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3"/>
  </p:sldMasterIdLst>
  <p:notesMasterIdLst>
    <p:notesMasterId r:id="rId4"/>
  </p:notesMasterIdLst>
  <p:sldIdLst>
    <p:sldId id="256" r:id="rId5"/>
    <p:sldId id="257" r:id="rId6"/>
    <p:sldId id="258" r:id="rId7"/>
    <p:sldId id="259" r:id="rId8"/>
  </p:sldIdLst>
  <p:sldSz cy="5143500" cx="9144000"/>
  <p:notesSz cx="6858000" cy="9144000"/>
  <p:embeddedFontLst>
    <p:embeddedFont>
      <p:font typeface="Roboto Slab"/>
      <p:regular r:id="rId9"/>
      <p:bold r:id="rId10"/>
    </p:embeddedFont>
    <p:embeddedFont>
      <p:font typeface="Roboto"/>
      <p:regular r:id="rId11"/>
      <p:bold r:id="rId12"/>
      <p:italic r:id="rId13"/>
      <p:boldItalic r:id="rId14"/>
    </p:embeddedFont>
    <p:embeddedFont>
      <p:font typeface="Permanent Marker"/>
      <p:regular r:id="rId15"/>
    </p:embeddedFont>
    <p:embeddedFont>
      <p:font typeface="Source Sans Pr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font" Target="fonts/RobotoSlab-bold.fntdata"/><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RobotoSlab-regular.fntdata"/><Relationship Id="rId15" Type="http://schemas.openxmlformats.org/officeDocument/2006/relationships/font" Target="fonts/PermanentMarker-regular.fntdata"/><Relationship Id="rId14" Type="http://schemas.openxmlformats.org/officeDocument/2006/relationships/font" Target="fonts/Roboto-boldItalic.fntdata"/><Relationship Id="rId17" Type="http://schemas.openxmlformats.org/officeDocument/2006/relationships/font" Target="fonts/SourceSansPro-bold.fntdata"/><Relationship Id="rId16" Type="http://schemas.openxmlformats.org/officeDocument/2006/relationships/font" Target="fonts/SourceSansPro-regular.fntdata"/><Relationship Id="rId5" Type="http://schemas.openxmlformats.org/officeDocument/2006/relationships/slide" Target="slides/slide1.xml"/><Relationship Id="rId19" Type="http://schemas.openxmlformats.org/officeDocument/2006/relationships/font" Target="fonts/SourceSansPro-boldItalic.fntdata"/><Relationship Id="rId6" Type="http://schemas.openxmlformats.org/officeDocument/2006/relationships/slide" Target="slides/slide2.xml"/><Relationship Id="rId18" Type="http://schemas.openxmlformats.org/officeDocument/2006/relationships/font" Target="fonts/SourceSansPro-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694cd56_01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694cd56_0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u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1"/>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p:txBody>
      </p:sp>
      <p:sp>
        <p:nvSpPr>
          <p:cNvPr id="43" name="Google Shape;43;p11"/>
          <p:cNvSpPr txBox="1"/>
          <p:nvPr>
            <p:ph idx="1" type="body"/>
          </p:nvPr>
        </p:nvSpPr>
        <p:spPr>
          <a:xfrm>
            <a:off x="911700" y="1200150"/>
            <a:ext cx="7320600" cy="37257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44" name="Google Shape;44;p11"/>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12"/>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p:txBody>
      </p:sp>
      <p:sp>
        <p:nvSpPr>
          <p:cNvPr id="47" name="Google Shape;47;p12"/>
          <p:cNvSpPr txBox="1"/>
          <p:nvPr>
            <p:ph idx="1" type="body"/>
          </p:nvPr>
        </p:nvSpPr>
        <p:spPr>
          <a:xfrm>
            <a:off x="804800" y="1200150"/>
            <a:ext cx="3657000" cy="3284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8" name="Google Shape;48;p12"/>
          <p:cNvSpPr txBox="1"/>
          <p:nvPr>
            <p:ph idx="2" type="body"/>
          </p:nvPr>
        </p:nvSpPr>
        <p:spPr>
          <a:xfrm>
            <a:off x="4682201" y="1200150"/>
            <a:ext cx="3657000" cy="32841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49" name="Google Shape;49;p12"/>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p:txBody>
      </p:sp>
      <p:sp>
        <p:nvSpPr>
          <p:cNvPr id="52" name="Google Shape;52;p13"/>
          <p:cNvSpPr txBox="1"/>
          <p:nvPr>
            <p:ph idx="1" type="body"/>
          </p:nvPr>
        </p:nvSpPr>
        <p:spPr>
          <a:xfrm>
            <a:off x="489275" y="1200150"/>
            <a:ext cx="2631900" cy="3299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3" name="Google Shape;53;p13"/>
          <p:cNvSpPr txBox="1"/>
          <p:nvPr>
            <p:ph idx="2" type="body"/>
          </p:nvPr>
        </p:nvSpPr>
        <p:spPr>
          <a:xfrm>
            <a:off x="3256047" y="1200150"/>
            <a:ext cx="2631900" cy="3299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4" name="Google Shape;54;p13"/>
          <p:cNvSpPr txBox="1"/>
          <p:nvPr>
            <p:ph idx="3" type="body"/>
          </p:nvPr>
        </p:nvSpPr>
        <p:spPr>
          <a:xfrm>
            <a:off x="6022819" y="1200150"/>
            <a:ext cx="2631900" cy="3299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55" name="Google Shape;55;p13"/>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4"/>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8" name="Google Shape;58;p14"/>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15"/>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61" name="Google Shape;61;p15"/>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6"/>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red">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3" name="Google Shape;13;p3"/>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yellow">
  <p:cSld name="TITLE_2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6" name="Google Shape;16;p4"/>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red">
  <p:cSld name="TITLE_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5"/>
          <p:cNvSpPr txBox="1"/>
          <p:nvPr>
            <p:ph type="ctrTitle"/>
          </p:nvPr>
        </p:nvSpPr>
        <p:spPr>
          <a:xfrm>
            <a:off x="1557300" y="1640494"/>
            <a:ext cx="6029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5"/>
          <p:cNvSpPr txBox="1"/>
          <p:nvPr>
            <p:ph idx="1" type="subTitle"/>
          </p:nvPr>
        </p:nvSpPr>
        <p:spPr>
          <a:xfrm>
            <a:off x="1557300" y="2668610"/>
            <a:ext cx="6029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C343B"/>
              </a:buClr>
              <a:buSzPts val="2400"/>
              <a:buNone/>
              <a:defRPr sz="2400"/>
            </a:lvl1pPr>
            <a:lvl2pPr lvl="1" rtl="0" algn="ctr">
              <a:spcBef>
                <a:spcPts val="0"/>
              </a:spcBef>
              <a:spcAft>
                <a:spcPts val="0"/>
              </a:spcAft>
              <a:buClr>
                <a:srgbClr val="2C343B"/>
              </a:buClr>
              <a:buSzPts val="2400"/>
              <a:buNone/>
              <a:defRPr/>
            </a:lvl2pPr>
            <a:lvl3pPr lvl="2" rtl="0" algn="ctr">
              <a:spcBef>
                <a:spcPts val="0"/>
              </a:spcBef>
              <a:spcAft>
                <a:spcPts val="0"/>
              </a:spcAft>
              <a:buClr>
                <a:srgbClr val="2C343B"/>
              </a:buClr>
              <a:buSzPts val="2400"/>
              <a:buNone/>
              <a:defRPr/>
            </a:lvl3pPr>
            <a:lvl4pPr lvl="3" rtl="0" algn="ctr">
              <a:spcBef>
                <a:spcPts val="0"/>
              </a:spcBef>
              <a:spcAft>
                <a:spcPts val="0"/>
              </a:spcAft>
              <a:buClr>
                <a:srgbClr val="2C343B"/>
              </a:buClr>
              <a:buSzPts val="2400"/>
              <a:buNone/>
              <a:defRPr sz="2400"/>
            </a:lvl4pPr>
            <a:lvl5pPr lvl="4" rtl="0" algn="ctr">
              <a:spcBef>
                <a:spcPts val="0"/>
              </a:spcBef>
              <a:spcAft>
                <a:spcPts val="0"/>
              </a:spcAft>
              <a:buClr>
                <a:srgbClr val="2C343B"/>
              </a:buClr>
              <a:buSzPts val="2400"/>
              <a:buNone/>
              <a:defRPr sz="2400"/>
            </a:lvl5pPr>
            <a:lvl6pPr lvl="5" rtl="0" algn="ctr">
              <a:spcBef>
                <a:spcPts val="0"/>
              </a:spcBef>
              <a:spcAft>
                <a:spcPts val="0"/>
              </a:spcAft>
              <a:buClr>
                <a:srgbClr val="2C343B"/>
              </a:buClr>
              <a:buSzPts val="2400"/>
              <a:buNone/>
              <a:defRPr sz="2400"/>
            </a:lvl6pPr>
            <a:lvl7pPr lvl="6" rtl="0" algn="ctr">
              <a:spcBef>
                <a:spcPts val="0"/>
              </a:spcBef>
              <a:spcAft>
                <a:spcPts val="0"/>
              </a:spcAft>
              <a:buClr>
                <a:srgbClr val="2C343B"/>
              </a:buClr>
              <a:buSzPts val="2400"/>
              <a:buNone/>
              <a:defRPr sz="2400"/>
            </a:lvl7pPr>
            <a:lvl8pPr lvl="7" rtl="0" algn="ctr">
              <a:spcBef>
                <a:spcPts val="0"/>
              </a:spcBef>
              <a:spcAft>
                <a:spcPts val="0"/>
              </a:spcAft>
              <a:buClr>
                <a:srgbClr val="2C343B"/>
              </a:buClr>
              <a:buSzPts val="2400"/>
              <a:buNone/>
              <a:defRPr sz="2400"/>
            </a:lvl8pPr>
            <a:lvl9pPr lvl="8" rtl="0" algn="ctr">
              <a:spcBef>
                <a:spcPts val="0"/>
              </a:spcBef>
              <a:spcAft>
                <a:spcPts val="0"/>
              </a:spcAft>
              <a:buClr>
                <a:srgbClr val="2C343B"/>
              </a:buClr>
              <a:buSzPts val="2400"/>
              <a:buNone/>
              <a:defRPr sz="2400"/>
            </a:lvl9pPr>
          </a:lstStyle>
          <a:p/>
        </p:txBody>
      </p:sp>
      <p:sp>
        <p:nvSpPr>
          <p:cNvPr id="20" name="Google Shape;20;p5"/>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blue">
  <p:cSld name="TITLE_1_2">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ctrTitle"/>
          </p:nvPr>
        </p:nvSpPr>
        <p:spPr>
          <a:xfrm>
            <a:off x="1557300" y="1640494"/>
            <a:ext cx="6029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3" name="Google Shape;23;p6"/>
          <p:cNvSpPr txBox="1"/>
          <p:nvPr>
            <p:ph idx="1" type="subTitle"/>
          </p:nvPr>
        </p:nvSpPr>
        <p:spPr>
          <a:xfrm>
            <a:off x="1557300" y="2668610"/>
            <a:ext cx="6029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C343B"/>
              </a:buClr>
              <a:buSzPts val="2400"/>
              <a:buNone/>
              <a:defRPr sz="2400"/>
            </a:lvl1pPr>
            <a:lvl2pPr lvl="1" rtl="0" algn="ctr">
              <a:spcBef>
                <a:spcPts val="0"/>
              </a:spcBef>
              <a:spcAft>
                <a:spcPts val="0"/>
              </a:spcAft>
              <a:buClr>
                <a:srgbClr val="2C343B"/>
              </a:buClr>
              <a:buSzPts val="2400"/>
              <a:buNone/>
              <a:defRPr/>
            </a:lvl2pPr>
            <a:lvl3pPr lvl="2" rtl="0" algn="ctr">
              <a:spcBef>
                <a:spcPts val="0"/>
              </a:spcBef>
              <a:spcAft>
                <a:spcPts val="0"/>
              </a:spcAft>
              <a:buClr>
                <a:srgbClr val="2C343B"/>
              </a:buClr>
              <a:buSzPts val="2400"/>
              <a:buNone/>
              <a:defRPr/>
            </a:lvl3pPr>
            <a:lvl4pPr lvl="3" rtl="0" algn="ctr">
              <a:spcBef>
                <a:spcPts val="0"/>
              </a:spcBef>
              <a:spcAft>
                <a:spcPts val="0"/>
              </a:spcAft>
              <a:buClr>
                <a:srgbClr val="2C343B"/>
              </a:buClr>
              <a:buSzPts val="2400"/>
              <a:buNone/>
              <a:defRPr sz="2400"/>
            </a:lvl4pPr>
            <a:lvl5pPr lvl="4" rtl="0" algn="ctr">
              <a:spcBef>
                <a:spcPts val="0"/>
              </a:spcBef>
              <a:spcAft>
                <a:spcPts val="0"/>
              </a:spcAft>
              <a:buClr>
                <a:srgbClr val="2C343B"/>
              </a:buClr>
              <a:buSzPts val="2400"/>
              <a:buNone/>
              <a:defRPr sz="2400"/>
            </a:lvl5pPr>
            <a:lvl6pPr lvl="5" rtl="0" algn="ctr">
              <a:spcBef>
                <a:spcPts val="0"/>
              </a:spcBef>
              <a:spcAft>
                <a:spcPts val="0"/>
              </a:spcAft>
              <a:buClr>
                <a:srgbClr val="2C343B"/>
              </a:buClr>
              <a:buSzPts val="2400"/>
              <a:buNone/>
              <a:defRPr sz="2400"/>
            </a:lvl6pPr>
            <a:lvl7pPr lvl="6" rtl="0" algn="ctr">
              <a:spcBef>
                <a:spcPts val="0"/>
              </a:spcBef>
              <a:spcAft>
                <a:spcPts val="0"/>
              </a:spcAft>
              <a:buClr>
                <a:srgbClr val="2C343B"/>
              </a:buClr>
              <a:buSzPts val="2400"/>
              <a:buNone/>
              <a:defRPr sz="2400"/>
            </a:lvl7pPr>
            <a:lvl8pPr lvl="7" rtl="0" algn="ctr">
              <a:spcBef>
                <a:spcPts val="0"/>
              </a:spcBef>
              <a:spcAft>
                <a:spcPts val="0"/>
              </a:spcAft>
              <a:buClr>
                <a:srgbClr val="2C343B"/>
              </a:buClr>
              <a:buSzPts val="2400"/>
              <a:buNone/>
              <a:defRPr sz="2400"/>
            </a:lvl8pPr>
            <a:lvl9pPr lvl="8" rtl="0" algn="ctr">
              <a:spcBef>
                <a:spcPts val="0"/>
              </a:spcBef>
              <a:spcAft>
                <a:spcPts val="0"/>
              </a:spcAft>
              <a:buClr>
                <a:srgbClr val="2C343B"/>
              </a:buClr>
              <a:buSzPts val="2400"/>
              <a:buNone/>
              <a:defRPr sz="2400"/>
            </a:lvl9pPr>
          </a:lstStyle>
          <a:p/>
        </p:txBody>
      </p:sp>
      <p:sp>
        <p:nvSpPr>
          <p:cNvPr id="24" name="Google Shape;24;p6"/>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yellow">
  <p:cSld name="TITLE_1_2_1">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7"/>
          <p:cNvSpPr txBox="1"/>
          <p:nvPr>
            <p:ph type="ctrTitle"/>
          </p:nvPr>
        </p:nvSpPr>
        <p:spPr>
          <a:xfrm>
            <a:off x="1557300" y="1640494"/>
            <a:ext cx="60294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7"/>
          <p:cNvSpPr txBox="1"/>
          <p:nvPr>
            <p:ph idx="1" type="subTitle"/>
          </p:nvPr>
        </p:nvSpPr>
        <p:spPr>
          <a:xfrm>
            <a:off x="1557300" y="2668610"/>
            <a:ext cx="60294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2C343B"/>
              </a:buClr>
              <a:buSzPts val="2400"/>
              <a:buNone/>
              <a:defRPr sz="2400"/>
            </a:lvl1pPr>
            <a:lvl2pPr lvl="1" rtl="0" algn="ctr">
              <a:spcBef>
                <a:spcPts val="0"/>
              </a:spcBef>
              <a:spcAft>
                <a:spcPts val="0"/>
              </a:spcAft>
              <a:buClr>
                <a:srgbClr val="2C343B"/>
              </a:buClr>
              <a:buSzPts val="2400"/>
              <a:buNone/>
              <a:defRPr/>
            </a:lvl2pPr>
            <a:lvl3pPr lvl="2" rtl="0" algn="ctr">
              <a:spcBef>
                <a:spcPts val="0"/>
              </a:spcBef>
              <a:spcAft>
                <a:spcPts val="0"/>
              </a:spcAft>
              <a:buClr>
                <a:srgbClr val="2C343B"/>
              </a:buClr>
              <a:buSzPts val="2400"/>
              <a:buNone/>
              <a:defRPr/>
            </a:lvl3pPr>
            <a:lvl4pPr lvl="3" rtl="0" algn="ctr">
              <a:spcBef>
                <a:spcPts val="0"/>
              </a:spcBef>
              <a:spcAft>
                <a:spcPts val="0"/>
              </a:spcAft>
              <a:buClr>
                <a:srgbClr val="2C343B"/>
              </a:buClr>
              <a:buSzPts val="2400"/>
              <a:buNone/>
              <a:defRPr sz="2400"/>
            </a:lvl4pPr>
            <a:lvl5pPr lvl="4" rtl="0" algn="ctr">
              <a:spcBef>
                <a:spcPts val="0"/>
              </a:spcBef>
              <a:spcAft>
                <a:spcPts val="0"/>
              </a:spcAft>
              <a:buClr>
                <a:srgbClr val="2C343B"/>
              </a:buClr>
              <a:buSzPts val="2400"/>
              <a:buNone/>
              <a:defRPr sz="2400"/>
            </a:lvl5pPr>
            <a:lvl6pPr lvl="5" rtl="0" algn="ctr">
              <a:spcBef>
                <a:spcPts val="0"/>
              </a:spcBef>
              <a:spcAft>
                <a:spcPts val="0"/>
              </a:spcAft>
              <a:buClr>
                <a:srgbClr val="2C343B"/>
              </a:buClr>
              <a:buSzPts val="2400"/>
              <a:buNone/>
              <a:defRPr sz="2400"/>
            </a:lvl6pPr>
            <a:lvl7pPr lvl="6" rtl="0" algn="ctr">
              <a:spcBef>
                <a:spcPts val="0"/>
              </a:spcBef>
              <a:spcAft>
                <a:spcPts val="0"/>
              </a:spcAft>
              <a:buClr>
                <a:srgbClr val="2C343B"/>
              </a:buClr>
              <a:buSzPts val="2400"/>
              <a:buNone/>
              <a:defRPr sz="2400"/>
            </a:lvl7pPr>
            <a:lvl8pPr lvl="7" rtl="0" algn="ctr">
              <a:spcBef>
                <a:spcPts val="0"/>
              </a:spcBef>
              <a:spcAft>
                <a:spcPts val="0"/>
              </a:spcAft>
              <a:buClr>
                <a:srgbClr val="2C343B"/>
              </a:buClr>
              <a:buSzPts val="2400"/>
              <a:buNone/>
              <a:defRPr sz="2400"/>
            </a:lvl8pPr>
            <a:lvl9pPr lvl="8" rtl="0" algn="ctr">
              <a:spcBef>
                <a:spcPts val="0"/>
              </a:spcBef>
              <a:spcAft>
                <a:spcPts val="0"/>
              </a:spcAft>
              <a:buClr>
                <a:srgbClr val="2C343B"/>
              </a:buClr>
              <a:buSzPts val="2400"/>
              <a:buNone/>
              <a:defRPr sz="2400"/>
            </a:lvl9pPr>
          </a:lstStyle>
          <a:p/>
        </p:txBody>
      </p:sp>
      <p:sp>
        <p:nvSpPr>
          <p:cNvPr id="28" name="Google Shape;28;p7"/>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yellow">
  <p:cSld name="TITLE_1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8"/>
          <p:cNvSpPr txBox="1"/>
          <p:nvPr>
            <p:ph idx="1" type="body"/>
          </p:nvPr>
        </p:nvSpPr>
        <p:spPr>
          <a:xfrm>
            <a:off x="1104300" y="2276100"/>
            <a:ext cx="69354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i="1" sz="2400"/>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81000" lvl="3" marL="1828800" rtl="0" algn="ctr">
              <a:spcBef>
                <a:spcPts val="0"/>
              </a:spcBef>
              <a:spcAft>
                <a:spcPts val="0"/>
              </a:spcAft>
              <a:buSzPts val="2400"/>
              <a:buChar char="●"/>
              <a:defRPr i="1" sz="2400"/>
            </a:lvl4pPr>
            <a:lvl5pPr indent="-381000" lvl="4" marL="2286000" rtl="0" algn="ctr">
              <a:spcBef>
                <a:spcPts val="0"/>
              </a:spcBef>
              <a:spcAft>
                <a:spcPts val="0"/>
              </a:spcAft>
              <a:buSzPts val="2400"/>
              <a:buChar char="○"/>
              <a:defRPr i="1" sz="2400"/>
            </a:lvl5pPr>
            <a:lvl6pPr indent="-381000" lvl="5" marL="2743200" rtl="0" algn="ctr">
              <a:spcBef>
                <a:spcPts val="0"/>
              </a:spcBef>
              <a:spcAft>
                <a:spcPts val="0"/>
              </a:spcAft>
              <a:buSzPts val="2400"/>
              <a:buChar char="■"/>
              <a:defRPr i="1" sz="2400"/>
            </a:lvl6pPr>
            <a:lvl7pPr indent="-381000" lvl="6" marL="3200400" rtl="0" algn="ctr">
              <a:spcBef>
                <a:spcPts val="0"/>
              </a:spcBef>
              <a:spcAft>
                <a:spcPts val="0"/>
              </a:spcAft>
              <a:buSzPts val="2400"/>
              <a:buChar char="●"/>
              <a:defRPr i="1" sz="2400"/>
            </a:lvl7pPr>
            <a:lvl8pPr indent="-381000" lvl="7" marL="3657600" rtl="0" algn="ctr">
              <a:spcBef>
                <a:spcPts val="0"/>
              </a:spcBef>
              <a:spcAft>
                <a:spcPts val="0"/>
              </a:spcAft>
              <a:buSzPts val="2400"/>
              <a:buChar char="○"/>
              <a:defRPr i="1" sz="2400"/>
            </a:lvl8pPr>
            <a:lvl9pPr indent="-381000" lvl="8" marL="4114800" algn="ctr">
              <a:spcBef>
                <a:spcPts val="0"/>
              </a:spcBef>
              <a:spcAft>
                <a:spcPts val="0"/>
              </a:spcAft>
              <a:buSzPts val="2400"/>
              <a:buChar char="■"/>
              <a:defRPr i="1" sz="2400"/>
            </a:lvl9pPr>
          </a:lstStyle>
          <a:p/>
        </p:txBody>
      </p:sp>
      <p:sp>
        <p:nvSpPr>
          <p:cNvPr id="31" name="Google Shape;31;p8"/>
          <p:cNvSpPr txBox="1"/>
          <p:nvPr/>
        </p:nvSpPr>
        <p:spPr>
          <a:xfrm>
            <a:off x="3593400" y="1283826"/>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3"/>
                </a:solidFill>
                <a:latin typeface="Permanent Marker"/>
                <a:ea typeface="Permanent Marker"/>
                <a:cs typeface="Permanent Marker"/>
                <a:sym typeface="Permanent Marker"/>
              </a:rPr>
              <a:t>“</a:t>
            </a:r>
            <a:endParaRPr sz="9600">
              <a:solidFill>
                <a:schemeClr val="accent3"/>
              </a:solidFill>
              <a:latin typeface="Permanent Marker"/>
              <a:ea typeface="Permanent Marker"/>
              <a:cs typeface="Permanent Marker"/>
              <a:sym typeface="Permanent Marker"/>
            </a:endParaRPr>
          </a:p>
        </p:txBody>
      </p:sp>
      <p:sp>
        <p:nvSpPr>
          <p:cNvPr id="32" name="Google Shape;32;p8"/>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red">
  <p:cSld name="TITLE_1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9"/>
          <p:cNvSpPr txBox="1"/>
          <p:nvPr>
            <p:ph idx="1" type="body"/>
          </p:nvPr>
        </p:nvSpPr>
        <p:spPr>
          <a:xfrm>
            <a:off x="1104300" y="2276100"/>
            <a:ext cx="69354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i="1" sz="2400"/>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81000" lvl="3" marL="1828800" rtl="0" algn="ctr">
              <a:spcBef>
                <a:spcPts val="0"/>
              </a:spcBef>
              <a:spcAft>
                <a:spcPts val="0"/>
              </a:spcAft>
              <a:buSzPts val="2400"/>
              <a:buChar char="●"/>
              <a:defRPr i="1" sz="2400"/>
            </a:lvl4pPr>
            <a:lvl5pPr indent="-381000" lvl="4" marL="2286000" rtl="0" algn="ctr">
              <a:spcBef>
                <a:spcPts val="0"/>
              </a:spcBef>
              <a:spcAft>
                <a:spcPts val="0"/>
              </a:spcAft>
              <a:buSzPts val="2400"/>
              <a:buChar char="○"/>
              <a:defRPr i="1" sz="2400"/>
            </a:lvl5pPr>
            <a:lvl6pPr indent="-381000" lvl="5" marL="2743200" rtl="0" algn="ctr">
              <a:spcBef>
                <a:spcPts val="0"/>
              </a:spcBef>
              <a:spcAft>
                <a:spcPts val="0"/>
              </a:spcAft>
              <a:buSzPts val="2400"/>
              <a:buChar char="■"/>
              <a:defRPr i="1" sz="2400"/>
            </a:lvl6pPr>
            <a:lvl7pPr indent="-381000" lvl="6" marL="3200400" rtl="0" algn="ctr">
              <a:spcBef>
                <a:spcPts val="0"/>
              </a:spcBef>
              <a:spcAft>
                <a:spcPts val="0"/>
              </a:spcAft>
              <a:buSzPts val="2400"/>
              <a:buChar char="●"/>
              <a:defRPr i="1" sz="2400"/>
            </a:lvl7pPr>
            <a:lvl8pPr indent="-381000" lvl="7" marL="3657600" rtl="0" algn="ctr">
              <a:spcBef>
                <a:spcPts val="0"/>
              </a:spcBef>
              <a:spcAft>
                <a:spcPts val="0"/>
              </a:spcAft>
              <a:buSzPts val="2400"/>
              <a:buChar char="○"/>
              <a:defRPr i="1" sz="2400"/>
            </a:lvl8pPr>
            <a:lvl9pPr indent="-381000" lvl="8" marL="4114800" rtl="0" algn="ctr">
              <a:spcBef>
                <a:spcPts val="0"/>
              </a:spcBef>
              <a:spcAft>
                <a:spcPts val="0"/>
              </a:spcAft>
              <a:buSzPts val="2400"/>
              <a:buChar char="■"/>
              <a:defRPr i="1" sz="2400"/>
            </a:lvl9pPr>
          </a:lstStyle>
          <a:p/>
        </p:txBody>
      </p:sp>
      <p:sp>
        <p:nvSpPr>
          <p:cNvPr id="35" name="Google Shape;35;p9"/>
          <p:cNvSpPr txBox="1"/>
          <p:nvPr/>
        </p:nvSpPr>
        <p:spPr>
          <a:xfrm>
            <a:off x="3593400" y="992123"/>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1"/>
                </a:solidFill>
                <a:latin typeface="Permanent Marker"/>
                <a:ea typeface="Permanent Marker"/>
                <a:cs typeface="Permanent Marker"/>
                <a:sym typeface="Permanent Marker"/>
              </a:rPr>
              <a:t>“</a:t>
            </a:r>
            <a:endParaRPr sz="9600">
              <a:solidFill>
                <a:schemeClr val="accent1"/>
              </a:solidFill>
              <a:latin typeface="Permanent Marker"/>
              <a:ea typeface="Permanent Marker"/>
              <a:cs typeface="Permanent Marker"/>
              <a:sym typeface="Permanent Marker"/>
            </a:endParaRPr>
          </a:p>
        </p:txBody>
      </p:sp>
      <p:sp>
        <p:nvSpPr>
          <p:cNvPr id="36" name="Google Shape;36;p9"/>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blue">
  <p:cSld name="TITLE_1_1_1_1">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0"/>
          <p:cNvSpPr txBox="1"/>
          <p:nvPr>
            <p:ph idx="1" type="body"/>
          </p:nvPr>
        </p:nvSpPr>
        <p:spPr>
          <a:xfrm>
            <a:off x="1104300" y="2276100"/>
            <a:ext cx="69354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SzPts val="2400"/>
              <a:buChar char="▸"/>
              <a:defRPr i="1" sz="2400"/>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81000" lvl="3" marL="1828800" rtl="0" algn="ctr">
              <a:spcBef>
                <a:spcPts val="0"/>
              </a:spcBef>
              <a:spcAft>
                <a:spcPts val="0"/>
              </a:spcAft>
              <a:buSzPts val="2400"/>
              <a:buChar char="●"/>
              <a:defRPr i="1" sz="2400"/>
            </a:lvl4pPr>
            <a:lvl5pPr indent="-381000" lvl="4" marL="2286000" rtl="0" algn="ctr">
              <a:spcBef>
                <a:spcPts val="0"/>
              </a:spcBef>
              <a:spcAft>
                <a:spcPts val="0"/>
              </a:spcAft>
              <a:buSzPts val="2400"/>
              <a:buChar char="○"/>
              <a:defRPr i="1" sz="2400"/>
            </a:lvl5pPr>
            <a:lvl6pPr indent="-381000" lvl="5" marL="2743200" rtl="0" algn="ctr">
              <a:spcBef>
                <a:spcPts val="0"/>
              </a:spcBef>
              <a:spcAft>
                <a:spcPts val="0"/>
              </a:spcAft>
              <a:buSzPts val="2400"/>
              <a:buChar char="■"/>
              <a:defRPr i="1" sz="2400"/>
            </a:lvl6pPr>
            <a:lvl7pPr indent="-381000" lvl="6" marL="3200400" rtl="0" algn="ctr">
              <a:spcBef>
                <a:spcPts val="0"/>
              </a:spcBef>
              <a:spcAft>
                <a:spcPts val="0"/>
              </a:spcAft>
              <a:buSzPts val="2400"/>
              <a:buChar char="●"/>
              <a:defRPr i="1" sz="2400"/>
            </a:lvl7pPr>
            <a:lvl8pPr indent="-381000" lvl="7" marL="3657600" rtl="0" algn="ctr">
              <a:spcBef>
                <a:spcPts val="0"/>
              </a:spcBef>
              <a:spcAft>
                <a:spcPts val="0"/>
              </a:spcAft>
              <a:buSzPts val="2400"/>
              <a:buChar char="○"/>
              <a:defRPr i="1" sz="2400"/>
            </a:lvl8pPr>
            <a:lvl9pPr indent="-381000" lvl="8" marL="4114800" rtl="0" algn="ctr">
              <a:spcBef>
                <a:spcPts val="0"/>
              </a:spcBef>
              <a:spcAft>
                <a:spcPts val="0"/>
              </a:spcAft>
              <a:buSzPts val="2400"/>
              <a:buChar char="■"/>
              <a:defRPr i="1" sz="2400"/>
            </a:lvl9pPr>
          </a:lstStyle>
          <a:p/>
        </p:txBody>
      </p:sp>
      <p:sp>
        <p:nvSpPr>
          <p:cNvPr id="39" name="Google Shape;39;p10"/>
          <p:cNvSpPr txBox="1"/>
          <p:nvPr/>
        </p:nvSpPr>
        <p:spPr>
          <a:xfrm>
            <a:off x="3593400" y="1283826"/>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5"/>
                </a:solidFill>
                <a:latin typeface="Permanent Marker"/>
                <a:ea typeface="Permanent Marker"/>
                <a:cs typeface="Permanent Marker"/>
                <a:sym typeface="Permanent Marker"/>
              </a:rPr>
              <a:t>“</a:t>
            </a:r>
            <a:endParaRPr sz="9600">
              <a:solidFill>
                <a:schemeClr val="accent5"/>
              </a:solidFill>
              <a:latin typeface="Permanent Marker"/>
              <a:ea typeface="Permanent Marker"/>
              <a:cs typeface="Permanent Marker"/>
              <a:sym typeface="Permanent Marker"/>
            </a:endParaRPr>
          </a:p>
        </p:txBody>
      </p:sp>
      <p:sp>
        <p:nvSpPr>
          <p:cNvPr id="40" name="Google Shape;40;p10"/>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2622"/>
            <a:ext cx="8229600" cy="8574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1pPr>
            <a:lvl2pPr lvl="1"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2pPr>
            <a:lvl3pPr lvl="2"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3pPr>
            <a:lvl4pPr lvl="3"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4pPr>
            <a:lvl5pPr lvl="4"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5pPr>
            <a:lvl6pPr lvl="5"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6pPr>
            <a:lvl7pPr lvl="6"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7pPr>
            <a:lvl8pPr lvl="7"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8pPr>
            <a:lvl9pPr lvl="8"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9pPr>
          </a:lstStyle>
          <a:p/>
        </p:txBody>
      </p:sp>
      <p:sp>
        <p:nvSpPr>
          <p:cNvPr id="7" name="Google Shape;7;p1"/>
          <p:cNvSpPr txBox="1"/>
          <p:nvPr>
            <p:ph idx="1" type="body"/>
          </p:nvPr>
        </p:nvSpPr>
        <p:spPr>
          <a:xfrm>
            <a:off x="911700" y="1200150"/>
            <a:ext cx="7320600" cy="37257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1pPr>
            <a:lvl2pPr indent="-381000" lvl="1" marL="9144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indent="-381000" lvl="2" marL="13716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indent="-381000" lvl="3" marL="1828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indent="-381000" lvl="4" marL="2286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indent="-381000" lvl="5" marL="27432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indent="-381000" lvl="6" marL="32004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indent="-381000" lvl="7" marL="36576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indent="-381000" lvl="8" marL="4114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4297650" y="4859852"/>
            <a:ext cx="548700" cy="283800"/>
          </a:xfrm>
          <a:prstGeom prst="rect">
            <a:avLst/>
          </a:prstGeom>
          <a:noFill/>
          <a:ln>
            <a:noFill/>
          </a:ln>
        </p:spPr>
        <p:txBody>
          <a:bodyPr anchorCtr="0" anchor="t" bIns="91425" lIns="91425" spcFirstLastPara="1" rIns="91425" wrap="square" tIns="91425">
            <a:noAutofit/>
          </a:bodyPr>
          <a:lstStyle>
            <a:lvl1pPr lvl="0" algn="ctr">
              <a:buNone/>
              <a:defRPr sz="1200">
                <a:solidFill>
                  <a:schemeClr val="dk2"/>
                </a:solidFill>
                <a:latin typeface="Permanent Marker"/>
                <a:ea typeface="Permanent Marker"/>
                <a:cs typeface="Permanent Marker"/>
                <a:sym typeface="Permanent Marker"/>
              </a:defRPr>
            </a:lvl1pPr>
            <a:lvl2pPr lvl="1" algn="ctr">
              <a:buNone/>
              <a:defRPr sz="1200">
                <a:solidFill>
                  <a:schemeClr val="dk2"/>
                </a:solidFill>
                <a:latin typeface="Permanent Marker"/>
                <a:ea typeface="Permanent Marker"/>
                <a:cs typeface="Permanent Marker"/>
                <a:sym typeface="Permanent Marker"/>
              </a:defRPr>
            </a:lvl2pPr>
            <a:lvl3pPr lvl="2" algn="ctr">
              <a:buNone/>
              <a:defRPr sz="1200">
                <a:solidFill>
                  <a:schemeClr val="dk2"/>
                </a:solidFill>
                <a:latin typeface="Permanent Marker"/>
                <a:ea typeface="Permanent Marker"/>
                <a:cs typeface="Permanent Marker"/>
                <a:sym typeface="Permanent Marker"/>
              </a:defRPr>
            </a:lvl3pPr>
            <a:lvl4pPr lvl="3" algn="ctr">
              <a:buNone/>
              <a:defRPr sz="1200">
                <a:solidFill>
                  <a:schemeClr val="dk2"/>
                </a:solidFill>
                <a:latin typeface="Permanent Marker"/>
                <a:ea typeface="Permanent Marker"/>
                <a:cs typeface="Permanent Marker"/>
                <a:sym typeface="Permanent Marker"/>
              </a:defRPr>
            </a:lvl4pPr>
            <a:lvl5pPr lvl="4" algn="ctr">
              <a:buNone/>
              <a:defRPr sz="1200">
                <a:solidFill>
                  <a:schemeClr val="dk2"/>
                </a:solidFill>
                <a:latin typeface="Permanent Marker"/>
                <a:ea typeface="Permanent Marker"/>
                <a:cs typeface="Permanent Marker"/>
                <a:sym typeface="Permanent Marker"/>
              </a:defRPr>
            </a:lvl5pPr>
            <a:lvl6pPr lvl="5" algn="ctr">
              <a:buNone/>
              <a:defRPr sz="1200">
                <a:solidFill>
                  <a:schemeClr val="dk2"/>
                </a:solidFill>
                <a:latin typeface="Permanent Marker"/>
                <a:ea typeface="Permanent Marker"/>
                <a:cs typeface="Permanent Marker"/>
                <a:sym typeface="Permanent Marker"/>
              </a:defRPr>
            </a:lvl6pPr>
            <a:lvl7pPr lvl="6" algn="ctr">
              <a:buNone/>
              <a:defRPr sz="1200">
                <a:solidFill>
                  <a:schemeClr val="dk2"/>
                </a:solidFill>
                <a:latin typeface="Permanent Marker"/>
                <a:ea typeface="Permanent Marker"/>
                <a:cs typeface="Permanent Marker"/>
                <a:sym typeface="Permanent Marker"/>
              </a:defRPr>
            </a:lvl7pPr>
            <a:lvl8pPr lvl="7" algn="ctr">
              <a:buNone/>
              <a:defRPr sz="1200">
                <a:solidFill>
                  <a:schemeClr val="dk2"/>
                </a:solidFill>
                <a:latin typeface="Permanent Marker"/>
                <a:ea typeface="Permanent Marker"/>
                <a:cs typeface="Permanent Marker"/>
                <a:sym typeface="Permanent Marker"/>
              </a:defRPr>
            </a:lvl8pPr>
            <a:lvl9pPr lvl="8" algn="ctr">
              <a:buNone/>
              <a:defRPr sz="1200">
                <a:solidFill>
                  <a:schemeClr val="dk2"/>
                </a:solidFill>
                <a:latin typeface="Permanent Marker"/>
                <a:ea typeface="Permanent Marker"/>
                <a:cs typeface="Permanent Marker"/>
                <a:sym typeface="Permanent Marker"/>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7"/>
          <p:cNvSpPr txBox="1"/>
          <p:nvPr>
            <p:ph type="ctrTitle"/>
          </p:nvPr>
        </p:nvSpPr>
        <p:spPr>
          <a:xfrm>
            <a:off x="1295550" y="1991813"/>
            <a:ext cx="65529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9" name="Google Shape;69;p17"/>
          <p:cNvPicPr preferRelativeResize="0"/>
          <p:nvPr/>
        </p:nvPicPr>
        <p:blipFill>
          <a:blip r:embed="rId3">
            <a:alphaModFix/>
          </a:blip>
          <a:stretch>
            <a:fillRect/>
          </a:stretch>
        </p:blipFill>
        <p:spPr>
          <a:xfrm>
            <a:off x="928900" y="53450"/>
            <a:ext cx="7444100" cy="2772125"/>
          </a:xfrm>
          <a:prstGeom prst="rect">
            <a:avLst/>
          </a:prstGeom>
          <a:noFill/>
          <a:ln>
            <a:noFill/>
          </a:ln>
        </p:spPr>
      </p:pic>
      <p:sp>
        <p:nvSpPr>
          <p:cNvPr id="70" name="Google Shape;70;p17"/>
          <p:cNvSpPr txBox="1"/>
          <p:nvPr/>
        </p:nvSpPr>
        <p:spPr>
          <a:xfrm flipH="1">
            <a:off x="447000" y="3151625"/>
            <a:ext cx="2264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mic Sans MS"/>
                <a:ea typeface="Comic Sans MS"/>
                <a:cs typeface="Comic Sans MS"/>
                <a:sym typeface="Comic Sans MS"/>
              </a:rPr>
              <a:t>Angie Cordle</a:t>
            </a:r>
            <a:endParaRPr>
              <a:latin typeface="Comic Sans MS"/>
              <a:ea typeface="Comic Sans MS"/>
              <a:cs typeface="Comic Sans MS"/>
              <a:sym typeface="Comic Sans MS"/>
            </a:endParaRPr>
          </a:p>
          <a:p>
            <a:pPr indent="0" lvl="0" marL="0" rtl="0" algn="l">
              <a:spcBef>
                <a:spcPts val="0"/>
              </a:spcBef>
              <a:spcAft>
                <a:spcPts val="0"/>
              </a:spcAft>
              <a:buNone/>
            </a:pPr>
            <a:r>
              <a:t/>
            </a:r>
            <a:endParaRPr>
              <a:latin typeface="Comic Sans MS"/>
              <a:ea typeface="Comic Sans MS"/>
              <a:cs typeface="Comic Sans MS"/>
              <a:sym typeface="Comic Sans MS"/>
            </a:endParaRPr>
          </a:p>
          <a:p>
            <a:pPr indent="0" lvl="0" marL="0" rtl="0" algn="l">
              <a:spcBef>
                <a:spcPts val="0"/>
              </a:spcBef>
              <a:spcAft>
                <a:spcPts val="0"/>
              </a:spcAft>
              <a:buNone/>
            </a:pPr>
            <a:r>
              <a:rPr lang="en">
                <a:latin typeface="Comic Sans MS"/>
                <a:ea typeface="Comic Sans MS"/>
                <a:cs typeface="Comic Sans MS"/>
                <a:sym typeface="Comic Sans MS"/>
              </a:rPr>
              <a:t>Prestonsburg Elementary</a:t>
            </a:r>
            <a:endParaRPr>
              <a:latin typeface="Comic Sans MS"/>
              <a:ea typeface="Comic Sans MS"/>
              <a:cs typeface="Comic Sans MS"/>
              <a:sym typeface="Comic Sans MS"/>
            </a:endParaRPr>
          </a:p>
          <a:p>
            <a:pPr indent="0" lvl="0" marL="0" rtl="0" algn="l">
              <a:spcBef>
                <a:spcPts val="0"/>
              </a:spcBef>
              <a:spcAft>
                <a:spcPts val="0"/>
              </a:spcAft>
              <a:buNone/>
            </a:pPr>
            <a:r>
              <a:t/>
            </a:r>
            <a:endParaRPr>
              <a:latin typeface="Comic Sans MS"/>
              <a:ea typeface="Comic Sans MS"/>
              <a:cs typeface="Comic Sans MS"/>
              <a:sym typeface="Comic Sans MS"/>
            </a:endParaRPr>
          </a:p>
          <a:p>
            <a:pPr indent="0" lvl="0" marL="0" rtl="0" algn="l">
              <a:spcBef>
                <a:spcPts val="0"/>
              </a:spcBef>
              <a:spcAft>
                <a:spcPts val="0"/>
              </a:spcAft>
              <a:buNone/>
            </a:pPr>
            <a:r>
              <a:rPr lang="en">
                <a:latin typeface="Comic Sans MS"/>
                <a:ea typeface="Comic Sans MS"/>
                <a:cs typeface="Comic Sans MS"/>
                <a:sym typeface="Comic Sans MS"/>
              </a:rPr>
              <a:t>Floyd County Schools</a:t>
            </a:r>
            <a:endParaRPr>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8"/>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6" name="Google Shape;76;p18"/>
          <p:cNvSpPr txBox="1"/>
          <p:nvPr/>
        </p:nvSpPr>
        <p:spPr>
          <a:xfrm>
            <a:off x="1150350" y="130475"/>
            <a:ext cx="6843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rPr>
              <a:t>What are the current problems of practice that caused you to choose this topic?</a:t>
            </a:r>
            <a:endParaRPr sz="28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latin typeface="Source Sans Pro"/>
              <a:ea typeface="Source Sans Pro"/>
              <a:cs typeface="Source Sans Pro"/>
              <a:sym typeface="Source Sans Pro"/>
            </a:endParaRPr>
          </a:p>
        </p:txBody>
      </p:sp>
      <p:pic>
        <p:nvPicPr>
          <p:cNvPr id="77" name="Google Shape;77;p18"/>
          <p:cNvPicPr preferRelativeResize="0"/>
          <p:nvPr/>
        </p:nvPicPr>
        <p:blipFill>
          <a:blip r:embed="rId4">
            <a:alphaModFix/>
          </a:blip>
          <a:stretch>
            <a:fillRect/>
          </a:stretch>
        </p:blipFill>
        <p:spPr>
          <a:xfrm>
            <a:off x="71025" y="1236000"/>
            <a:ext cx="4501525" cy="3059450"/>
          </a:xfrm>
          <a:prstGeom prst="rect">
            <a:avLst/>
          </a:prstGeom>
          <a:noFill/>
          <a:ln>
            <a:noFill/>
          </a:ln>
        </p:spPr>
      </p:pic>
      <p:sp>
        <p:nvSpPr>
          <p:cNvPr id="78" name="Google Shape;78;p18"/>
          <p:cNvSpPr txBox="1"/>
          <p:nvPr/>
        </p:nvSpPr>
        <p:spPr>
          <a:xfrm>
            <a:off x="5623950" y="1145125"/>
            <a:ext cx="3189000" cy="3386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Char char="●"/>
            </a:pPr>
            <a:r>
              <a:rPr lang="en" sz="1600"/>
              <a:t>Students dealing with trauma, </a:t>
            </a:r>
            <a:endParaRPr sz="1600"/>
          </a:p>
          <a:p>
            <a:pPr indent="0" lvl="0" marL="457200" rtl="0" algn="l">
              <a:spcBef>
                <a:spcPts val="0"/>
              </a:spcBef>
              <a:spcAft>
                <a:spcPts val="0"/>
              </a:spcAft>
              <a:buNone/>
            </a:pPr>
            <a:r>
              <a:rPr lang="en" sz="1600"/>
              <a:t>anxiety, loss, and other emotions.</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Students with Autism or Emotional Behavior Disorders having difficulty understanding their feelings.</a:t>
            </a:r>
            <a:endParaRPr sz="1600"/>
          </a:p>
          <a:p>
            <a:pPr indent="0" lvl="0" marL="0" rtl="0" algn="l">
              <a:spcBef>
                <a:spcPts val="0"/>
              </a:spcBef>
              <a:spcAft>
                <a:spcPts val="0"/>
              </a:spcAft>
              <a:buNone/>
            </a:pPr>
            <a:r>
              <a:t/>
            </a:r>
            <a:endParaRPr sz="1600"/>
          </a:p>
          <a:p>
            <a:pPr indent="-330200" lvl="0" marL="457200" rtl="0" algn="l">
              <a:spcBef>
                <a:spcPts val="0"/>
              </a:spcBef>
              <a:spcAft>
                <a:spcPts val="0"/>
              </a:spcAft>
              <a:buSzPts val="1600"/>
              <a:buChar char="●"/>
            </a:pPr>
            <a:r>
              <a:rPr lang="en" sz="1600"/>
              <a:t>Students have difficulty knowing how to calm down.</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9"/>
          <p:cNvSpPr txBox="1"/>
          <p:nvPr>
            <p:ph type="title"/>
          </p:nvPr>
        </p:nvSpPr>
        <p:spPr>
          <a:xfrm>
            <a:off x="457200" y="-22622"/>
            <a:ext cx="82296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Roboto Slab"/>
                <a:ea typeface="Roboto Slab"/>
                <a:cs typeface="Roboto Slab"/>
                <a:sym typeface="Roboto Slab"/>
              </a:rPr>
              <a:t>Explain you project….. </a:t>
            </a:r>
            <a:endParaRPr sz="3000">
              <a:latin typeface="Roboto Slab"/>
              <a:ea typeface="Roboto Slab"/>
              <a:cs typeface="Roboto Slab"/>
              <a:sym typeface="Roboto Slab"/>
            </a:endParaRPr>
          </a:p>
          <a:p>
            <a:pPr indent="0" lvl="0" marL="0" rtl="0" algn="ctr">
              <a:spcBef>
                <a:spcPts val="0"/>
              </a:spcBef>
              <a:spcAft>
                <a:spcPts val="0"/>
              </a:spcAft>
              <a:buNone/>
            </a:pPr>
            <a:r>
              <a:t/>
            </a:r>
            <a:endParaRPr/>
          </a:p>
        </p:txBody>
      </p:sp>
      <p:sp>
        <p:nvSpPr>
          <p:cNvPr id="84" name="Google Shape;84;p19"/>
          <p:cNvSpPr txBox="1"/>
          <p:nvPr>
            <p:ph idx="12" type="sldNum"/>
          </p:nvPr>
        </p:nvSpPr>
        <p:spPr>
          <a:xfrm>
            <a:off x="4297650" y="4859852"/>
            <a:ext cx="548700" cy="28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85" name="Google Shape;85;p19"/>
          <p:cNvPicPr preferRelativeResize="0"/>
          <p:nvPr/>
        </p:nvPicPr>
        <p:blipFill>
          <a:blip r:embed="rId4">
            <a:alphaModFix/>
          </a:blip>
          <a:stretch>
            <a:fillRect/>
          </a:stretch>
        </p:blipFill>
        <p:spPr>
          <a:xfrm>
            <a:off x="6338175" y="1198650"/>
            <a:ext cx="2464275" cy="3152150"/>
          </a:xfrm>
          <a:prstGeom prst="rect">
            <a:avLst/>
          </a:prstGeom>
          <a:noFill/>
          <a:ln>
            <a:noFill/>
          </a:ln>
        </p:spPr>
      </p:pic>
      <p:sp>
        <p:nvSpPr>
          <p:cNvPr id="86" name="Google Shape;86;p19"/>
          <p:cNvSpPr txBox="1"/>
          <p:nvPr/>
        </p:nvSpPr>
        <p:spPr>
          <a:xfrm>
            <a:off x="513675" y="1006675"/>
            <a:ext cx="3189000" cy="344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The Zones of Regulation is based on a metacognitive</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framework, designed to help students become</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aware of their feelings and build self management skills.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The program is designed to help students regulate their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actions so they can develop problem solving abilities and </a:t>
            </a:r>
            <a:endParaRPr sz="1800">
              <a:solidFill>
                <a:schemeClr val="dk1"/>
              </a:solidFill>
              <a:latin typeface="Roboto"/>
              <a:ea typeface="Roboto"/>
              <a:cs typeface="Roboto"/>
              <a:sym typeface="Roboto"/>
            </a:endParaRPr>
          </a:p>
          <a:p>
            <a:pPr indent="0" lvl="0" marL="0" rtl="0" algn="l">
              <a:spcBef>
                <a:spcPts val="0"/>
              </a:spcBef>
              <a:spcAft>
                <a:spcPts val="0"/>
              </a:spcAft>
              <a:buNone/>
            </a:pPr>
            <a:r>
              <a:rPr lang="en" sz="1800">
                <a:solidFill>
                  <a:schemeClr val="dk1"/>
                </a:solidFill>
                <a:latin typeface="Roboto"/>
                <a:ea typeface="Roboto"/>
                <a:cs typeface="Roboto"/>
                <a:sym typeface="Roboto"/>
              </a:rPr>
              <a:t>self -control.  </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0" name="Shape 90"/>
        <p:cNvGrpSpPr/>
        <p:nvPr/>
      </p:nvGrpSpPr>
      <p:grpSpPr>
        <a:xfrm>
          <a:off x="0" y="0"/>
          <a:ext cx="0" cy="0"/>
          <a:chOff x="0" y="0"/>
          <a:chExt cx="0" cy="0"/>
        </a:xfrm>
      </p:grpSpPr>
      <p:sp>
        <p:nvSpPr>
          <p:cNvPr id="91" name="Google Shape;91;p20"/>
          <p:cNvSpPr txBox="1"/>
          <p:nvPr/>
        </p:nvSpPr>
        <p:spPr>
          <a:xfrm>
            <a:off x="652100" y="198350"/>
            <a:ext cx="78120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dk1"/>
                </a:solidFill>
                <a:latin typeface="Roboto Slab"/>
                <a:ea typeface="Roboto Slab"/>
                <a:cs typeface="Roboto Slab"/>
                <a:sym typeface="Roboto Slab"/>
              </a:rPr>
              <a:t>What are the anticipated results of your project? </a:t>
            </a:r>
            <a:endParaRPr sz="3000">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sp>
        <p:nvSpPr>
          <p:cNvPr id="92" name="Google Shape;92;p20"/>
          <p:cNvSpPr txBox="1"/>
          <p:nvPr/>
        </p:nvSpPr>
        <p:spPr>
          <a:xfrm>
            <a:off x="1626550" y="1940700"/>
            <a:ext cx="5503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omic Sans MS"/>
                <a:ea typeface="Comic Sans MS"/>
                <a:cs typeface="Comic Sans MS"/>
                <a:sym typeface="Comic Sans MS"/>
              </a:rPr>
              <a:t>My main goal of the Zones of Regulation is to add another resource for teachers.  I want them to have the ability not only teach children how to identify their feelings and levels of alertness but also develop effective regulation tools.  By using this program students can learn when and how to us the tools which will create a better learning environment.</a:t>
            </a:r>
            <a:endParaRPr>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Timon template">
  <a:themeElements>
    <a:clrScheme name="Custom 347">
      <a:dk1>
        <a:srgbClr val="2C343B"/>
      </a:dk1>
      <a:lt1>
        <a:srgbClr val="FFFFFF"/>
      </a:lt1>
      <a:dk2>
        <a:srgbClr val="859CB1"/>
      </a:dk2>
      <a:lt2>
        <a:srgbClr val="F0F3F5"/>
      </a:lt2>
      <a:accent1>
        <a:srgbClr val="0198AD"/>
      </a:accent1>
      <a:accent2>
        <a:srgbClr val="BDE4EA"/>
      </a:accent2>
      <a:accent3>
        <a:srgbClr val="FE344D"/>
      </a:accent3>
      <a:accent4>
        <a:srgbClr val="FE7F8F"/>
      </a:accent4>
      <a:accent5>
        <a:srgbClr val="F5A500"/>
      </a:accent5>
      <a:accent6>
        <a:srgbClr val="2C343B"/>
      </a:accent6>
      <a:hlink>
        <a:srgbClr val="2C343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