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cee646b5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cee646b5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cee646b5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cee646b5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cee646b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cee646b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cee646b5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cee646b5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cee646b5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cee646b5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cee646b5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cee646b5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cee646b5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cee646b5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cee646b5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cee646b5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cee646b5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cee646b5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cee646b5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cee646b5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594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Voices of the Troublesome</a:t>
            </a:r>
            <a:r>
              <a:rPr b="1" lang="en"/>
              <a:t>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44">
                <a:solidFill>
                  <a:schemeClr val="lt1"/>
                </a:solidFill>
              </a:rPr>
              <a:t>An Appalachian Literature Library </a:t>
            </a:r>
            <a:endParaRPr b="1" i="1" sz="3644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644">
                <a:solidFill>
                  <a:schemeClr val="lt1"/>
                </a:solidFill>
              </a:rPr>
              <a:t>and podcast</a:t>
            </a:r>
            <a:endParaRPr b="1" i="1" sz="3644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05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Grant Recipient: Nikki Farler, Perry County Schools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737225" y="728450"/>
            <a:ext cx="343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Measuring</a:t>
            </a:r>
            <a:r>
              <a:rPr lang="en">
                <a:solidFill>
                  <a:schemeClr val="lt1"/>
                </a:solidFill>
              </a:rPr>
              <a:t> Outcomes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598325" y="1616525"/>
            <a:ext cx="3713400" cy="29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Numbers of students taking and passing AR test from the Appalachian </a:t>
            </a:r>
            <a:r>
              <a:rPr lang="en">
                <a:solidFill>
                  <a:schemeClr val="lt1"/>
                </a:solidFill>
              </a:rPr>
              <a:t>literature</a:t>
            </a:r>
            <a:r>
              <a:rPr lang="en">
                <a:solidFill>
                  <a:schemeClr val="lt1"/>
                </a:solidFill>
              </a:rPr>
              <a:t> section will be tracked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Participation in Appalachian cultural events will be measured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Want to know more?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2" name="Google Shape;122;p23"/>
          <p:cNvSpPr txBox="1"/>
          <p:nvPr>
            <p:ph idx="1" type="subTitle"/>
          </p:nvPr>
        </p:nvSpPr>
        <p:spPr>
          <a:xfrm>
            <a:off x="311700" y="2834125"/>
            <a:ext cx="8520600" cy="1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Contact Information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nikki.farler@perry.kyschools.us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95100" y="61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Innovation</a:t>
            </a:r>
            <a:r>
              <a:rPr lang="en">
                <a:solidFill>
                  <a:schemeClr val="lt1"/>
                </a:solidFill>
              </a:rPr>
              <a:t> Grant Recipient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95100" y="1509350"/>
            <a:ext cx="524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Hello, I am Nikki Farler and this is my 13th year with the Perry County School.  This is my fourth KVEC Innovation Grant.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I am a Learning Behavioral Disorders teacher in kindergarten to second grade. I also teach a resource setting for students with moderate to severe disabilities.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5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Welcome</a:t>
            </a:r>
            <a:r>
              <a:rPr lang="en">
                <a:solidFill>
                  <a:schemeClr val="lt1"/>
                </a:solidFill>
              </a:rPr>
              <a:t> to Robinson Elementary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800" y="2571747"/>
            <a:ext cx="4335500" cy="24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93350" y="1354100"/>
            <a:ext cx="3862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Robinson Elementary is located in Ary, Kentucky on the banks of the Troublesome Creek.  Robinson is home to </a:t>
            </a:r>
            <a:r>
              <a:rPr lang="en">
                <a:solidFill>
                  <a:schemeClr val="lt1"/>
                </a:solidFill>
              </a:rPr>
              <a:t>approximately</a:t>
            </a:r>
            <a:r>
              <a:rPr lang="en">
                <a:solidFill>
                  <a:schemeClr val="lt1"/>
                </a:solidFill>
              </a:rPr>
              <a:t> 300 students preschool through </a:t>
            </a:r>
            <a:r>
              <a:rPr lang="en">
                <a:solidFill>
                  <a:schemeClr val="lt1"/>
                </a:solidFill>
              </a:rPr>
              <a:t>eighth</a:t>
            </a:r>
            <a:r>
              <a:rPr lang="en">
                <a:solidFill>
                  <a:schemeClr val="lt1"/>
                </a:solidFill>
              </a:rPr>
              <a:t> grade.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Robinson is unique in that it just celebrated its 100th anniversary of serving the students of the Ary community.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566850" y="612975"/>
            <a:ext cx="51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Grant Rationale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566850" y="1427575"/>
            <a:ext cx="4660500" cy="30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Our </a:t>
            </a:r>
            <a:r>
              <a:rPr lang="en">
                <a:solidFill>
                  <a:schemeClr val="lt1"/>
                </a:solidFill>
              </a:rPr>
              <a:t>students</a:t>
            </a:r>
            <a:r>
              <a:rPr lang="en">
                <a:solidFill>
                  <a:schemeClr val="lt1"/>
                </a:solidFill>
              </a:rPr>
              <a:t> have a limited knowledge of their region’s culture and have limited exposure of books that depict </a:t>
            </a:r>
            <a:r>
              <a:rPr lang="en">
                <a:solidFill>
                  <a:schemeClr val="lt1"/>
                </a:solidFill>
              </a:rPr>
              <a:t>the world in which they live.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This generation has experienced a cycle of opioid abuse that has affected the family structures in throughout their community.  While also experiencing a pandemic.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605625" y="633950"/>
            <a:ext cx="4212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Research Question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605625" y="1448575"/>
            <a:ext cx="4317300" cy="30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How might increase the student of Robinson’s </a:t>
            </a:r>
            <a:r>
              <a:rPr lang="en">
                <a:solidFill>
                  <a:schemeClr val="lt1"/>
                </a:solidFill>
              </a:rPr>
              <a:t>knowledge</a:t>
            </a:r>
            <a:r>
              <a:rPr lang="en">
                <a:solidFill>
                  <a:schemeClr val="lt1"/>
                </a:solidFill>
              </a:rPr>
              <a:t> of Appalachian culture while also giving them the sense that </a:t>
            </a:r>
            <a:r>
              <a:rPr lang="en">
                <a:solidFill>
                  <a:schemeClr val="lt1"/>
                </a:solidFill>
              </a:rPr>
              <a:t>their</a:t>
            </a:r>
            <a:r>
              <a:rPr lang="en">
                <a:solidFill>
                  <a:schemeClr val="lt1"/>
                </a:solidFill>
              </a:rPr>
              <a:t> stories are being heard?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584625" y="623475"/>
            <a:ext cx="431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Plan of Action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584625" y="1354100"/>
            <a:ext cx="5125800" cy="31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515">
                <a:solidFill>
                  <a:schemeClr val="lt1"/>
                </a:solidFill>
              </a:rPr>
              <a:t>After consulting with a local bookstore that focuses on Appalachian literature, an Appalachian literature classroom </a:t>
            </a:r>
            <a:r>
              <a:rPr lang="en" sz="1515">
                <a:solidFill>
                  <a:schemeClr val="lt1"/>
                </a:solidFill>
              </a:rPr>
              <a:t>libraries</a:t>
            </a:r>
            <a:r>
              <a:rPr lang="en" sz="1515">
                <a:solidFill>
                  <a:schemeClr val="lt1"/>
                </a:solidFill>
              </a:rPr>
              <a:t> will be cultivated for each section of Robinson Elementary. </a:t>
            </a:r>
            <a:endParaRPr sz="15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5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515">
                <a:solidFill>
                  <a:schemeClr val="lt1"/>
                </a:solidFill>
              </a:rPr>
              <a:t>In </a:t>
            </a:r>
            <a:r>
              <a:rPr lang="en" sz="1515">
                <a:solidFill>
                  <a:schemeClr val="lt1"/>
                </a:solidFill>
              </a:rPr>
              <a:t>library</a:t>
            </a:r>
            <a:r>
              <a:rPr lang="en" sz="1515">
                <a:solidFill>
                  <a:schemeClr val="lt1"/>
                </a:solidFill>
              </a:rPr>
              <a:t> class the students will be read books such as When I was Young in the Mountains, Silver Packages and  The Book Lady. </a:t>
            </a:r>
            <a:endParaRPr sz="15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5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515">
                <a:solidFill>
                  <a:schemeClr val="lt1"/>
                </a:solidFill>
              </a:rPr>
              <a:t>Podcasts will be made as students describe </a:t>
            </a:r>
            <a:r>
              <a:rPr lang="en" sz="1515">
                <a:solidFill>
                  <a:schemeClr val="lt1"/>
                </a:solidFill>
              </a:rPr>
              <a:t>their</a:t>
            </a:r>
            <a:r>
              <a:rPr lang="en" sz="1515">
                <a:solidFill>
                  <a:schemeClr val="lt1"/>
                </a:solidFill>
              </a:rPr>
              <a:t> journeys while they have been </a:t>
            </a:r>
            <a:r>
              <a:rPr lang="en" sz="1515">
                <a:solidFill>
                  <a:schemeClr val="lt1"/>
                </a:solidFill>
              </a:rPr>
              <a:t>young</a:t>
            </a:r>
            <a:r>
              <a:rPr lang="en" sz="1515">
                <a:solidFill>
                  <a:schemeClr val="lt1"/>
                </a:solidFill>
              </a:rPr>
              <a:t> in the mountains.</a:t>
            </a:r>
            <a:r>
              <a:rPr lang="en" sz="1615">
                <a:solidFill>
                  <a:schemeClr val="lt1"/>
                </a:solidFill>
              </a:rPr>
              <a:t> </a:t>
            </a:r>
            <a:endParaRPr sz="16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09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574125" y="738950"/>
            <a:ext cx="432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Project Timeline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574125" y="1742500"/>
            <a:ext cx="4453800" cy="26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October</a:t>
            </a:r>
            <a:endParaRPr b="1" u="sng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Books, podcast equipment and craft supplies will be ordered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lt1"/>
                </a:solidFill>
              </a:rPr>
              <a:t>November</a:t>
            </a:r>
            <a:endParaRPr b="1" sz="1500" u="sng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Books are </a:t>
            </a:r>
            <a:r>
              <a:rPr lang="en" sz="1500">
                <a:solidFill>
                  <a:schemeClr val="lt1"/>
                </a:solidFill>
              </a:rPr>
              <a:t>separated</a:t>
            </a:r>
            <a:r>
              <a:rPr lang="en" sz="1500">
                <a:solidFill>
                  <a:schemeClr val="lt1"/>
                </a:solidFill>
              </a:rPr>
              <a:t> and </a:t>
            </a:r>
            <a:r>
              <a:rPr lang="en" sz="1500">
                <a:solidFill>
                  <a:schemeClr val="lt1"/>
                </a:solidFill>
              </a:rPr>
              <a:t>categorized</a:t>
            </a:r>
            <a:r>
              <a:rPr lang="en" sz="1500">
                <a:solidFill>
                  <a:schemeClr val="lt1"/>
                </a:solidFill>
              </a:rPr>
              <a:t> to grade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5027925" y="2821300"/>
            <a:ext cx="3338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lt1"/>
                </a:solidFill>
              </a:rPr>
              <a:t>December</a:t>
            </a:r>
            <a:endParaRPr b="1" sz="1700" u="sng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Students will be read Silver Packages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Students will make Appalachian themed Christmas ornaments for the community tree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647600" y="633900"/>
            <a:ext cx="4097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Project Timeline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574100" y="1683525"/>
            <a:ext cx="3997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chemeClr val="lt1"/>
                </a:solidFill>
              </a:rPr>
              <a:t>January </a:t>
            </a:r>
            <a:endParaRPr b="1" sz="1600" u="sng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Students are read </a:t>
            </a:r>
            <a:r>
              <a:rPr i="1" lang="en" sz="1400">
                <a:solidFill>
                  <a:schemeClr val="lt1"/>
                </a:solidFill>
              </a:rPr>
              <a:t>When I Was Young in the Mountain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Students in 3-8 will write </a:t>
            </a:r>
            <a:r>
              <a:rPr lang="en" sz="1400">
                <a:solidFill>
                  <a:schemeClr val="lt1"/>
                </a:solidFill>
              </a:rPr>
              <a:t>their own versions of this book using their experiences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lt1"/>
                </a:solidFill>
              </a:rPr>
              <a:t>February</a:t>
            </a:r>
            <a:endParaRPr sz="1400" u="sng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Podcasts will be recorded from the writings</a:t>
            </a:r>
            <a:r>
              <a:rPr lang="en" sz="1400" u="sng">
                <a:solidFill>
                  <a:schemeClr val="lt1"/>
                </a:solidFill>
              </a:rPr>
              <a:t> </a:t>
            </a:r>
            <a:endParaRPr sz="1400" u="sng">
              <a:solidFill>
                <a:schemeClr val="lt1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4839100" y="2666225"/>
            <a:ext cx="3705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lt1"/>
                </a:solidFill>
              </a:rPr>
              <a:t>March </a:t>
            </a:r>
            <a:endParaRPr b="1" sz="1700" u="sng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Students will be read</a:t>
            </a:r>
            <a:r>
              <a:rPr i="1" lang="en" sz="1500">
                <a:solidFill>
                  <a:schemeClr val="lt1"/>
                </a:solidFill>
              </a:rPr>
              <a:t> The Book Lady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Students will compare this book to </a:t>
            </a:r>
            <a:r>
              <a:rPr lang="en" sz="1500">
                <a:solidFill>
                  <a:schemeClr val="lt1"/>
                </a:solidFill>
              </a:rPr>
              <a:t>their pandemic experiences</a:t>
            </a:r>
            <a:endParaRPr sz="1500">
              <a:solidFill>
                <a:schemeClr val="lt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</a:pPr>
            <a:r>
              <a:rPr lang="en" sz="1500">
                <a:solidFill>
                  <a:schemeClr val="lt1"/>
                </a:solidFill>
              </a:rPr>
              <a:t>Podcasts will be recorded 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553125" y="650075"/>
            <a:ext cx="3950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lt1"/>
                </a:solidFill>
              </a:rPr>
              <a:t>Project Budget</a:t>
            </a:r>
            <a:endParaRPr b="1" u="sng">
              <a:solidFill>
                <a:schemeClr val="lt1"/>
              </a:solidFill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37100" y="4003325"/>
            <a:ext cx="2616900" cy="489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Podcast Equipment Bundle</a:t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850" y="1846500"/>
            <a:ext cx="2209400" cy="1947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6350" y="2571750"/>
            <a:ext cx="2900500" cy="18763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21"/>
          <p:cNvSpPr txBox="1"/>
          <p:nvPr/>
        </p:nvSpPr>
        <p:spPr>
          <a:xfrm>
            <a:off x="3789400" y="2582250"/>
            <a:ext cx="1689900" cy="61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Touchscreen Chromebook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