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Oxygen"/>
      <p:regular r:id="rId9"/>
      <p:bold r:id="rId10"/>
    </p:embeddedFont>
    <p:embeddedFont>
      <p:font typeface="Poppins"/>
      <p:regular r:id="rId11"/>
      <p:bold r:id="rId12"/>
      <p:italic r:id="rId13"/>
      <p:boldItalic r:id="rId14"/>
    </p:embeddedFont>
    <p:embeddedFont>
      <p:font typeface="Montserrat ExtraBold"/>
      <p:bold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gM8rDsazSkSbm0u+wc/55gHKn3E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-regular.fntdata"/><Relationship Id="rId10" Type="http://schemas.openxmlformats.org/officeDocument/2006/relationships/font" Target="fonts/Oxygen-bold.fntdata"/><Relationship Id="rId13" Type="http://schemas.openxmlformats.org/officeDocument/2006/relationships/font" Target="fonts/Poppins-italic.fntdata"/><Relationship Id="rId12" Type="http://schemas.openxmlformats.org/officeDocument/2006/relationships/font" Target="fonts/Poppins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Oxygen-regular.fntdata"/><Relationship Id="rId15" Type="http://schemas.openxmlformats.org/officeDocument/2006/relationships/font" Target="fonts/MontserratExtraBold-bold.fntdata"/><Relationship Id="rId14" Type="http://schemas.openxmlformats.org/officeDocument/2006/relationships/font" Target="fonts/Poppins-boldItalic.fntdata"/><Relationship Id="rId17" Type="http://customschemas.google.com/relationships/presentationmetadata" Target="metadata"/><Relationship Id="rId16" Type="http://schemas.openxmlformats.org/officeDocument/2006/relationships/font" Target="fonts/MontserratExtraBold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38" name="Google Shape;43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7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09" name="Google Shape;50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15" name="Google Shape;51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33" name="Google Shape;53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6"/>
          <p:cNvGrpSpPr/>
          <p:nvPr/>
        </p:nvGrpSpPr>
        <p:grpSpPr>
          <a:xfrm>
            <a:off x="-237965" y="62"/>
            <a:ext cx="9619929" cy="5143375"/>
            <a:chOff x="-237990" y="62"/>
            <a:chExt cx="9619929" cy="5143375"/>
          </a:xfrm>
        </p:grpSpPr>
        <p:grpSp>
          <p:nvGrpSpPr>
            <p:cNvPr id="10" name="Google Shape;10;p6"/>
            <p:cNvGrpSpPr/>
            <p:nvPr/>
          </p:nvGrpSpPr>
          <p:grpSpPr>
            <a:xfrm>
              <a:off x="-237990" y="62"/>
              <a:ext cx="9619929" cy="5143375"/>
              <a:chOff x="-237965" y="62"/>
              <a:chExt cx="9619929" cy="5143375"/>
            </a:xfrm>
          </p:grpSpPr>
          <p:grpSp>
            <p:nvGrpSpPr>
              <p:cNvPr id="11" name="Google Shape;11;p6"/>
              <p:cNvGrpSpPr/>
              <p:nvPr/>
            </p:nvGrpSpPr>
            <p:grpSpPr>
              <a:xfrm>
                <a:off x="-237965" y="62"/>
                <a:ext cx="9619929" cy="5143375"/>
                <a:chOff x="238125" y="942775"/>
                <a:chExt cx="7051700" cy="3770250"/>
              </a:xfrm>
            </p:grpSpPr>
            <p:sp>
              <p:nvSpPr>
                <p:cNvPr id="12" name="Google Shape;12;p6"/>
                <p:cNvSpPr/>
                <p:nvPr/>
              </p:nvSpPr>
              <p:spPr>
                <a:xfrm>
                  <a:off x="4726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" name="Google Shape;13;p6"/>
                <p:cNvSpPr/>
                <p:nvPr/>
              </p:nvSpPr>
              <p:spPr>
                <a:xfrm>
                  <a:off x="6787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" name="Google Shape;14;p6"/>
                <p:cNvSpPr/>
                <p:nvPr/>
              </p:nvSpPr>
              <p:spPr>
                <a:xfrm>
                  <a:off x="8847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" name="Google Shape;15;p6"/>
                <p:cNvSpPr/>
                <p:nvPr/>
              </p:nvSpPr>
              <p:spPr>
                <a:xfrm>
                  <a:off x="10908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" name="Google Shape;16;p6"/>
                <p:cNvSpPr/>
                <p:nvPr/>
              </p:nvSpPr>
              <p:spPr>
                <a:xfrm>
                  <a:off x="12990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" name="Google Shape;17;p6"/>
                <p:cNvSpPr/>
                <p:nvPr/>
              </p:nvSpPr>
              <p:spPr>
                <a:xfrm>
                  <a:off x="15051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" name="Google Shape;18;p6"/>
                <p:cNvSpPr/>
                <p:nvPr/>
              </p:nvSpPr>
              <p:spPr>
                <a:xfrm>
                  <a:off x="17111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" name="Google Shape;19;p6"/>
                <p:cNvSpPr/>
                <p:nvPr/>
              </p:nvSpPr>
              <p:spPr>
                <a:xfrm>
                  <a:off x="19172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" name="Google Shape;20;p6"/>
                <p:cNvSpPr/>
                <p:nvPr/>
              </p:nvSpPr>
              <p:spPr>
                <a:xfrm>
                  <a:off x="21232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" name="Google Shape;21;p6"/>
                <p:cNvSpPr/>
                <p:nvPr/>
              </p:nvSpPr>
              <p:spPr>
                <a:xfrm>
                  <a:off x="23292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" name="Google Shape;22;p6"/>
                <p:cNvSpPr/>
                <p:nvPr/>
              </p:nvSpPr>
              <p:spPr>
                <a:xfrm>
                  <a:off x="25353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" name="Google Shape;23;p6"/>
                <p:cNvSpPr/>
                <p:nvPr/>
              </p:nvSpPr>
              <p:spPr>
                <a:xfrm>
                  <a:off x="27413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" name="Google Shape;24;p6"/>
                <p:cNvSpPr/>
                <p:nvPr/>
              </p:nvSpPr>
              <p:spPr>
                <a:xfrm>
                  <a:off x="29474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" name="Google Shape;25;p6"/>
                <p:cNvSpPr/>
                <p:nvPr/>
              </p:nvSpPr>
              <p:spPr>
                <a:xfrm>
                  <a:off x="31534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" name="Google Shape;26;p6"/>
                <p:cNvSpPr/>
                <p:nvPr/>
              </p:nvSpPr>
              <p:spPr>
                <a:xfrm>
                  <a:off x="33595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7" name="Google Shape;27;p6"/>
                <p:cNvSpPr/>
                <p:nvPr/>
              </p:nvSpPr>
              <p:spPr>
                <a:xfrm>
                  <a:off x="35677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" name="Google Shape;28;p6"/>
                <p:cNvSpPr/>
                <p:nvPr/>
              </p:nvSpPr>
              <p:spPr>
                <a:xfrm>
                  <a:off x="37738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" name="Google Shape;29;p6"/>
                <p:cNvSpPr/>
                <p:nvPr/>
              </p:nvSpPr>
              <p:spPr>
                <a:xfrm>
                  <a:off x="39798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" name="Google Shape;30;p6"/>
                <p:cNvSpPr/>
                <p:nvPr/>
              </p:nvSpPr>
              <p:spPr>
                <a:xfrm>
                  <a:off x="41859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" name="Google Shape;31;p6"/>
                <p:cNvSpPr/>
                <p:nvPr/>
              </p:nvSpPr>
              <p:spPr>
                <a:xfrm>
                  <a:off x="43919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" name="Google Shape;32;p6"/>
                <p:cNvSpPr/>
                <p:nvPr/>
              </p:nvSpPr>
              <p:spPr>
                <a:xfrm>
                  <a:off x="46002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" name="Google Shape;33;p6"/>
                <p:cNvSpPr/>
                <p:nvPr/>
              </p:nvSpPr>
              <p:spPr>
                <a:xfrm>
                  <a:off x="48062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" name="Google Shape;34;p6"/>
                <p:cNvSpPr/>
                <p:nvPr/>
              </p:nvSpPr>
              <p:spPr>
                <a:xfrm>
                  <a:off x="50123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5" name="Google Shape;35;p6"/>
                <p:cNvSpPr/>
                <p:nvPr/>
              </p:nvSpPr>
              <p:spPr>
                <a:xfrm>
                  <a:off x="52183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6" name="Google Shape;36;p6"/>
                <p:cNvSpPr/>
                <p:nvPr/>
              </p:nvSpPr>
              <p:spPr>
                <a:xfrm>
                  <a:off x="54244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7" name="Google Shape;37;p6"/>
                <p:cNvSpPr/>
                <p:nvPr/>
              </p:nvSpPr>
              <p:spPr>
                <a:xfrm>
                  <a:off x="56304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8" name="Google Shape;38;p6"/>
                <p:cNvSpPr/>
                <p:nvPr/>
              </p:nvSpPr>
              <p:spPr>
                <a:xfrm>
                  <a:off x="58365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9" name="Google Shape;39;p6"/>
                <p:cNvSpPr/>
                <p:nvPr/>
              </p:nvSpPr>
              <p:spPr>
                <a:xfrm>
                  <a:off x="60425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" name="Google Shape;40;p6"/>
                <p:cNvSpPr/>
                <p:nvPr/>
              </p:nvSpPr>
              <p:spPr>
                <a:xfrm>
                  <a:off x="62486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" name="Google Shape;41;p6"/>
                <p:cNvSpPr/>
                <p:nvPr/>
              </p:nvSpPr>
              <p:spPr>
                <a:xfrm>
                  <a:off x="64546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2" name="Google Shape;42;p6"/>
                <p:cNvSpPr/>
                <p:nvPr/>
              </p:nvSpPr>
              <p:spPr>
                <a:xfrm>
                  <a:off x="66607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3" name="Google Shape;43;p6"/>
                <p:cNvSpPr/>
                <p:nvPr/>
              </p:nvSpPr>
              <p:spPr>
                <a:xfrm>
                  <a:off x="68667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" name="Google Shape;44;p6"/>
                <p:cNvSpPr/>
                <p:nvPr/>
              </p:nvSpPr>
              <p:spPr>
                <a:xfrm>
                  <a:off x="70728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5" name="Google Shape;45;p6"/>
                <p:cNvSpPr/>
                <p:nvPr/>
              </p:nvSpPr>
              <p:spPr>
                <a:xfrm>
                  <a:off x="72810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6" name="Google Shape;46;p6"/>
                <p:cNvSpPr/>
                <p:nvPr/>
              </p:nvSpPr>
              <p:spPr>
                <a:xfrm>
                  <a:off x="238125" y="117730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7" name="Google Shape;47;p6"/>
                <p:cNvSpPr/>
                <p:nvPr/>
              </p:nvSpPr>
              <p:spPr>
                <a:xfrm>
                  <a:off x="238125" y="138335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8" name="Google Shape;48;p6"/>
                <p:cNvSpPr/>
                <p:nvPr/>
              </p:nvSpPr>
              <p:spPr>
                <a:xfrm>
                  <a:off x="238125" y="158940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9" name="Google Shape;49;p6"/>
                <p:cNvSpPr/>
                <p:nvPr/>
              </p:nvSpPr>
              <p:spPr>
                <a:xfrm>
                  <a:off x="238125" y="179545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0" name="Google Shape;50;p6"/>
                <p:cNvSpPr/>
                <p:nvPr/>
              </p:nvSpPr>
              <p:spPr>
                <a:xfrm>
                  <a:off x="238125" y="200370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1" name="Google Shape;51;p6"/>
                <p:cNvSpPr/>
                <p:nvPr/>
              </p:nvSpPr>
              <p:spPr>
                <a:xfrm>
                  <a:off x="238125" y="220975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2" name="Google Shape;52;p6"/>
                <p:cNvSpPr/>
                <p:nvPr/>
              </p:nvSpPr>
              <p:spPr>
                <a:xfrm>
                  <a:off x="238125" y="241577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3" name="Google Shape;53;p6"/>
                <p:cNvSpPr/>
                <p:nvPr/>
              </p:nvSpPr>
              <p:spPr>
                <a:xfrm>
                  <a:off x="238125" y="262182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4" name="Google Shape;54;p6"/>
                <p:cNvSpPr/>
                <p:nvPr/>
              </p:nvSpPr>
              <p:spPr>
                <a:xfrm>
                  <a:off x="238125" y="282787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5" name="Google Shape;55;p6"/>
                <p:cNvSpPr/>
                <p:nvPr/>
              </p:nvSpPr>
              <p:spPr>
                <a:xfrm>
                  <a:off x="238125" y="303392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6" name="Google Shape;56;p6"/>
                <p:cNvSpPr/>
                <p:nvPr/>
              </p:nvSpPr>
              <p:spPr>
                <a:xfrm>
                  <a:off x="238125" y="323997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7" name="Google Shape;57;p6"/>
                <p:cNvSpPr/>
                <p:nvPr/>
              </p:nvSpPr>
              <p:spPr>
                <a:xfrm>
                  <a:off x="238125" y="344602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8" name="Google Shape;58;p6"/>
                <p:cNvSpPr/>
                <p:nvPr/>
              </p:nvSpPr>
              <p:spPr>
                <a:xfrm>
                  <a:off x="238125" y="365207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9" name="Google Shape;59;p6"/>
                <p:cNvSpPr/>
                <p:nvPr/>
              </p:nvSpPr>
              <p:spPr>
                <a:xfrm>
                  <a:off x="238125" y="385812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0" name="Google Shape;60;p6"/>
                <p:cNvSpPr/>
                <p:nvPr/>
              </p:nvSpPr>
              <p:spPr>
                <a:xfrm>
                  <a:off x="238125" y="406417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1" name="Google Shape;61;p6"/>
                <p:cNvSpPr/>
                <p:nvPr/>
              </p:nvSpPr>
              <p:spPr>
                <a:xfrm>
                  <a:off x="238125" y="427240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2" name="Google Shape;62;p6"/>
                <p:cNvSpPr/>
                <p:nvPr/>
              </p:nvSpPr>
              <p:spPr>
                <a:xfrm>
                  <a:off x="238125" y="447845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63" name="Google Shape;63;p6"/>
              <p:cNvSpPr/>
              <p:nvPr/>
            </p:nvSpPr>
            <p:spPr>
              <a:xfrm>
                <a:off x="-237965" y="5106028"/>
                <a:ext cx="9619929" cy="34"/>
              </a:xfrm>
              <a:custGeom>
                <a:rect b="b" l="l" r="r" t="t"/>
                <a:pathLst>
                  <a:path extrusionOk="0" fill="none" h="1" w="282068">
                    <a:moveTo>
                      <a:pt x="282067" y="1"/>
                    </a:moveTo>
                    <a:lnTo>
                      <a:pt x="0" y="1"/>
                    </a:lnTo>
                  </a:path>
                </a:pathLst>
              </a:custGeom>
              <a:noFill/>
              <a:ln cap="flat" cmpd="sng" w="19050">
                <a:solidFill>
                  <a:schemeClr val="dk2"/>
                </a:solidFill>
                <a:prstDash val="solid"/>
                <a:miter lim="8768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4" name="Google Shape;64;p6"/>
            <p:cNvSpPr/>
            <p:nvPr/>
          </p:nvSpPr>
          <p:spPr>
            <a:xfrm>
              <a:off x="-237990" y="52205"/>
              <a:ext cx="9619929" cy="34"/>
            </a:xfrm>
            <a:custGeom>
              <a:rect b="b" l="l" r="r" t="t"/>
              <a:pathLst>
                <a:path extrusionOk="0" fill="none" h="1" w="282068">
                  <a:moveTo>
                    <a:pt x="282067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9050">
              <a:solidFill>
                <a:schemeClr val="dk2"/>
              </a:solidFill>
              <a:prstDash val="solid"/>
              <a:miter lim="8768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5" name="Google Shape;65;p6"/>
          <p:cNvSpPr txBox="1"/>
          <p:nvPr>
            <p:ph type="ctrTitle"/>
          </p:nvPr>
        </p:nvSpPr>
        <p:spPr>
          <a:xfrm>
            <a:off x="654050" y="1455150"/>
            <a:ext cx="7863000" cy="1671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6" name="Google Shape;66;p6"/>
          <p:cNvSpPr txBox="1"/>
          <p:nvPr>
            <p:ph idx="1" type="subTitle"/>
          </p:nvPr>
        </p:nvSpPr>
        <p:spPr>
          <a:xfrm>
            <a:off x="1772475" y="3415425"/>
            <a:ext cx="5625600" cy="562500"/>
          </a:xfrm>
          <a:prstGeom prst="rect">
            <a:avLst/>
          </a:prstGeom>
          <a:solidFill>
            <a:srgbClr val="EFEFE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Dosis"/>
              <a:buNone/>
              <a:defRPr sz="1800">
                <a:latin typeface="Oxygen"/>
                <a:ea typeface="Oxygen"/>
                <a:cs typeface="Oxygen"/>
                <a:sym typeface="Oxygen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7" name="Google Shape;67;p6"/>
          <p:cNvSpPr/>
          <p:nvPr/>
        </p:nvSpPr>
        <p:spPr>
          <a:xfrm>
            <a:off x="-356850" y="-51774"/>
            <a:ext cx="9857700" cy="3627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6"/>
          <p:cNvSpPr/>
          <p:nvPr/>
        </p:nvSpPr>
        <p:spPr>
          <a:xfrm>
            <a:off x="-356850" y="4832426"/>
            <a:ext cx="9857700" cy="3627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6"/>
          <p:cNvSpPr/>
          <p:nvPr/>
        </p:nvSpPr>
        <p:spPr>
          <a:xfrm rot="5400000">
            <a:off x="-2493500" y="2293675"/>
            <a:ext cx="4988100" cy="7116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6"/>
          <p:cNvSpPr/>
          <p:nvPr/>
        </p:nvSpPr>
        <p:spPr>
          <a:xfrm rot="5400000">
            <a:off x="6662575" y="2225850"/>
            <a:ext cx="4988100" cy="6918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6"/>
          <p:cNvSpPr/>
          <p:nvPr/>
        </p:nvSpPr>
        <p:spPr>
          <a:xfrm rot="5400000">
            <a:off x="796725" y="-93000"/>
            <a:ext cx="826800" cy="166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6"/>
          <p:cNvSpPr/>
          <p:nvPr/>
        </p:nvSpPr>
        <p:spPr>
          <a:xfrm rot="5400000">
            <a:off x="7122275" y="3145950"/>
            <a:ext cx="553500" cy="2790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6"/>
          <p:cNvSpPr/>
          <p:nvPr/>
        </p:nvSpPr>
        <p:spPr>
          <a:xfrm>
            <a:off x="6124950" y="4259194"/>
            <a:ext cx="2685877" cy="568218"/>
          </a:xfrm>
          <a:custGeom>
            <a:rect b="b" l="l" r="r" t="t"/>
            <a:pathLst>
              <a:path extrusionOk="0" h="15321" w="72420">
                <a:moveTo>
                  <a:pt x="48890" y="1"/>
                </a:moveTo>
                <a:lnTo>
                  <a:pt x="48312" y="20"/>
                </a:lnTo>
                <a:lnTo>
                  <a:pt x="47734" y="59"/>
                </a:lnTo>
                <a:lnTo>
                  <a:pt x="47194" y="116"/>
                </a:lnTo>
                <a:lnTo>
                  <a:pt x="46674" y="193"/>
                </a:lnTo>
                <a:lnTo>
                  <a:pt x="46173" y="290"/>
                </a:lnTo>
                <a:lnTo>
                  <a:pt x="45672" y="386"/>
                </a:lnTo>
                <a:lnTo>
                  <a:pt x="45209" y="502"/>
                </a:lnTo>
                <a:lnTo>
                  <a:pt x="44766" y="637"/>
                </a:lnTo>
                <a:lnTo>
                  <a:pt x="44323" y="772"/>
                </a:lnTo>
                <a:lnTo>
                  <a:pt x="43899" y="926"/>
                </a:lnTo>
                <a:lnTo>
                  <a:pt x="43475" y="1099"/>
                </a:lnTo>
                <a:lnTo>
                  <a:pt x="43090" y="1273"/>
                </a:lnTo>
                <a:lnTo>
                  <a:pt x="42685" y="1446"/>
                </a:lnTo>
                <a:lnTo>
                  <a:pt x="41914" y="1831"/>
                </a:lnTo>
                <a:lnTo>
                  <a:pt x="41163" y="2255"/>
                </a:lnTo>
                <a:lnTo>
                  <a:pt x="40430" y="2679"/>
                </a:lnTo>
                <a:lnTo>
                  <a:pt x="38927" y="3604"/>
                </a:lnTo>
                <a:lnTo>
                  <a:pt x="38137" y="4067"/>
                </a:lnTo>
                <a:lnTo>
                  <a:pt x="37308" y="4510"/>
                </a:lnTo>
                <a:lnTo>
                  <a:pt x="36441" y="4953"/>
                </a:lnTo>
                <a:lnTo>
                  <a:pt x="35979" y="5185"/>
                </a:lnTo>
                <a:lnTo>
                  <a:pt x="35497" y="5397"/>
                </a:lnTo>
                <a:lnTo>
                  <a:pt x="35015" y="5589"/>
                </a:lnTo>
                <a:lnTo>
                  <a:pt x="34495" y="5801"/>
                </a:lnTo>
                <a:lnTo>
                  <a:pt x="33955" y="5994"/>
                </a:lnTo>
                <a:lnTo>
                  <a:pt x="33416" y="6167"/>
                </a:lnTo>
                <a:lnTo>
                  <a:pt x="32838" y="6360"/>
                </a:lnTo>
                <a:lnTo>
                  <a:pt x="32221" y="6514"/>
                </a:lnTo>
                <a:lnTo>
                  <a:pt x="31604" y="6668"/>
                </a:lnTo>
                <a:lnTo>
                  <a:pt x="30949" y="6823"/>
                </a:lnTo>
                <a:lnTo>
                  <a:pt x="30255" y="6958"/>
                </a:lnTo>
                <a:lnTo>
                  <a:pt x="29542" y="7073"/>
                </a:lnTo>
                <a:lnTo>
                  <a:pt x="28791" y="7169"/>
                </a:lnTo>
                <a:lnTo>
                  <a:pt x="28001" y="7266"/>
                </a:lnTo>
                <a:lnTo>
                  <a:pt x="27191" y="7343"/>
                </a:lnTo>
                <a:lnTo>
                  <a:pt x="26343" y="7401"/>
                </a:lnTo>
                <a:lnTo>
                  <a:pt x="25457" y="7439"/>
                </a:lnTo>
                <a:lnTo>
                  <a:pt x="24532" y="7478"/>
                </a:lnTo>
                <a:lnTo>
                  <a:pt x="22547" y="7478"/>
                </a:lnTo>
                <a:lnTo>
                  <a:pt x="21487" y="7439"/>
                </a:lnTo>
                <a:lnTo>
                  <a:pt x="20389" y="7381"/>
                </a:lnTo>
                <a:lnTo>
                  <a:pt x="19252" y="7324"/>
                </a:lnTo>
                <a:lnTo>
                  <a:pt x="18057" y="7227"/>
                </a:lnTo>
                <a:lnTo>
                  <a:pt x="16824" y="7092"/>
                </a:lnTo>
                <a:lnTo>
                  <a:pt x="15533" y="6958"/>
                </a:lnTo>
                <a:lnTo>
                  <a:pt x="14839" y="6900"/>
                </a:lnTo>
                <a:lnTo>
                  <a:pt x="14164" y="6861"/>
                </a:lnTo>
                <a:lnTo>
                  <a:pt x="13490" y="6861"/>
                </a:lnTo>
                <a:lnTo>
                  <a:pt x="12835" y="6880"/>
                </a:lnTo>
                <a:lnTo>
                  <a:pt x="12199" y="6938"/>
                </a:lnTo>
                <a:lnTo>
                  <a:pt x="11563" y="7035"/>
                </a:lnTo>
                <a:lnTo>
                  <a:pt x="10965" y="7150"/>
                </a:lnTo>
                <a:lnTo>
                  <a:pt x="10368" y="7285"/>
                </a:lnTo>
                <a:lnTo>
                  <a:pt x="9771" y="7439"/>
                </a:lnTo>
                <a:lnTo>
                  <a:pt x="9212" y="7632"/>
                </a:lnTo>
                <a:lnTo>
                  <a:pt x="8653" y="7844"/>
                </a:lnTo>
                <a:lnTo>
                  <a:pt x="8113" y="8075"/>
                </a:lnTo>
                <a:lnTo>
                  <a:pt x="7574" y="8306"/>
                </a:lnTo>
                <a:lnTo>
                  <a:pt x="7073" y="8576"/>
                </a:lnTo>
                <a:lnTo>
                  <a:pt x="6552" y="8865"/>
                </a:lnTo>
                <a:lnTo>
                  <a:pt x="6071" y="9174"/>
                </a:lnTo>
                <a:lnTo>
                  <a:pt x="5589" y="9482"/>
                </a:lnTo>
                <a:lnTo>
                  <a:pt x="5126" y="9829"/>
                </a:lnTo>
                <a:lnTo>
                  <a:pt x="4683" y="10156"/>
                </a:lnTo>
                <a:lnTo>
                  <a:pt x="4240" y="10523"/>
                </a:lnTo>
                <a:lnTo>
                  <a:pt x="3816" y="10889"/>
                </a:lnTo>
                <a:lnTo>
                  <a:pt x="3411" y="11274"/>
                </a:lnTo>
                <a:lnTo>
                  <a:pt x="3007" y="11660"/>
                </a:lnTo>
                <a:lnTo>
                  <a:pt x="2621" y="12045"/>
                </a:lnTo>
                <a:lnTo>
                  <a:pt x="2255" y="12450"/>
                </a:lnTo>
                <a:lnTo>
                  <a:pt x="1908" y="12854"/>
                </a:lnTo>
                <a:lnTo>
                  <a:pt x="1561" y="13259"/>
                </a:lnTo>
                <a:lnTo>
                  <a:pt x="1214" y="13664"/>
                </a:lnTo>
                <a:lnTo>
                  <a:pt x="579" y="14492"/>
                </a:lnTo>
                <a:lnTo>
                  <a:pt x="0" y="15321"/>
                </a:lnTo>
                <a:lnTo>
                  <a:pt x="72420" y="15321"/>
                </a:lnTo>
                <a:lnTo>
                  <a:pt x="72188" y="14685"/>
                </a:lnTo>
                <a:lnTo>
                  <a:pt x="71919" y="14049"/>
                </a:lnTo>
                <a:lnTo>
                  <a:pt x="71630" y="13413"/>
                </a:lnTo>
                <a:lnTo>
                  <a:pt x="71340" y="12797"/>
                </a:lnTo>
                <a:lnTo>
                  <a:pt x="71013" y="12180"/>
                </a:lnTo>
                <a:lnTo>
                  <a:pt x="70666" y="11563"/>
                </a:lnTo>
                <a:lnTo>
                  <a:pt x="70300" y="10966"/>
                </a:lnTo>
                <a:lnTo>
                  <a:pt x="69934" y="10388"/>
                </a:lnTo>
                <a:lnTo>
                  <a:pt x="69529" y="9810"/>
                </a:lnTo>
                <a:lnTo>
                  <a:pt x="69124" y="9251"/>
                </a:lnTo>
                <a:lnTo>
                  <a:pt x="68681" y="8692"/>
                </a:lnTo>
                <a:lnTo>
                  <a:pt x="68238" y="8152"/>
                </a:lnTo>
                <a:lnTo>
                  <a:pt x="67756" y="7613"/>
                </a:lnTo>
                <a:lnTo>
                  <a:pt x="67274" y="7092"/>
                </a:lnTo>
                <a:lnTo>
                  <a:pt x="66773" y="6591"/>
                </a:lnTo>
                <a:lnTo>
                  <a:pt x="66253" y="6110"/>
                </a:lnTo>
                <a:lnTo>
                  <a:pt x="65694" y="5628"/>
                </a:lnTo>
                <a:lnTo>
                  <a:pt x="65135" y="5185"/>
                </a:lnTo>
                <a:lnTo>
                  <a:pt x="64576" y="4741"/>
                </a:lnTo>
                <a:lnTo>
                  <a:pt x="63979" y="4317"/>
                </a:lnTo>
                <a:lnTo>
                  <a:pt x="63362" y="3893"/>
                </a:lnTo>
                <a:lnTo>
                  <a:pt x="62746" y="3508"/>
                </a:lnTo>
                <a:lnTo>
                  <a:pt x="62091" y="3142"/>
                </a:lnTo>
                <a:lnTo>
                  <a:pt x="61435" y="2795"/>
                </a:lnTo>
                <a:lnTo>
                  <a:pt x="60761" y="2448"/>
                </a:lnTo>
                <a:lnTo>
                  <a:pt x="60048" y="2140"/>
                </a:lnTo>
                <a:lnTo>
                  <a:pt x="59354" y="1851"/>
                </a:lnTo>
                <a:lnTo>
                  <a:pt x="58622" y="1581"/>
                </a:lnTo>
                <a:lnTo>
                  <a:pt x="57870" y="1330"/>
                </a:lnTo>
                <a:lnTo>
                  <a:pt x="57119" y="1099"/>
                </a:lnTo>
                <a:lnTo>
                  <a:pt x="56329" y="906"/>
                </a:lnTo>
                <a:lnTo>
                  <a:pt x="55538" y="733"/>
                </a:lnTo>
                <a:lnTo>
                  <a:pt x="54671" y="560"/>
                </a:lnTo>
                <a:lnTo>
                  <a:pt x="53843" y="405"/>
                </a:lnTo>
                <a:lnTo>
                  <a:pt x="53033" y="290"/>
                </a:lnTo>
                <a:lnTo>
                  <a:pt x="52262" y="193"/>
                </a:lnTo>
                <a:lnTo>
                  <a:pt x="51530" y="116"/>
                </a:lnTo>
                <a:lnTo>
                  <a:pt x="50836" y="59"/>
                </a:lnTo>
                <a:lnTo>
                  <a:pt x="50162" y="20"/>
                </a:lnTo>
                <a:lnTo>
                  <a:pt x="49507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6"/>
          <p:cNvSpPr/>
          <p:nvPr/>
        </p:nvSpPr>
        <p:spPr>
          <a:xfrm rot="5400000">
            <a:off x="307441" y="359855"/>
            <a:ext cx="1043389" cy="945531"/>
          </a:xfrm>
          <a:custGeom>
            <a:rect b="b" l="l" r="r" t="t"/>
            <a:pathLst>
              <a:path extrusionOk="0" h="31103" w="34322">
                <a:moveTo>
                  <a:pt x="10233" y="0"/>
                </a:moveTo>
                <a:lnTo>
                  <a:pt x="9655" y="19"/>
                </a:lnTo>
                <a:lnTo>
                  <a:pt x="9057" y="58"/>
                </a:lnTo>
                <a:lnTo>
                  <a:pt x="8421" y="135"/>
                </a:lnTo>
                <a:lnTo>
                  <a:pt x="7766" y="251"/>
                </a:lnTo>
                <a:lnTo>
                  <a:pt x="7092" y="366"/>
                </a:lnTo>
                <a:lnTo>
                  <a:pt x="6398" y="520"/>
                </a:lnTo>
                <a:lnTo>
                  <a:pt x="5685" y="694"/>
                </a:lnTo>
                <a:lnTo>
                  <a:pt x="4972" y="867"/>
                </a:lnTo>
                <a:lnTo>
                  <a:pt x="4259" y="1079"/>
                </a:lnTo>
                <a:lnTo>
                  <a:pt x="2814" y="1503"/>
                </a:lnTo>
                <a:lnTo>
                  <a:pt x="1388" y="1966"/>
                </a:lnTo>
                <a:lnTo>
                  <a:pt x="0" y="2428"/>
                </a:lnTo>
                <a:lnTo>
                  <a:pt x="0" y="31103"/>
                </a:lnTo>
                <a:lnTo>
                  <a:pt x="34302" y="31103"/>
                </a:lnTo>
                <a:lnTo>
                  <a:pt x="34321" y="30486"/>
                </a:lnTo>
                <a:lnTo>
                  <a:pt x="34321" y="30159"/>
                </a:lnTo>
                <a:lnTo>
                  <a:pt x="34283" y="29850"/>
                </a:lnTo>
                <a:lnTo>
                  <a:pt x="34263" y="29504"/>
                </a:lnTo>
                <a:lnTo>
                  <a:pt x="34205" y="29157"/>
                </a:lnTo>
                <a:lnTo>
                  <a:pt x="34148" y="28810"/>
                </a:lnTo>
                <a:lnTo>
                  <a:pt x="34051" y="28463"/>
                </a:lnTo>
                <a:lnTo>
                  <a:pt x="33974" y="28135"/>
                </a:lnTo>
                <a:lnTo>
                  <a:pt x="33859" y="27808"/>
                </a:lnTo>
                <a:lnTo>
                  <a:pt x="33743" y="27480"/>
                </a:lnTo>
                <a:lnTo>
                  <a:pt x="33627" y="27172"/>
                </a:lnTo>
                <a:lnTo>
                  <a:pt x="33492" y="26844"/>
                </a:lnTo>
                <a:lnTo>
                  <a:pt x="33338" y="26536"/>
                </a:lnTo>
                <a:lnTo>
                  <a:pt x="33011" y="25938"/>
                </a:lnTo>
                <a:lnTo>
                  <a:pt x="32645" y="25360"/>
                </a:lnTo>
                <a:lnTo>
                  <a:pt x="32240" y="24801"/>
                </a:lnTo>
                <a:lnTo>
                  <a:pt x="31816" y="24262"/>
                </a:lnTo>
                <a:lnTo>
                  <a:pt x="31353" y="23742"/>
                </a:lnTo>
                <a:lnTo>
                  <a:pt x="30891" y="23241"/>
                </a:lnTo>
                <a:lnTo>
                  <a:pt x="30390" y="22740"/>
                </a:lnTo>
                <a:lnTo>
                  <a:pt x="29870" y="22277"/>
                </a:lnTo>
                <a:lnTo>
                  <a:pt x="29349" y="21834"/>
                </a:lnTo>
                <a:lnTo>
                  <a:pt x="28810" y="21410"/>
                </a:lnTo>
                <a:lnTo>
                  <a:pt x="28270" y="21005"/>
                </a:lnTo>
                <a:lnTo>
                  <a:pt x="26651" y="19849"/>
                </a:lnTo>
                <a:lnTo>
                  <a:pt x="25842" y="19252"/>
                </a:lnTo>
                <a:lnTo>
                  <a:pt x="25457" y="18962"/>
                </a:lnTo>
                <a:lnTo>
                  <a:pt x="25071" y="18635"/>
                </a:lnTo>
                <a:lnTo>
                  <a:pt x="24686" y="18307"/>
                </a:lnTo>
                <a:lnTo>
                  <a:pt x="24320" y="17980"/>
                </a:lnTo>
                <a:lnTo>
                  <a:pt x="23973" y="17633"/>
                </a:lnTo>
                <a:lnTo>
                  <a:pt x="23645" y="17267"/>
                </a:lnTo>
                <a:lnTo>
                  <a:pt x="23337" y="16881"/>
                </a:lnTo>
                <a:lnTo>
                  <a:pt x="23029" y="16477"/>
                </a:lnTo>
                <a:lnTo>
                  <a:pt x="22759" y="16053"/>
                </a:lnTo>
                <a:lnTo>
                  <a:pt x="22508" y="15609"/>
                </a:lnTo>
                <a:lnTo>
                  <a:pt x="22373" y="15340"/>
                </a:lnTo>
                <a:lnTo>
                  <a:pt x="22238" y="15070"/>
                </a:lnTo>
                <a:lnTo>
                  <a:pt x="22007" y="14492"/>
                </a:lnTo>
                <a:lnTo>
                  <a:pt x="21814" y="13914"/>
                </a:lnTo>
                <a:lnTo>
                  <a:pt x="21660" y="13297"/>
                </a:lnTo>
                <a:lnTo>
                  <a:pt x="21525" y="12699"/>
                </a:lnTo>
                <a:lnTo>
                  <a:pt x="21410" y="12083"/>
                </a:lnTo>
                <a:lnTo>
                  <a:pt x="21198" y="10830"/>
                </a:lnTo>
                <a:lnTo>
                  <a:pt x="21005" y="9578"/>
                </a:lnTo>
                <a:lnTo>
                  <a:pt x="20889" y="8942"/>
                </a:lnTo>
                <a:lnTo>
                  <a:pt x="20774" y="8325"/>
                </a:lnTo>
                <a:lnTo>
                  <a:pt x="20639" y="7708"/>
                </a:lnTo>
                <a:lnTo>
                  <a:pt x="20485" y="7111"/>
                </a:lnTo>
                <a:lnTo>
                  <a:pt x="20292" y="6514"/>
                </a:lnTo>
                <a:lnTo>
                  <a:pt x="20061" y="5935"/>
                </a:lnTo>
                <a:lnTo>
                  <a:pt x="19907" y="5589"/>
                </a:lnTo>
                <a:lnTo>
                  <a:pt x="19733" y="5261"/>
                </a:lnTo>
                <a:lnTo>
                  <a:pt x="19560" y="4933"/>
                </a:lnTo>
                <a:lnTo>
                  <a:pt x="19367" y="4625"/>
                </a:lnTo>
                <a:lnTo>
                  <a:pt x="19155" y="4317"/>
                </a:lnTo>
                <a:lnTo>
                  <a:pt x="18943" y="4028"/>
                </a:lnTo>
                <a:lnTo>
                  <a:pt x="18712" y="3739"/>
                </a:lnTo>
                <a:lnTo>
                  <a:pt x="18481" y="3469"/>
                </a:lnTo>
                <a:lnTo>
                  <a:pt x="18230" y="3199"/>
                </a:lnTo>
                <a:lnTo>
                  <a:pt x="17960" y="2948"/>
                </a:lnTo>
                <a:lnTo>
                  <a:pt x="17691" y="2698"/>
                </a:lnTo>
                <a:lnTo>
                  <a:pt x="17421" y="2467"/>
                </a:lnTo>
                <a:lnTo>
                  <a:pt x="17132" y="2255"/>
                </a:lnTo>
                <a:lnTo>
                  <a:pt x="16843" y="2043"/>
                </a:lnTo>
                <a:lnTo>
                  <a:pt x="16554" y="1831"/>
                </a:lnTo>
                <a:lnTo>
                  <a:pt x="16245" y="1638"/>
                </a:lnTo>
                <a:lnTo>
                  <a:pt x="15937" y="1465"/>
                </a:lnTo>
                <a:lnTo>
                  <a:pt x="15609" y="1291"/>
                </a:lnTo>
                <a:lnTo>
                  <a:pt x="15282" y="1137"/>
                </a:lnTo>
                <a:lnTo>
                  <a:pt x="14954" y="983"/>
                </a:lnTo>
                <a:lnTo>
                  <a:pt x="14280" y="713"/>
                </a:lnTo>
                <a:lnTo>
                  <a:pt x="13605" y="482"/>
                </a:lnTo>
                <a:lnTo>
                  <a:pt x="12911" y="308"/>
                </a:lnTo>
                <a:lnTo>
                  <a:pt x="12198" y="154"/>
                </a:lnTo>
                <a:lnTo>
                  <a:pt x="11485" y="58"/>
                </a:lnTo>
                <a:lnTo>
                  <a:pt x="1077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6"/>
          <p:cNvSpPr/>
          <p:nvPr/>
        </p:nvSpPr>
        <p:spPr>
          <a:xfrm rot="5400000">
            <a:off x="7549675" y="-88550"/>
            <a:ext cx="820800" cy="1663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6"/>
          <p:cNvSpPr/>
          <p:nvPr/>
        </p:nvSpPr>
        <p:spPr>
          <a:xfrm rot="5400000">
            <a:off x="1638725" y="3284925"/>
            <a:ext cx="263400" cy="279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6"/>
          <p:cNvSpPr/>
          <p:nvPr/>
        </p:nvSpPr>
        <p:spPr>
          <a:xfrm flipH="1" rot="10800000">
            <a:off x="7122152" y="323035"/>
            <a:ext cx="1688526" cy="703038"/>
          </a:xfrm>
          <a:custGeom>
            <a:rect b="b" l="l" r="r" t="t"/>
            <a:pathLst>
              <a:path extrusionOk="0" h="17141" w="41171">
                <a:moveTo>
                  <a:pt x="40340" y="1"/>
                </a:moveTo>
                <a:lnTo>
                  <a:pt x="40057" y="39"/>
                </a:lnTo>
                <a:lnTo>
                  <a:pt x="39793" y="76"/>
                </a:lnTo>
                <a:lnTo>
                  <a:pt x="39528" y="152"/>
                </a:lnTo>
                <a:lnTo>
                  <a:pt x="39283" y="227"/>
                </a:lnTo>
                <a:lnTo>
                  <a:pt x="39019" y="322"/>
                </a:lnTo>
                <a:lnTo>
                  <a:pt x="38773" y="435"/>
                </a:lnTo>
                <a:lnTo>
                  <a:pt x="38547" y="567"/>
                </a:lnTo>
                <a:lnTo>
                  <a:pt x="38075" y="850"/>
                </a:lnTo>
                <a:lnTo>
                  <a:pt x="37641" y="1152"/>
                </a:lnTo>
                <a:lnTo>
                  <a:pt x="37207" y="1492"/>
                </a:lnTo>
                <a:lnTo>
                  <a:pt x="36772" y="1851"/>
                </a:lnTo>
                <a:lnTo>
                  <a:pt x="36376" y="2209"/>
                </a:lnTo>
                <a:lnTo>
                  <a:pt x="34885" y="3625"/>
                </a:lnTo>
                <a:lnTo>
                  <a:pt x="33337" y="5098"/>
                </a:lnTo>
                <a:lnTo>
                  <a:pt x="32525" y="5834"/>
                </a:lnTo>
                <a:lnTo>
                  <a:pt x="31714" y="6551"/>
                </a:lnTo>
                <a:lnTo>
                  <a:pt x="30883" y="7268"/>
                </a:lnTo>
                <a:lnTo>
                  <a:pt x="30015" y="7948"/>
                </a:lnTo>
                <a:lnTo>
                  <a:pt x="29146" y="8590"/>
                </a:lnTo>
                <a:lnTo>
                  <a:pt x="28693" y="8892"/>
                </a:lnTo>
                <a:lnTo>
                  <a:pt x="28240" y="9194"/>
                </a:lnTo>
                <a:lnTo>
                  <a:pt x="27787" y="9477"/>
                </a:lnTo>
                <a:lnTo>
                  <a:pt x="27334" y="9741"/>
                </a:lnTo>
                <a:lnTo>
                  <a:pt x="26862" y="10005"/>
                </a:lnTo>
                <a:lnTo>
                  <a:pt x="26390" y="10251"/>
                </a:lnTo>
                <a:lnTo>
                  <a:pt x="25918" y="10477"/>
                </a:lnTo>
                <a:lnTo>
                  <a:pt x="25446" y="10685"/>
                </a:lnTo>
                <a:lnTo>
                  <a:pt x="24956" y="10874"/>
                </a:lnTo>
                <a:lnTo>
                  <a:pt x="24465" y="11044"/>
                </a:lnTo>
                <a:lnTo>
                  <a:pt x="23974" y="11195"/>
                </a:lnTo>
                <a:lnTo>
                  <a:pt x="23464" y="11327"/>
                </a:lnTo>
                <a:lnTo>
                  <a:pt x="22955" y="11440"/>
                </a:lnTo>
                <a:lnTo>
                  <a:pt x="22445" y="11516"/>
                </a:lnTo>
                <a:lnTo>
                  <a:pt x="22219" y="11553"/>
                </a:lnTo>
                <a:lnTo>
                  <a:pt x="21728" y="11610"/>
                </a:lnTo>
                <a:lnTo>
                  <a:pt x="21237" y="11648"/>
                </a:lnTo>
                <a:lnTo>
                  <a:pt x="20237" y="11704"/>
                </a:lnTo>
                <a:lnTo>
                  <a:pt x="19255" y="11723"/>
                </a:lnTo>
                <a:lnTo>
                  <a:pt x="18254" y="11704"/>
                </a:lnTo>
                <a:lnTo>
                  <a:pt x="16272" y="11667"/>
                </a:lnTo>
                <a:lnTo>
                  <a:pt x="15291" y="11629"/>
                </a:lnTo>
                <a:lnTo>
                  <a:pt x="14290" y="11610"/>
                </a:lnTo>
                <a:lnTo>
                  <a:pt x="13214" y="11629"/>
                </a:lnTo>
                <a:lnTo>
                  <a:pt x="12138" y="11686"/>
                </a:lnTo>
                <a:lnTo>
                  <a:pt x="11044" y="11761"/>
                </a:lnTo>
                <a:lnTo>
                  <a:pt x="10515" y="11818"/>
                </a:lnTo>
                <a:lnTo>
                  <a:pt x="9968" y="11893"/>
                </a:lnTo>
                <a:lnTo>
                  <a:pt x="9439" y="11969"/>
                </a:lnTo>
                <a:lnTo>
                  <a:pt x="8911" y="12063"/>
                </a:lnTo>
                <a:lnTo>
                  <a:pt x="8382" y="12157"/>
                </a:lnTo>
                <a:lnTo>
                  <a:pt x="7853" y="12290"/>
                </a:lnTo>
                <a:lnTo>
                  <a:pt x="7325" y="12422"/>
                </a:lnTo>
                <a:lnTo>
                  <a:pt x="6815" y="12573"/>
                </a:lnTo>
                <a:lnTo>
                  <a:pt x="6306" y="12743"/>
                </a:lnTo>
                <a:lnTo>
                  <a:pt x="5796" y="12913"/>
                </a:lnTo>
                <a:lnTo>
                  <a:pt x="5551" y="13026"/>
                </a:lnTo>
                <a:lnTo>
                  <a:pt x="5248" y="13158"/>
                </a:lnTo>
                <a:lnTo>
                  <a:pt x="4550" y="13517"/>
                </a:lnTo>
                <a:lnTo>
                  <a:pt x="3757" y="13988"/>
                </a:lnTo>
                <a:lnTo>
                  <a:pt x="3323" y="14253"/>
                </a:lnTo>
                <a:lnTo>
                  <a:pt x="2889" y="14536"/>
                </a:lnTo>
                <a:lnTo>
                  <a:pt x="2455" y="14838"/>
                </a:lnTo>
                <a:lnTo>
                  <a:pt x="2039" y="15140"/>
                </a:lnTo>
                <a:lnTo>
                  <a:pt x="1624" y="15461"/>
                </a:lnTo>
                <a:lnTo>
                  <a:pt x="1247" y="15801"/>
                </a:lnTo>
                <a:lnTo>
                  <a:pt x="869" y="16140"/>
                </a:lnTo>
                <a:lnTo>
                  <a:pt x="548" y="16480"/>
                </a:lnTo>
                <a:lnTo>
                  <a:pt x="246" y="16801"/>
                </a:lnTo>
                <a:lnTo>
                  <a:pt x="1" y="17141"/>
                </a:lnTo>
                <a:lnTo>
                  <a:pt x="41171" y="17141"/>
                </a:lnTo>
                <a:lnTo>
                  <a:pt x="41171" y="39"/>
                </a:lnTo>
                <a:lnTo>
                  <a:pt x="40888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6"/>
          <p:cNvSpPr/>
          <p:nvPr/>
        </p:nvSpPr>
        <p:spPr>
          <a:xfrm>
            <a:off x="370326" y="4386175"/>
            <a:ext cx="1568053" cy="441233"/>
          </a:xfrm>
          <a:custGeom>
            <a:rect b="b" l="l" r="r" t="t"/>
            <a:pathLst>
              <a:path extrusionOk="0" h="9099" w="32336">
                <a:moveTo>
                  <a:pt x="9401" y="0"/>
                </a:moveTo>
                <a:lnTo>
                  <a:pt x="9042" y="38"/>
                </a:lnTo>
                <a:lnTo>
                  <a:pt x="8702" y="113"/>
                </a:lnTo>
                <a:lnTo>
                  <a:pt x="8344" y="189"/>
                </a:lnTo>
                <a:lnTo>
                  <a:pt x="8004" y="283"/>
                </a:lnTo>
                <a:lnTo>
                  <a:pt x="7740" y="359"/>
                </a:lnTo>
                <a:lnTo>
                  <a:pt x="7494" y="453"/>
                </a:lnTo>
                <a:lnTo>
                  <a:pt x="7249" y="566"/>
                </a:lnTo>
                <a:lnTo>
                  <a:pt x="7136" y="642"/>
                </a:lnTo>
                <a:lnTo>
                  <a:pt x="7022" y="717"/>
                </a:lnTo>
                <a:lnTo>
                  <a:pt x="6871" y="849"/>
                </a:lnTo>
                <a:lnTo>
                  <a:pt x="6758" y="1000"/>
                </a:lnTo>
                <a:lnTo>
                  <a:pt x="6645" y="1151"/>
                </a:lnTo>
                <a:lnTo>
                  <a:pt x="6531" y="1321"/>
                </a:lnTo>
                <a:lnTo>
                  <a:pt x="6362" y="1680"/>
                </a:lnTo>
                <a:lnTo>
                  <a:pt x="6211" y="2058"/>
                </a:lnTo>
                <a:lnTo>
                  <a:pt x="5965" y="2662"/>
                </a:lnTo>
                <a:lnTo>
                  <a:pt x="5833" y="2964"/>
                </a:lnTo>
                <a:lnTo>
                  <a:pt x="5682" y="3247"/>
                </a:lnTo>
                <a:lnTo>
                  <a:pt x="5512" y="3530"/>
                </a:lnTo>
                <a:lnTo>
                  <a:pt x="5323" y="3775"/>
                </a:lnTo>
                <a:lnTo>
                  <a:pt x="5097" y="4021"/>
                </a:lnTo>
                <a:lnTo>
                  <a:pt x="4851" y="4228"/>
                </a:lnTo>
                <a:lnTo>
                  <a:pt x="4644" y="4379"/>
                </a:lnTo>
                <a:lnTo>
                  <a:pt x="4417" y="4512"/>
                </a:lnTo>
                <a:lnTo>
                  <a:pt x="4191" y="4625"/>
                </a:lnTo>
                <a:lnTo>
                  <a:pt x="3945" y="4719"/>
                </a:lnTo>
                <a:lnTo>
                  <a:pt x="3455" y="4870"/>
                </a:lnTo>
                <a:lnTo>
                  <a:pt x="2945" y="5002"/>
                </a:lnTo>
                <a:lnTo>
                  <a:pt x="2435" y="5134"/>
                </a:lnTo>
                <a:lnTo>
                  <a:pt x="1944" y="5285"/>
                </a:lnTo>
                <a:lnTo>
                  <a:pt x="1699" y="5380"/>
                </a:lnTo>
                <a:lnTo>
                  <a:pt x="1473" y="5493"/>
                </a:lnTo>
                <a:lnTo>
                  <a:pt x="1246" y="5625"/>
                </a:lnTo>
                <a:lnTo>
                  <a:pt x="1038" y="5757"/>
                </a:lnTo>
                <a:lnTo>
                  <a:pt x="850" y="5908"/>
                </a:lnTo>
                <a:lnTo>
                  <a:pt x="699" y="6078"/>
                </a:lnTo>
                <a:lnTo>
                  <a:pt x="548" y="6248"/>
                </a:lnTo>
                <a:lnTo>
                  <a:pt x="434" y="6437"/>
                </a:lnTo>
                <a:lnTo>
                  <a:pt x="321" y="6626"/>
                </a:lnTo>
                <a:lnTo>
                  <a:pt x="227" y="6833"/>
                </a:lnTo>
                <a:lnTo>
                  <a:pt x="151" y="7041"/>
                </a:lnTo>
                <a:lnTo>
                  <a:pt x="95" y="7268"/>
                </a:lnTo>
                <a:lnTo>
                  <a:pt x="57" y="7494"/>
                </a:lnTo>
                <a:lnTo>
                  <a:pt x="19" y="7721"/>
                </a:lnTo>
                <a:lnTo>
                  <a:pt x="0" y="7947"/>
                </a:lnTo>
                <a:lnTo>
                  <a:pt x="0" y="8192"/>
                </a:lnTo>
                <a:lnTo>
                  <a:pt x="19" y="8419"/>
                </a:lnTo>
                <a:lnTo>
                  <a:pt x="57" y="8646"/>
                </a:lnTo>
                <a:lnTo>
                  <a:pt x="113" y="8872"/>
                </a:lnTo>
                <a:lnTo>
                  <a:pt x="170" y="9099"/>
                </a:lnTo>
                <a:lnTo>
                  <a:pt x="32317" y="9099"/>
                </a:lnTo>
                <a:lnTo>
                  <a:pt x="32336" y="8683"/>
                </a:lnTo>
                <a:lnTo>
                  <a:pt x="32336" y="8268"/>
                </a:lnTo>
                <a:lnTo>
                  <a:pt x="32317" y="7853"/>
                </a:lnTo>
                <a:lnTo>
                  <a:pt x="32279" y="7437"/>
                </a:lnTo>
                <a:lnTo>
                  <a:pt x="32223" y="7041"/>
                </a:lnTo>
                <a:lnTo>
                  <a:pt x="32128" y="6626"/>
                </a:lnTo>
                <a:lnTo>
                  <a:pt x="32034" y="6229"/>
                </a:lnTo>
                <a:lnTo>
                  <a:pt x="31921" y="5833"/>
                </a:lnTo>
                <a:lnTo>
                  <a:pt x="31770" y="5436"/>
                </a:lnTo>
                <a:lnTo>
                  <a:pt x="31619" y="5059"/>
                </a:lnTo>
                <a:lnTo>
                  <a:pt x="31430" y="4700"/>
                </a:lnTo>
                <a:lnTo>
                  <a:pt x="31222" y="4342"/>
                </a:lnTo>
                <a:lnTo>
                  <a:pt x="31014" y="3983"/>
                </a:lnTo>
                <a:lnTo>
                  <a:pt x="30769" y="3643"/>
                </a:lnTo>
                <a:lnTo>
                  <a:pt x="30505" y="3322"/>
                </a:lnTo>
                <a:lnTo>
                  <a:pt x="30241" y="3020"/>
                </a:lnTo>
                <a:lnTo>
                  <a:pt x="29920" y="2737"/>
                </a:lnTo>
                <a:lnTo>
                  <a:pt x="29599" y="2454"/>
                </a:lnTo>
                <a:lnTo>
                  <a:pt x="29259" y="2209"/>
                </a:lnTo>
                <a:lnTo>
                  <a:pt x="28900" y="1963"/>
                </a:lnTo>
                <a:lnTo>
                  <a:pt x="28523" y="1756"/>
                </a:lnTo>
                <a:lnTo>
                  <a:pt x="28145" y="1586"/>
                </a:lnTo>
                <a:lnTo>
                  <a:pt x="27730" y="1416"/>
                </a:lnTo>
                <a:lnTo>
                  <a:pt x="27334" y="1284"/>
                </a:lnTo>
                <a:lnTo>
                  <a:pt x="26918" y="1189"/>
                </a:lnTo>
                <a:lnTo>
                  <a:pt x="26503" y="1114"/>
                </a:lnTo>
                <a:lnTo>
                  <a:pt x="26088" y="1057"/>
                </a:lnTo>
                <a:lnTo>
                  <a:pt x="25654" y="1038"/>
                </a:lnTo>
                <a:lnTo>
                  <a:pt x="25238" y="1038"/>
                </a:lnTo>
                <a:lnTo>
                  <a:pt x="24823" y="1095"/>
                </a:lnTo>
                <a:lnTo>
                  <a:pt x="24389" y="1170"/>
                </a:lnTo>
                <a:lnTo>
                  <a:pt x="23992" y="1265"/>
                </a:lnTo>
                <a:lnTo>
                  <a:pt x="23520" y="1435"/>
                </a:lnTo>
                <a:lnTo>
                  <a:pt x="23067" y="1623"/>
                </a:lnTo>
                <a:lnTo>
                  <a:pt x="22633" y="1831"/>
                </a:lnTo>
                <a:lnTo>
                  <a:pt x="22199" y="2058"/>
                </a:lnTo>
                <a:lnTo>
                  <a:pt x="21331" y="2529"/>
                </a:lnTo>
                <a:lnTo>
                  <a:pt x="20878" y="2775"/>
                </a:lnTo>
                <a:lnTo>
                  <a:pt x="20444" y="2983"/>
                </a:lnTo>
                <a:lnTo>
                  <a:pt x="19953" y="3171"/>
                </a:lnTo>
                <a:lnTo>
                  <a:pt x="19443" y="3341"/>
                </a:lnTo>
                <a:lnTo>
                  <a:pt x="18933" y="3473"/>
                </a:lnTo>
                <a:lnTo>
                  <a:pt x="18424" y="3587"/>
                </a:lnTo>
                <a:lnTo>
                  <a:pt x="17895" y="3662"/>
                </a:lnTo>
                <a:lnTo>
                  <a:pt x="17367" y="3700"/>
                </a:lnTo>
                <a:lnTo>
                  <a:pt x="16838" y="3719"/>
                </a:lnTo>
                <a:lnTo>
                  <a:pt x="16328" y="3700"/>
                </a:lnTo>
                <a:lnTo>
                  <a:pt x="15894" y="3662"/>
                </a:lnTo>
                <a:lnTo>
                  <a:pt x="15479" y="3605"/>
                </a:lnTo>
                <a:lnTo>
                  <a:pt x="15064" y="3511"/>
                </a:lnTo>
                <a:lnTo>
                  <a:pt x="14648" y="3379"/>
                </a:lnTo>
                <a:lnTo>
                  <a:pt x="14252" y="3228"/>
                </a:lnTo>
                <a:lnTo>
                  <a:pt x="13875" y="3039"/>
                </a:lnTo>
                <a:lnTo>
                  <a:pt x="13516" y="2832"/>
                </a:lnTo>
                <a:lnTo>
                  <a:pt x="13346" y="2699"/>
                </a:lnTo>
                <a:lnTo>
                  <a:pt x="13176" y="2567"/>
                </a:lnTo>
                <a:lnTo>
                  <a:pt x="12874" y="2265"/>
                </a:lnTo>
                <a:lnTo>
                  <a:pt x="12591" y="1944"/>
                </a:lnTo>
                <a:lnTo>
                  <a:pt x="12043" y="1284"/>
                </a:lnTo>
                <a:lnTo>
                  <a:pt x="11760" y="963"/>
                </a:lnTo>
                <a:lnTo>
                  <a:pt x="11458" y="661"/>
                </a:lnTo>
                <a:lnTo>
                  <a:pt x="11288" y="529"/>
                </a:lnTo>
                <a:lnTo>
                  <a:pt x="11119" y="415"/>
                </a:lnTo>
                <a:lnTo>
                  <a:pt x="10949" y="302"/>
                </a:lnTo>
                <a:lnTo>
                  <a:pt x="10760" y="208"/>
                </a:lnTo>
                <a:lnTo>
                  <a:pt x="10590" y="151"/>
                </a:lnTo>
                <a:lnTo>
                  <a:pt x="10420" y="94"/>
                </a:lnTo>
                <a:lnTo>
                  <a:pt x="10250" y="57"/>
                </a:lnTo>
                <a:lnTo>
                  <a:pt x="10080" y="19"/>
                </a:lnTo>
                <a:lnTo>
                  <a:pt x="9741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oogle Shape;80;p7"/>
          <p:cNvGrpSpPr/>
          <p:nvPr/>
        </p:nvGrpSpPr>
        <p:grpSpPr>
          <a:xfrm>
            <a:off x="-237965" y="62"/>
            <a:ext cx="9619929" cy="5143375"/>
            <a:chOff x="-237990" y="62"/>
            <a:chExt cx="9619929" cy="5143375"/>
          </a:xfrm>
        </p:grpSpPr>
        <p:grpSp>
          <p:nvGrpSpPr>
            <p:cNvPr id="81" name="Google Shape;81;p7"/>
            <p:cNvGrpSpPr/>
            <p:nvPr/>
          </p:nvGrpSpPr>
          <p:grpSpPr>
            <a:xfrm>
              <a:off x="-237990" y="62"/>
              <a:ext cx="9619929" cy="5143375"/>
              <a:chOff x="-237965" y="62"/>
              <a:chExt cx="9619929" cy="5143375"/>
            </a:xfrm>
          </p:grpSpPr>
          <p:grpSp>
            <p:nvGrpSpPr>
              <p:cNvPr id="82" name="Google Shape;82;p7"/>
              <p:cNvGrpSpPr/>
              <p:nvPr/>
            </p:nvGrpSpPr>
            <p:grpSpPr>
              <a:xfrm>
                <a:off x="-237965" y="62"/>
                <a:ext cx="9619929" cy="5143375"/>
                <a:chOff x="238125" y="942775"/>
                <a:chExt cx="7051700" cy="3770250"/>
              </a:xfrm>
            </p:grpSpPr>
            <p:sp>
              <p:nvSpPr>
                <p:cNvPr id="83" name="Google Shape;83;p7"/>
                <p:cNvSpPr/>
                <p:nvPr/>
              </p:nvSpPr>
              <p:spPr>
                <a:xfrm>
                  <a:off x="4726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4" name="Google Shape;84;p7"/>
                <p:cNvSpPr/>
                <p:nvPr/>
              </p:nvSpPr>
              <p:spPr>
                <a:xfrm>
                  <a:off x="6787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5" name="Google Shape;85;p7"/>
                <p:cNvSpPr/>
                <p:nvPr/>
              </p:nvSpPr>
              <p:spPr>
                <a:xfrm>
                  <a:off x="8847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6" name="Google Shape;86;p7"/>
                <p:cNvSpPr/>
                <p:nvPr/>
              </p:nvSpPr>
              <p:spPr>
                <a:xfrm>
                  <a:off x="10908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7" name="Google Shape;87;p7"/>
                <p:cNvSpPr/>
                <p:nvPr/>
              </p:nvSpPr>
              <p:spPr>
                <a:xfrm>
                  <a:off x="12990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" name="Google Shape;88;p7"/>
                <p:cNvSpPr/>
                <p:nvPr/>
              </p:nvSpPr>
              <p:spPr>
                <a:xfrm>
                  <a:off x="15051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" name="Google Shape;89;p7"/>
                <p:cNvSpPr/>
                <p:nvPr/>
              </p:nvSpPr>
              <p:spPr>
                <a:xfrm>
                  <a:off x="17111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" name="Google Shape;90;p7"/>
                <p:cNvSpPr/>
                <p:nvPr/>
              </p:nvSpPr>
              <p:spPr>
                <a:xfrm>
                  <a:off x="19172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" name="Google Shape;91;p7"/>
                <p:cNvSpPr/>
                <p:nvPr/>
              </p:nvSpPr>
              <p:spPr>
                <a:xfrm>
                  <a:off x="21232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" name="Google Shape;92;p7"/>
                <p:cNvSpPr/>
                <p:nvPr/>
              </p:nvSpPr>
              <p:spPr>
                <a:xfrm>
                  <a:off x="23292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3" name="Google Shape;93;p7"/>
                <p:cNvSpPr/>
                <p:nvPr/>
              </p:nvSpPr>
              <p:spPr>
                <a:xfrm>
                  <a:off x="25353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4" name="Google Shape;94;p7"/>
                <p:cNvSpPr/>
                <p:nvPr/>
              </p:nvSpPr>
              <p:spPr>
                <a:xfrm>
                  <a:off x="27413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5" name="Google Shape;95;p7"/>
                <p:cNvSpPr/>
                <p:nvPr/>
              </p:nvSpPr>
              <p:spPr>
                <a:xfrm>
                  <a:off x="29474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6" name="Google Shape;96;p7"/>
                <p:cNvSpPr/>
                <p:nvPr/>
              </p:nvSpPr>
              <p:spPr>
                <a:xfrm>
                  <a:off x="31534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7" name="Google Shape;97;p7"/>
                <p:cNvSpPr/>
                <p:nvPr/>
              </p:nvSpPr>
              <p:spPr>
                <a:xfrm>
                  <a:off x="33595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8" name="Google Shape;98;p7"/>
                <p:cNvSpPr/>
                <p:nvPr/>
              </p:nvSpPr>
              <p:spPr>
                <a:xfrm>
                  <a:off x="35677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9" name="Google Shape;99;p7"/>
                <p:cNvSpPr/>
                <p:nvPr/>
              </p:nvSpPr>
              <p:spPr>
                <a:xfrm>
                  <a:off x="37738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0" name="Google Shape;100;p7"/>
                <p:cNvSpPr/>
                <p:nvPr/>
              </p:nvSpPr>
              <p:spPr>
                <a:xfrm>
                  <a:off x="39798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1" name="Google Shape;101;p7"/>
                <p:cNvSpPr/>
                <p:nvPr/>
              </p:nvSpPr>
              <p:spPr>
                <a:xfrm>
                  <a:off x="41859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2" name="Google Shape;102;p7"/>
                <p:cNvSpPr/>
                <p:nvPr/>
              </p:nvSpPr>
              <p:spPr>
                <a:xfrm>
                  <a:off x="43919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3" name="Google Shape;103;p7"/>
                <p:cNvSpPr/>
                <p:nvPr/>
              </p:nvSpPr>
              <p:spPr>
                <a:xfrm>
                  <a:off x="46002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4" name="Google Shape;104;p7"/>
                <p:cNvSpPr/>
                <p:nvPr/>
              </p:nvSpPr>
              <p:spPr>
                <a:xfrm>
                  <a:off x="48062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5" name="Google Shape;105;p7"/>
                <p:cNvSpPr/>
                <p:nvPr/>
              </p:nvSpPr>
              <p:spPr>
                <a:xfrm>
                  <a:off x="50123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6" name="Google Shape;106;p7"/>
                <p:cNvSpPr/>
                <p:nvPr/>
              </p:nvSpPr>
              <p:spPr>
                <a:xfrm>
                  <a:off x="52183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7" name="Google Shape;107;p7"/>
                <p:cNvSpPr/>
                <p:nvPr/>
              </p:nvSpPr>
              <p:spPr>
                <a:xfrm>
                  <a:off x="54244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8" name="Google Shape;108;p7"/>
                <p:cNvSpPr/>
                <p:nvPr/>
              </p:nvSpPr>
              <p:spPr>
                <a:xfrm>
                  <a:off x="56304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9" name="Google Shape;109;p7"/>
                <p:cNvSpPr/>
                <p:nvPr/>
              </p:nvSpPr>
              <p:spPr>
                <a:xfrm>
                  <a:off x="58365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0" name="Google Shape;110;p7"/>
                <p:cNvSpPr/>
                <p:nvPr/>
              </p:nvSpPr>
              <p:spPr>
                <a:xfrm>
                  <a:off x="60425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1" name="Google Shape;111;p7"/>
                <p:cNvSpPr/>
                <p:nvPr/>
              </p:nvSpPr>
              <p:spPr>
                <a:xfrm>
                  <a:off x="62486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2" name="Google Shape;112;p7"/>
                <p:cNvSpPr/>
                <p:nvPr/>
              </p:nvSpPr>
              <p:spPr>
                <a:xfrm>
                  <a:off x="64546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3" name="Google Shape;113;p7"/>
                <p:cNvSpPr/>
                <p:nvPr/>
              </p:nvSpPr>
              <p:spPr>
                <a:xfrm>
                  <a:off x="66607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4" name="Google Shape;114;p7"/>
                <p:cNvSpPr/>
                <p:nvPr/>
              </p:nvSpPr>
              <p:spPr>
                <a:xfrm>
                  <a:off x="68667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5" name="Google Shape;115;p7"/>
                <p:cNvSpPr/>
                <p:nvPr/>
              </p:nvSpPr>
              <p:spPr>
                <a:xfrm>
                  <a:off x="70728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6" name="Google Shape;116;p7"/>
                <p:cNvSpPr/>
                <p:nvPr/>
              </p:nvSpPr>
              <p:spPr>
                <a:xfrm>
                  <a:off x="72810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7" name="Google Shape;117;p7"/>
                <p:cNvSpPr/>
                <p:nvPr/>
              </p:nvSpPr>
              <p:spPr>
                <a:xfrm>
                  <a:off x="238125" y="117730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" name="Google Shape;118;p7"/>
                <p:cNvSpPr/>
                <p:nvPr/>
              </p:nvSpPr>
              <p:spPr>
                <a:xfrm>
                  <a:off x="238125" y="138335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" name="Google Shape;119;p7"/>
                <p:cNvSpPr/>
                <p:nvPr/>
              </p:nvSpPr>
              <p:spPr>
                <a:xfrm>
                  <a:off x="238125" y="158940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" name="Google Shape;120;p7"/>
                <p:cNvSpPr/>
                <p:nvPr/>
              </p:nvSpPr>
              <p:spPr>
                <a:xfrm>
                  <a:off x="238125" y="179545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1" name="Google Shape;121;p7"/>
                <p:cNvSpPr/>
                <p:nvPr/>
              </p:nvSpPr>
              <p:spPr>
                <a:xfrm>
                  <a:off x="238125" y="200370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2" name="Google Shape;122;p7"/>
                <p:cNvSpPr/>
                <p:nvPr/>
              </p:nvSpPr>
              <p:spPr>
                <a:xfrm>
                  <a:off x="238125" y="220975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3" name="Google Shape;123;p7"/>
                <p:cNvSpPr/>
                <p:nvPr/>
              </p:nvSpPr>
              <p:spPr>
                <a:xfrm>
                  <a:off x="238125" y="241577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4" name="Google Shape;124;p7"/>
                <p:cNvSpPr/>
                <p:nvPr/>
              </p:nvSpPr>
              <p:spPr>
                <a:xfrm>
                  <a:off x="238125" y="262182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" name="Google Shape;125;p7"/>
                <p:cNvSpPr/>
                <p:nvPr/>
              </p:nvSpPr>
              <p:spPr>
                <a:xfrm>
                  <a:off x="238125" y="282787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6" name="Google Shape;126;p7"/>
                <p:cNvSpPr/>
                <p:nvPr/>
              </p:nvSpPr>
              <p:spPr>
                <a:xfrm>
                  <a:off x="238125" y="303392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" name="Google Shape;127;p7"/>
                <p:cNvSpPr/>
                <p:nvPr/>
              </p:nvSpPr>
              <p:spPr>
                <a:xfrm>
                  <a:off x="238125" y="323997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8" name="Google Shape;128;p7"/>
                <p:cNvSpPr/>
                <p:nvPr/>
              </p:nvSpPr>
              <p:spPr>
                <a:xfrm>
                  <a:off x="238125" y="344602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9" name="Google Shape;129;p7"/>
                <p:cNvSpPr/>
                <p:nvPr/>
              </p:nvSpPr>
              <p:spPr>
                <a:xfrm>
                  <a:off x="238125" y="365207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0" name="Google Shape;130;p7"/>
                <p:cNvSpPr/>
                <p:nvPr/>
              </p:nvSpPr>
              <p:spPr>
                <a:xfrm>
                  <a:off x="238125" y="385812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1" name="Google Shape;131;p7"/>
                <p:cNvSpPr/>
                <p:nvPr/>
              </p:nvSpPr>
              <p:spPr>
                <a:xfrm>
                  <a:off x="238125" y="406417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2" name="Google Shape;132;p7"/>
                <p:cNvSpPr/>
                <p:nvPr/>
              </p:nvSpPr>
              <p:spPr>
                <a:xfrm>
                  <a:off x="238125" y="427240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3" name="Google Shape;133;p7"/>
                <p:cNvSpPr/>
                <p:nvPr/>
              </p:nvSpPr>
              <p:spPr>
                <a:xfrm>
                  <a:off x="238125" y="447845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34" name="Google Shape;134;p7"/>
              <p:cNvSpPr/>
              <p:nvPr/>
            </p:nvSpPr>
            <p:spPr>
              <a:xfrm>
                <a:off x="-237965" y="5106028"/>
                <a:ext cx="9619929" cy="34"/>
              </a:xfrm>
              <a:custGeom>
                <a:rect b="b" l="l" r="r" t="t"/>
                <a:pathLst>
                  <a:path extrusionOk="0" fill="none" h="1" w="282068">
                    <a:moveTo>
                      <a:pt x="282067" y="1"/>
                    </a:moveTo>
                    <a:lnTo>
                      <a:pt x="0" y="1"/>
                    </a:lnTo>
                  </a:path>
                </a:pathLst>
              </a:custGeom>
              <a:noFill/>
              <a:ln cap="flat" cmpd="sng" w="19050">
                <a:solidFill>
                  <a:schemeClr val="dk2"/>
                </a:solidFill>
                <a:prstDash val="solid"/>
                <a:miter lim="8768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35" name="Google Shape;135;p7"/>
            <p:cNvSpPr/>
            <p:nvPr/>
          </p:nvSpPr>
          <p:spPr>
            <a:xfrm>
              <a:off x="-237990" y="52205"/>
              <a:ext cx="9619929" cy="34"/>
            </a:xfrm>
            <a:custGeom>
              <a:rect b="b" l="l" r="r" t="t"/>
              <a:pathLst>
                <a:path extrusionOk="0" fill="none" h="1" w="282068">
                  <a:moveTo>
                    <a:pt x="282067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9050">
              <a:solidFill>
                <a:schemeClr val="dk2"/>
              </a:solidFill>
              <a:prstDash val="solid"/>
              <a:miter lim="8768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6" name="Google Shape;136;p7"/>
          <p:cNvGrpSpPr/>
          <p:nvPr/>
        </p:nvGrpSpPr>
        <p:grpSpPr>
          <a:xfrm>
            <a:off x="-356850" y="-51774"/>
            <a:ext cx="9859375" cy="5246900"/>
            <a:chOff x="-356850" y="-51774"/>
            <a:chExt cx="9859375" cy="5246900"/>
          </a:xfrm>
        </p:grpSpPr>
        <p:sp>
          <p:nvSpPr>
            <p:cNvPr id="137" name="Google Shape;137;p7"/>
            <p:cNvSpPr/>
            <p:nvPr/>
          </p:nvSpPr>
          <p:spPr>
            <a:xfrm>
              <a:off x="-356850" y="-51774"/>
              <a:ext cx="9857700" cy="362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7"/>
            <p:cNvSpPr/>
            <p:nvPr/>
          </p:nvSpPr>
          <p:spPr>
            <a:xfrm>
              <a:off x="-356850" y="4832426"/>
              <a:ext cx="9857700" cy="362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7"/>
            <p:cNvSpPr/>
            <p:nvPr/>
          </p:nvSpPr>
          <p:spPr>
            <a:xfrm rot="5400000">
              <a:off x="-2493500" y="2293675"/>
              <a:ext cx="4988100" cy="711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7"/>
            <p:cNvSpPr/>
            <p:nvPr/>
          </p:nvSpPr>
          <p:spPr>
            <a:xfrm rot="5400000">
              <a:off x="6662575" y="2225850"/>
              <a:ext cx="4988100" cy="691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1" name="Google Shape;141;p7"/>
          <p:cNvSpPr txBox="1"/>
          <p:nvPr>
            <p:ph type="title"/>
          </p:nvPr>
        </p:nvSpPr>
        <p:spPr>
          <a:xfrm>
            <a:off x="933350" y="610000"/>
            <a:ext cx="7302600" cy="54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42" name="Google Shape;142;p7"/>
          <p:cNvSpPr/>
          <p:nvPr/>
        </p:nvSpPr>
        <p:spPr>
          <a:xfrm flipH="1">
            <a:off x="8253225" y="3140475"/>
            <a:ext cx="542100" cy="91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7"/>
          <p:cNvSpPr/>
          <p:nvPr/>
        </p:nvSpPr>
        <p:spPr>
          <a:xfrm flipH="1">
            <a:off x="7406325" y="4550175"/>
            <a:ext cx="1389000" cy="26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7"/>
          <p:cNvSpPr/>
          <p:nvPr/>
        </p:nvSpPr>
        <p:spPr>
          <a:xfrm flipH="1">
            <a:off x="7778862" y="3845058"/>
            <a:ext cx="1029283" cy="971450"/>
          </a:xfrm>
          <a:custGeom>
            <a:rect b="b" l="l" r="r" t="t"/>
            <a:pathLst>
              <a:path extrusionOk="0" h="27598" w="29241">
                <a:moveTo>
                  <a:pt x="11006" y="0"/>
                </a:moveTo>
                <a:lnTo>
                  <a:pt x="10326" y="19"/>
                </a:lnTo>
                <a:lnTo>
                  <a:pt x="9647" y="76"/>
                </a:lnTo>
                <a:lnTo>
                  <a:pt x="8986" y="170"/>
                </a:lnTo>
                <a:lnTo>
                  <a:pt x="8306" y="264"/>
                </a:lnTo>
                <a:lnTo>
                  <a:pt x="7740" y="378"/>
                </a:lnTo>
                <a:lnTo>
                  <a:pt x="7174" y="529"/>
                </a:lnTo>
                <a:lnTo>
                  <a:pt x="6608" y="680"/>
                </a:lnTo>
                <a:lnTo>
                  <a:pt x="6060" y="850"/>
                </a:lnTo>
                <a:lnTo>
                  <a:pt x="5513" y="1038"/>
                </a:lnTo>
                <a:lnTo>
                  <a:pt x="4965" y="1265"/>
                </a:lnTo>
                <a:lnTo>
                  <a:pt x="4437" y="1491"/>
                </a:lnTo>
                <a:lnTo>
                  <a:pt x="3908" y="1737"/>
                </a:lnTo>
                <a:lnTo>
                  <a:pt x="3399" y="2001"/>
                </a:lnTo>
                <a:lnTo>
                  <a:pt x="2889" y="2284"/>
                </a:lnTo>
                <a:lnTo>
                  <a:pt x="2379" y="2586"/>
                </a:lnTo>
                <a:lnTo>
                  <a:pt x="1888" y="2907"/>
                </a:lnTo>
                <a:lnTo>
                  <a:pt x="1398" y="3228"/>
                </a:lnTo>
                <a:lnTo>
                  <a:pt x="926" y="3568"/>
                </a:lnTo>
                <a:lnTo>
                  <a:pt x="454" y="3927"/>
                </a:lnTo>
                <a:lnTo>
                  <a:pt x="1" y="4304"/>
                </a:lnTo>
                <a:lnTo>
                  <a:pt x="1" y="27598"/>
                </a:lnTo>
                <a:lnTo>
                  <a:pt x="25050" y="27598"/>
                </a:lnTo>
                <a:lnTo>
                  <a:pt x="25428" y="27069"/>
                </a:lnTo>
                <a:lnTo>
                  <a:pt x="25805" y="26541"/>
                </a:lnTo>
                <a:lnTo>
                  <a:pt x="26164" y="25993"/>
                </a:lnTo>
                <a:lnTo>
                  <a:pt x="26504" y="25427"/>
                </a:lnTo>
                <a:lnTo>
                  <a:pt x="26824" y="24861"/>
                </a:lnTo>
                <a:lnTo>
                  <a:pt x="27126" y="24294"/>
                </a:lnTo>
                <a:lnTo>
                  <a:pt x="27410" y="23709"/>
                </a:lnTo>
                <a:lnTo>
                  <a:pt x="27693" y="23124"/>
                </a:lnTo>
                <a:lnTo>
                  <a:pt x="27938" y="22520"/>
                </a:lnTo>
                <a:lnTo>
                  <a:pt x="28165" y="21935"/>
                </a:lnTo>
                <a:lnTo>
                  <a:pt x="28372" y="21312"/>
                </a:lnTo>
                <a:lnTo>
                  <a:pt x="28561" y="20708"/>
                </a:lnTo>
                <a:lnTo>
                  <a:pt x="28731" y="20085"/>
                </a:lnTo>
                <a:lnTo>
                  <a:pt x="28863" y="19462"/>
                </a:lnTo>
                <a:lnTo>
                  <a:pt x="28995" y="18858"/>
                </a:lnTo>
                <a:lnTo>
                  <a:pt x="29090" y="18216"/>
                </a:lnTo>
                <a:lnTo>
                  <a:pt x="29165" y="17593"/>
                </a:lnTo>
                <a:lnTo>
                  <a:pt x="29222" y="16970"/>
                </a:lnTo>
                <a:lnTo>
                  <a:pt x="29241" y="16347"/>
                </a:lnTo>
                <a:lnTo>
                  <a:pt x="29241" y="15724"/>
                </a:lnTo>
                <a:lnTo>
                  <a:pt x="29203" y="15083"/>
                </a:lnTo>
                <a:lnTo>
                  <a:pt x="29165" y="14460"/>
                </a:lnTo>
                <a:lnTo>
                  <a:pt x="29071" y="13837"/>
                </a:lnTo>
                <a:lnTo>
                  <a:pt x="28976" y="13233"/>
                </a:lnTo>
                <a:lnTo>
                  <a:pt x="28844" y="12610"/>
                </a:lnTo>
                <a:lnTo>
                  <a:pt x="28674" y="12006"/>
                </a:lnTo>
                <a:lnTo>
                  <a:pt x="28486" y="11402"/>
                </a:lnTo>
                <a:lnTo>
                  <a:pt x="28259" y="10798"/>
                </a:lnTo>
                <a:lnTo>
                  <a:pt x="28014" y="10212"/>
                </a:lnTo>
                <a:lnTo>
                  <a:pt x="27730" y="9627"/>
                </a:lnTo>
                <a:lnTo>
                  <a:pt x="27410" y="9042"/>
                </a:lnTo>
                <a:lnTo>
                  <a:pt x="27070" y="8476"/>
                </a:lnTo>
                <a:lnTo>
                  <a:pt x="26692" y="7910"/>
                </a:lnTo>
                <a:lnTo>
                  <a:pt x="26277" y="7362"/>
                </a:lnTo>
                <a:lnTo>
                  <a:pt x="25862" y="6834"/>
                </a:lnTo>
                <a:lnTo>
                  <a:pt x="25428" y="6324"/>
                </a:lnTo>
                <a:lnTo>
                  <a:pt x="24974" y="5814"/>
                </a:lnTo>
                <a:lnTo>
                  <a:pt x="24484" y="5342"/>
                </a:lnTo>
                <a:lnTo>
                  <a:pt x="23993" y="4870"/>
                </a:lnTo>
                <a:lnTo>
                  <a:pt x="23483" y="4436"/>
                </a:lnTo>
                <a:lnTo>
                  <a:pt x="22955" y="4021"/>
                </a:lnTo>
                <a:lnTo>
                  <a:pt x="22407" y="3606"/>
                </a:lnTo>
                <a:lnTo>
                  <a:pt x="21860" y="3228"/>
                </a:lnTo>
                <a:lnTo>
                  <a:pt x="21294" y="2851"/>
                </a:lnTo>
                <a:lnTo>
                  <a:pt x="20708" y="2511"/>
                </a:lnTo>
                <a:lnTo>
                  <a:pt x="20104" y="2190"/>
                </a:lnTo>
                <a:lnTo>
                  <a:pt x="19500" y="1888"/>
                </a:lnTo>
                <a:lnTo>
                  <a:pt x="18896" y="1605"/>
                </a:lnTo>
                <a:lnTo>
                  <a:pt x="18273" y="1340"/>
                </a:lnTo>
                <a:lnTo>
                  <a:pt x="17631" y="1095"/>
                </a:lnTo>
                <a:lnTo>
                  <a:pt x="16990" y="887"/>
                </a:lnTo>
                <a:lnTo>
                  <a:pt x="16348" y="680"/>
                </a:lnTo>
                <a:lnTo>
                  <a:pt x="15687" y="510"/>
                </a:lnTo>
                <a:lnTo>
                  <a:pt x="15027" y="378"/>
                </a:lnTo>
                <a:lnTo>
                  <a:pt x="14366" y="246"/>
                </a:lnTo>
                <a:lnTo>
                  <a:pt x="13705" y="151"/>
                </a:lnTo>
                <a:lnTo>
                  <a:pt x="13026" y="76"/>
                </a:lnTo>
                <a:lnTo>
                  <a:pt x="12346" y="19"/>
                </a:lnTo>
                <a:lnTo>
                  <a:pt x="11685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7"/>
          <p:cNvSpPr txBox="1"/>
          <p:nvPr>
            <p:ph idx="1" type="body"/>
          </p:nvPr>
        </p:nvSpPr>
        <p:spPr>
          <a:xfrm>
            <a:off x="933450" y="1172300"/>
            <a:ext cx="7302600" cy="336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  <a:defRPr sz="1100"/>
            </a:lvl1pPr>
            <a:lvl2pPr indent="-3302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/>
            </a:lvl2pPr>
            <a:lvl3pPr indent="-3302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/>
            </a:lvl3pPr>
            <a:lvl4pPr indent="-3302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  <a:defRPr/>
            </a:lvl4pPr>
            <a:lvl5pPr indent="-3302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/>
            </a:lvl5pPr>
            <a:lvl6pPr indent="-3302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/>
            </a:lvl6pPr>
            <a:lvl7pPr indent="-3302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  <a:defRPr/>
            </a:lvl7pPr>
            <a:lvl8pPr indent="-3302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/>
            </a:lvl8pPr>
            <a:lvl9pPr indent="-3302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BLANK_1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oogle Shape;147;p8"/>
          <p:cNvGrpSpPr/>
          <p:nvPr/>
        </p:nvGrpSpPr>
        <p:grpSpPr>
          <a:xfrm>
            <a:off x="-237965" y="62"/>
            <a:ext cx="9619929" cy="5143375"/>
            <a:chOff x="-237990" y="62"/>
            <a:chExt cx="9619929" cy="5143375"/>
          </a:xfrm>
        </p:grpSpPr>
        <p:grpSp>
          <p:nvGrpSpPr>
            <p:cNvPr id="148" name="Google Shape;148;p8"/>
            <p:cNvGrpSpPr/>
            <p:nvPr/>
          </p:nvGrpSpPr>
          <p:grpSpPr>
            <a:xfrm>
              <a:off x="-237990" y="62"/>
              <a:ext cx="9619929" cy="5143375"/>
              <a:chOff x="-237965" y="62"/>
              <a:chExt cx="9619929" cy="5143375"/>
            </a:xfrm>
          </p:grpSpPr>
          <p:grpSp>
            <p:nvGrpSpPr>
              <p:cNvPr id="149" name="Google Shape;149;p8"/>
              <p:cNvGrpSpPr/>
              <p:nvPr/>
            </p:nvGrpSpPr>
            <p:grpSpPr>
              <a:xfrm>
                <a:off x="-237965" y="62"/>
                <a:ext cx="9619929" cy="5143375"/>
                <a:chOff x="238125" y="942775"/>
                <a:chExt cx="7051700" cy="3770250"/>
              </a:xfrm>
            </p:grpSpPr>
            <p:sp>
              <p:nvSpPr>
                <p:cNvPr id="150" name="Google Shape;150;p8"/>
                <p:cNvSpPr/>
                <p:nvPr/>
              </p:nvSpPr>
              <p:spPr>
                <a:xfrm>
                  <a:off x="4726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1" name="Google Shape;151;p8"/>
                <p:cNvSpPr/>
                <p:nvPr/>
              </p:nvSpPr>
              <p:spPr>
                <a:xfrm>
                  <a:off x="6787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2" name="Google Shape;152;p8"/>
                <p:cNvSpPr/>
                <p:nvPr/>
              </p:nvSpPr>
              <p:spPr>
                <a:xfrm>
                  <a:off x="8847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3" name="Google Shape;153;p8"/>
                <p:cNvSpPr/>
                <p:nvPr/>
              </p:nvSpPr>
              <p:spPr>
                <a:xfrm>
                  <a:off x="10908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4" name="Google Shape;154;p8"/>
                <p:cNvSpPr/>
                <p:nvPr/>
              </p:nvSpPr>
              <p:spPr>
                <a:xfrm>
                  <a:off x="12990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5" name="Google Shape;155;p8"/>
                <p:cNvSpPr/>
                <p:nvPr/>
              </p:nvSpPr>
              <p:spPr>
                <a:xfrm>
                  <a:off x="15051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6" name="Google Shape;156;p8"/>
                <p:cNvSpPr/>
                <p:nvPr/>
              </p:nvSpPr>
              <p:spPr>
                <a:xfrm>
                  <a:off x="17111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7" name="Google Shape;157;p8"/>
                <p:cNvSpPr/>
                <p:nvPr/>
              </p:nvSpPr>
              <p:spPr>
                <a:xfrm>
                  <a:off x="19172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8" name="Google Shape;158;p8"/>
                <p:cNvSpPr/>
                <p:nvPr/>
              </p:nvSpPr>
              <p:spPr>
                <a:xfrm>
                  <a:off x="21232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9" name="Google Shape;159;p8"/>
                <p:cNvSpPr/>
                <p:nvPr/>
              </p:nvSpPr>
              <p:spPr>
                <a:xfrm>
                  <a:off x="23292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0" name="Google Shape;160;p8"/>
                <p:cNvSpPr/>
                <p:nvPr/>
              </p:nvSpPr>
              <p:spPr>
                <a:xfrm>
                  <a:off x="25353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1" name="Google Shape;161;p8"/>
                <p:cNvSpPr/>
                <p:nvPr/>
              </p:nvSpPr>
              <p:spPr>
                <a:xfrm>
                  <a:off x="27413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2" name="Google Shape;162;p8"/>
                <p:cNvSpPr/>
                <p:nvPr/>
              </p:nvSpPr>
              <p:spPr>
                <a:xfrm>
                  <a:off x="29474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3" name="Google Shape;163;p8"/>
                <p:cNvSpPr/>
                <p:nvPr/>
              </p:nvSpPr>
              <p:spPr>
                <a:xfrm>
                  <a:off x="31534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4" name="Google Shape;164;p8"/>
                <p:cNvSpPr/>
                <p:nvPr/>
              </p:nvSpPr>
              <p:spPr>
                <a:xfrm>
                  <a:off x="33595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5" name="Google Shape;165;p8"/>
                <p:cNvSpPr/>
                <p:nvPr/>
              </p:nvSpPr>
              <p:spPr>
                <a:xfrm>
                  <a:off x="35677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6" name="Google Shape;166;p8"/>
                <p:cNvSpPr/>
                <p:nvPr/>
              </p:nvSpPr>
              <p:spPr>
                <a:xfrm>
                  <a:off x="37738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7" name="Google Shape;167;p8"/>
                <p:cNvSpPr/>
                <p:nvPr/>
              </p:nvSpPr>
              <p:spPr>
                <a:xfrm>
                  <a:off x="39798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8" name="Google Shape;168;p8"/>
                <p:cNvSpPr/>
                <p:nvPr/>
              </p:nvSpPr>
              <p:spPr>
                <a:xfrm>
                  <a:off x="41859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9" name="Google Shape;169;p8"/>
                <p:cNvSpPr/>
                <p:nvPr/>
              </p:nvSpPr>
              <p:spPr>
                <a:xfrm>
                  <a:off x="43919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0" name="Google Shape;170;p8"/>
                <p:cNvSpPr/>
                <p:nvPr/>
              </p:nvSpPr>
              <p:spPr>
                <a:xfrm>
                  <a:off x="46002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1" name="Google Shape;171;p8"/>
                <p:cNvSpPr/>
                <p:nvPr/>
              </p:nvSpPr>
              <p:spPr>
                <a:xfrm>
                  <a:off x="48062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2" name="Google Shape;172;p8"/>
                <p:cNvSpPr/>
                <p:nvPr/>
              </p:nvSpPr>
              <p:spPr>
                <a:xfrm>
                  <a:off x="50123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3" name="Google Shape;173;p8"/>
                <p:cNvSpPr/>
                <p:nvPr/>
              </p:nvSpPr>
              <p:spPr>
                <a:xfrm>
                  <a:off x="52183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4" name="Google Shape;174;p8"/>
                <p:cNvSpPr/>
                <p:nvPr/>
              </p:nvSpPr>
              <p:spPr>
                <a:xfrm>
                  <a:off x="54244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5" name="Google Shape;175;p8"/>
                <p:cNvSpPr/>
                <p:nvPr/>
              </p:nvSpPr>
              <p:spPr>
                <a:xfrm>
                  <a:off x="56304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6" name="Google Shape;176;p8"/>
                <p:cNvSpPr/>
                <p:nvPr/>
              </p:nvSpPr>
              <p:spPr>
                <a:xfrm>
                  <a:off x="58365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7" name="Google Shape;177;p8"/>
                <p:cNvSpPr/>
                <p:nvPr/>
              </p:nvSpPr>
              <p:spPr>
                <a:xfrm>
                  <a:off x="60425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8" name="Google Shape;178;p8"/>
                <p:cNvSpPr/>
                <p:nvPr/>
              </p:nvSpPr>
              <p:spPr>
                <a:xfrm>
                  <a:off x="62486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9" name="Google Shape;179;p8"/>
                <p:cNvSpPr/>
                <p:nvPr/>
              </p:nvSpPr>
              <p:spPr>
                <a:xfrm>
                  <a:off x="64546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0" name="Google Shape;180;p8"/>
                <p:cNvSpPr/>
                <p:nvPr/>
              </p:nvSpPr>
              <p:spPr>
                <a:xfrm>
                  <a:off x="66607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1" name="Google Shape;181;p8"/>
                <p:cNvSpPr/>
                <p:nvPr/>
              </p:nvSpPr>
              <p:spPr>
                <a:xfrm>
                  <a:off x="68667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2" name="Google Shape;182;p8"/>
                <p:cNvSpPr/>
                <p:nvPr/>
              </p:nvSpPr>
              <p:spPr>
                <a:xfrm>
                  <a:off x="70728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3" name="Google Shape;183;p8"/>
                <p:cNvSpPr/>
                <p:nvPr/>
              </p:nvSpPr>
              <p:spPr>
                <a:xfrm>
                  <a:off x="72810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4" name="Google Shape;184;p8"/>
                <p:cNvSpPr/>
                <p:nvPr/>
              </p:nvSpPr>
              <p:spPr>
                <a:xfrm>
                  <a:off x="238125" y="117730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5" name="Google Shape;185;p8"/>
                <p:cNvSpPr/>
                <p:nvPr/>
              </p:nvSpPr>
              <p:spPr>
                <a:xfrm>
                  <a:off x="238125" y="138335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6" name="Google Shape;186;p8"/>
                <p:cNvSpPr/>
                <p:nvPr/>
              </p:nvSpPr>
              <p:spPr>
                <a:xfrm>
                  <a:off x="238125" y="158940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7" name="Google Shape;187;p8"/>
                <p:cNvSpPr/>
                <p:nvPr/>
              </p:nvSpPr>
              <p:spPr>
                <a:xfrm>
                  <a:off x="238125" y="179545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8" name="Google Shape;188;p8"/>
                <p:cNvSpPr/>
                <p:nvPr/>
              </p:nvSpPr>
              <p:spPr>
                <a:xfrm>
                  <a:off x="238125" y="200370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9" name="Google Shape;189;p8"/>
                <p:cNvSpPr/>
                <p:nvPr/>
              </p:nvSpPr>
              <p:spPr>
                <a:xfrm>
                  <a:off x="238125" y="220975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0" name="Google Shape;190;p8"/>
                <p:cNvSpPr/>
                <p:nvPr/>
              </p:nvSpPr>
              <p:spPr>
                <a:xfrm>
                  <a:off x="238125" y="241577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1" name="Google Shape;191;p8"/>
                <p:cNvSpPr/>
                <p:nvPr/>
              </p:nvSpPr>
              <p:spPr>
                <a:xfrm>
                  <a:off x="238125" y="262182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2" name="Google Shape;192;p8"/>
                <p:cNvSpPr/>
                <p:nvPr/>
              </p:nvSpPr>
              <p:spPr>
                <a:xfrm>
                  <a:off x="238125" y="282787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3" name="Google Shape;193;p8"/>
                <p:cNvSpPr/>
                <p:nvPr/>
              </p:nvSpPr>
              <p:spPr>
                <a:xfrm>
                  <a:off x="238125" y="303392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4" name="Google Shape;194;p8"/>
                <p:cNvSpPr/>
                <p:nvPr/>
              </p:nvSpPr>
              <p:spPr>
                <a:xfrm>
                  <a:off x="238125" y="323997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5" name="Google Shape;195;p8"/>
                <p:cNvSpPr/>
                <p:nvPr/>
              </p:nvSpPr>
              <p:spPr>
                <a:xfrm>
                  <a:off x="238125" y="344602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6" name="Google Shape;196;p8"/>
                <p:cNvSpPr/>
                <p:nvPr/>
              </p:nvSpPr>
              <p:spPr>
                <a:xfrm>
                  <a:off x="238125" y="365207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7" name="Google Shape;197;p8"/>
                <p:cNvSpPr/>
                <p:nvPr/>
              </p:nvSpPr>
              <p:spPr>
                <a:xfrm>
                  <a:off x="238125" y="385812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8" name="Google Shape;198;p8"/>
                <p:cNvSpPr/>
                <p:nvPr/>
              </p:nvSpPr>
              <p:spPr>
                <a:xfrm>
                  <a:off x="238125" y="406417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9" name="Google Shape;199;p8"/>
                <p:cNvSpPr/>
                <p:nvPr/>
              </p:nvSpPr>
              <p:spPr>
                <a:xfrm>
                  <a:off x="238125" y="427240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0" name="Google Shape;200;p8"/>
                <p:cNvSpPr/>
                <p:nvPr/>
              </p:nvSpPr>
              <p:spPr>
                <a:xfrm>
                  <a:off x="238125" y="447845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01" name="Google Shape;201;p8"/>
              <p:cNvSpPr/>
              <p:nvPr/>
            </p:nvSpPr>
            <p:spPr>
              <a:xfrm>
                <a:off x="-237965" y="5106028"/>
                <a:ext cx="9619929" cy="34"/>
              </a:xfrm>
              <a:custGeom>
                <a:rect b="b" l="l" r="r" t="t"/>
                <a:pathLst>
                  <a:path extrusionOk="0" fill="none" h="1" w="282068">
                    <a:moveTo>
                      <a:pt x="282067" y="1"/>
                    </a:moveTo>
                    <a:lnTo>
                      <a:pt x="0" y="1"/>
                    </a:lnTo>
                  </a:path>
                </a:pathLst>
              </a:custGeom>
              <a:noFill/>
              <a:ln cap="flat" cmpd="sng" w="19050">
                <a:solidFill>
                  <a:schemeClr val="dk2"/>
                </a:solidFill>
                <a:prstDash val="solid"/>
                <a:miter lim="8768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02" name="Google Shape;202;p8"/>
            <p:cNvSpPr/>
            <p:nvPr/>
          </p:nvSpPr>
          <p:spPr>
            <a:xfrm>
              <a:off x="-237990" y="52205"/>
              <a:ext cx="9619929" cy="34"/>
            </a:xfrm>
            <a:custGeom>
              <a:rect b="b" l="l" r="r" t="t"/>
              <a:pathLst>
                <a:path extrusionOk="0" fill="none" h="1" w="282068">
                  <a:moveTo>
                    <a:pt x="282067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9050">
              <a:solidFill>
                <a:schemeClr val="dk2"/>
              </a:solidFill>
              <a:prstDash val="solid"/>
              <a:miter lim="8768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3" name="Google Shape;203;p8"/>
          <p:cNvSpPr txBox="1"/>
          <p:nvPr>
            <p:ph idx="1" type="subTitle"/>
          </p:nvPr>
        </p:nvSpPr>
        <p:spPr>
          <a:xfrm>
            <a:off x="648875" y="1737600"/>
            <a:ext cx="2520300" cy="262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04" name="Google Shape;204;p8"/>
          <p:cNvSpPr txBox="1"/>
          <p:nvPr>
            <p:ph idx="2" type="subTitle"/>
          </p:nvPr>
        </p:nvSpPr>
        <p:spPr>
          <a:xfrm>
            <a:off x="650525" y="2018725"/>
            <a:ext cx="2520300" cy="547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05" name="Google Shape;205;p8"/>
          <p:cNvSpPr txBox="1"/>
          <p:nvPr>
            <p:ph idx="3" type="subTitle"/>
          </p:nvPr>
        </p:nvSpPr>
        <p:spPr>
          <a:xfrm>
            <a:off x="650700" y="3143025"/>
            <a:ext cx="2520300" cy="262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06" name="Google Shape;206;p8"/>
          <p:cNvSpPr txBox="1"/>
          <p:nvPr>
            <p:ph idx="4" type="subTitle"/>
          </p:nvPr>
        </p:nvSpPr>
        <p:spPr>
          <a:xfrm>
            <a:off x="647225" y="3422206"/>
            <a:ext cx="2523600" cy="5487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07" name="Google Shape;207;p8"/>
          <p:cNvSpPr txBox="1"/>
          <p:nvPr>
            <p:ph type="title"/>
          </p:nvPr>
        </p:nvSpPr>
        <p:spPr>
          <a:xfrm>
            <a:off x="3462550" y="1728063"/>
            <a:ext cx="844200" cy="842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23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208" name="Google Shape;208;p8"/>
          <p:cNvSpPr txBox="1"/>
          <p:nvPr>
            <p:ph idx="5" type="title"/>
          </p:nvPr>
        </p:nvSpPr>
        <p:spPr>
          <a:xfrm>
            <a:off x="3462550" y="3134562"/>
            <a:ext cx="844200" cy="842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23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209" name="Google Shape;209;p8"/>
          <p:cNvSpPr txBox="1"/>
          <p:nvPr>
            <p:ph idx="6" type="subTitle"/>
          </p:nvPr>
        </p:nvSpPr>
        <p:spPr>
          <a:xfrm>
            <a:off x="6001000" y="1737600"/>
            <a:ext cx="2512800" cy="265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10" name="Google Shape;210;p8"/>
          <p:cNvSpPr txBox="1"/>
          <p:nvPr>
            <p:ph idx="7" type="subTitle"/>
          </p:nvPr>
        </p:nvSpPr>
        <p:spPr>
          <a:xfrm>
            <a:off x="6001000" y="2018724"/>
            <a:ext cx="2512800" cy="54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11" name="Google Shape;211;p8"/>
          <p:cNvSpPr txBox="1"/>
          <p:nvPr>
            <p:ph idx="8" type="subTitle"/>
          </p:nvPr>
        </p:nvSpPr>
        <p:spPr>
          <a:xfrm>
            <a:off x="6001000" y="3143021"/>
            <a:ext cx="2512800" cy="265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12" name="Google Shape;212;p8"/>
          <p:cNvSpPr txBox="1"/>
          <p:nvPr>
            <p:ph idx="9" type="subTitle"/>
          </p:nvPr>
        </p:nvSpPr>
        <p:spPr>
          <a:xfrm>
            <a:off x="6001000" y="3422202"/>
            <a:ext cx="2512800" cy="5487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13" name="Google Shape;213;p8"/>
          <p:cNvSpPr txBox="1"/>
          <p:nvPr>
            <p:ph idx="13" type="title"/>
          </p:nvPr>
        </p:nvSpPr>
        <p:spPr>
          <a:xfrm>
            <a:off x="4866711" y="1727015"/>
            <a:ext cx="844200" cy="844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23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214" name="Google Shape;214;p8"/>
          <p:cNvSpPr txBox="1"/>
          <p:nvPr>
            <p:ph idx="14" type="title"/>
          </p:nvPr>
        </p:nvSpPr>
        <p:spPr>
          <a:xfrm>
            <a:off x="4867761" y="3138261"/>
            <a:ext cx="842100" cy="842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23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grpSp>
        <p:nvGrpSpPr>
          <p:cNvPr id="215" name="Google Shape;215;p8"/>
          <p:cNvGrpSpPr/>
          <p:nvPr/>
        </p:nvGrpSpPr>
        <p:grpSpPr>
          <a:xfrm>
            <a:off x="-356850" y="-51774"/>
            <a:ext cx="9859375" cy="5246900"/>
            <a:chOff x="-356850" y="-51774"/>
            <a:chExt cx="9859375" cy="5246900"/>
          </a:xfrm>
        </p:grpSpPr>
        <p:sp>
          <p:nvSpPr>
            <p:cNvPr id="216" name="Google Shape;216;p8"/>
            <p:cNvSpPr/>
            <p:nvPr/>
          </p:nvSpPr>
          <p:spPr>
            <a:xfrm>
              <a:off x="-356850" y="-51774"/>
              <a:ext cx="9857700" cy="362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8"/>
            <p:cNvSpPr/>
            <p:nvPr/>
          </p:nvSpPr>
          <p:spPr>
            <a:xfrm>
              <a:off x="-356850" y="4832426"/>
              <a:ext cx="9857700" cy="362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8"/>
            <p:cNvSpPr/>
            <p:nvPr/>
          </p:nvSpPr>
          <p:spPr>
            <a:xfrm rot="5400000">
              <a:off x="-2493500" y="2293675"/>
              <a:ext cx="4988100" cy="711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8"/>
            <p:cNvSpPr/>
            <p:nvPr/>
          </p:nvSpPr>
          <p:spPr>
            <a:xfrm rot="5400000">
              <a:off x="6662575" y="2225850"/>
              <a:ext cx="4988100" cy="691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0" name="Google Shape;220;p8"/>
          <p:cNvSpPr/>
          <p:nvPr/>
        </p:nvSpPr>
        <p:spPr>
          <a:xfrm rot="5400000">
            <a:off x="1497325" y="3425675"/>
            <a:ext cx="263700" cy="2514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8"/>
          <p:cNvSpPr/>
          <p:nvPr/>
        </p:nvSpPr>
        <p:spPr>
          <a:xfrm rot="10800000">
            <a:off x="7767341" y="310930"/>
            <a:ext cx="1043389" cy="945531"/>
          </a:xfrm>
          <a:custGeom>
            <a:rect b="b" l="l" r="r" t="t"/>
            <a:pathLst>
              <a:path extrusionOk="0" h="31103" w="34322">
                <a:moveTo>
                  <a:pt x="10233" y="0"/>
                </a:moveTo>
                <a:lnTo>
                  <a:pt x="9655" y="19"/>
                </a:lnTo>
                <a:lnTo>
                  <a:pt x="9057" y="58"/>
                </a:lnTo>
                <a:lnTo>
                  <a:pt x="8421" y="135"/>
                </a:lnTo>
                <a:lnTo>
                  <a:pt x="7766" y="251"/>
                </a:lnTo>
                <a:lnTo>
                  <a:pt x="7092" y="366"/>
                </a:lnTo>
                <a:lnTo>
                  <a:pt x="6398" y="520"/>
                </a:lnTo>
                <a:lnTo>
                  <a:pt x="5685" y="694"/>
                </a:lnTo>
                <a:lnTo>
                  <a:pt x="4972" y="867"/>
                </a:lnTo>
                <a:lnTo>
                  <a:pt x="4259" y="1079"/>
                </a:lnTo>
                <a:lnTo>
                  <a:pt x="2814" y="1503"/>
                </a:lnTo>
                <a:lnTo>
                  <a:pt x="1388" y="1966"/>
                </a:lnTo>
                <a:lnTo>
                  <a:pt x="0" y="2428"/>
                </a:lnTo>
                <a:lnTo>
                  <a:pt x="0" y="31103"/>
                </a:lnTo>
                <a:lnTo>
                  <a:pt x="34302" y="31103"/>
                </a:lnTo>
                <a:lnTo>
                  <a:pt x="34321" y="30486"/>
                </a:lnTo>
                <a:lnTo>
                  <a:pt x="34321" y="30159"/>
                </a:lnTo>
                <a:lnTo>
                  <a:pt x="34283" y="29850"/>
                </a:lnTo>
                <a:lnTo>
                  <a:pt x="34263" y="29504"/>
                </a:lnTo>
                <a:lnTo>
                  <a:pt x="34205" y="29157"/>
                </a:lnTo>
                <a:lnTo>
                  <a:pt x="34148" y="28810"/>
                </a:lnTo>
                <a:lnTo>
                  <a:pt x="34051" y="28463"/>
                </a:lnTo>
                <a:lnTo>
                  <a:pt x="33974" y="28135"/>
                </a:lnTo>
                <a:lnTo>
                  <a:pt x="33859" y="27808"/>
                </a:lnTo>
                <a:lnTo>
                  <a:pt x="33743" y="27480"/>
                </a:lnTo>
                <a:lnTo>
                  <a:pt x="33627" y="27172"/>
                </a:lnTo>
                <a:lnTo>
                  <a:pt x="33492" y="26844"/>
                </a:lnTo>
                <a:lnTo>
                  <a:pt x="33338" y="26536"/>
                </a:lnTo>
                <a:lnTo>
                  <a:pt x="33011" y="25938"/>
                </a:lnTo>
                <a:lnTo>
                  <a:pt x="32645" y="25360"/>
                </a:lnTo>
                <a:lnTo>
                  <a:pt x="32240" y="24801"/>
                </a:lnTo>
                <a:lnTo>
                  <a:pt x="31816" y="24262"/>
                </a:lnTo>
                <a:lnTo>
                  <a:pt x="31353" y="23742"/>
                </a:lnTo>
                <a:lnTo>
                  <a:pt x="30891" y="23241"/>
                </a:lnTo>
                <a:lnTo>
                  <a:pt x="30390" y="22740"/>
                </a:lnTo>
                <a:lnTo>
                  <a:pt x="29870" y="22277"/>
                </a:lnTo>
                <a:lnTo>
                  <a:pt x="29349" y="21834"/>
                </a:lnTo>
                <a:lnTo>
                  <a:pt x="28810" y="21410"/>
                </a:lnTo>
                <a:lnTo>
                  <a:pt x="28270" y="21005"/>
                </a:lnTo>
                <a:lnTo>
                  <a:pt x="26651" y="19849"/>
                </a:lnTo>
                <a:lnTo>
                  <a:pt x="25842" y="19252"/>
                </a:lnTo>
                <a:lnTo>
                  <a:pt x="25457" y="18962"/>
                </a:lnTo>
                <a:lnTo>
                  <a:pt x="25071" y="18635"/>
                </a:lnTo>
                <a:lnTo>
                  <a:pt x="24686" y="18307"/>
                </a:lnTo>
                <a:lnTo>
                  <a:pt x="24320" y="17980"/>
                </a:lnTo>
                <a:lnTo>
                  <a:pt x="23973" y="17633"/>
                </a:lnTo>
                <a:lnTo>
                  <a:pt x="23645" y="17267"/>
                </a:lnTo>
                <a:lnTo>
                  <a:pt x="23337" y="16881"/>
                </a:lnTo>
                <a:lnTo>
                  <a:pt x="23029" y="16477"/>
                </a:lnTo>
                <a:lnTo>
                  <a:pt x="22759" y="16053"/>
                </a:lnTo>
                <a:lnTo>
                  <a:pt x="22508" y="15609"/>
                </a:lnTo>
                <a:lnTo>
                  <a:pt x="22373" y="15340"/>
                </a:lnTo>
                <a:lnTo>
                  <a:pt x="22238" y="15070"/>
                </a:lnTo>
                <a:lnTo>
                  <a:pt x="22007" y="14492"/>
                </a:lnTo>
                <a:lnTo>
                  <a:pt x="21814" y="13914"/>
                </a:lnTo>
                <a:lnTo>
                  <a:pt x="21660" y="13297"/>
                </a:lnTo>
                <a:lnTo>
                  <a:pt x="21525" y="12699"/>
                </a:lnTo>
                <a:lnTo>
                  <a:pt x="21410" y="12083"/>
                </a:lnTo>
                <a:lnTo>
                  <a:pt x="21198" y="10830"/>
                </a:lnTo>
                <a:lnTo>
                  <a:pt x="21005" y="9578"/>
                </a:lnTo>
                <a:lnTo>
                  <a:pt x="20889" y="8942"/>
                </a:lnTo>
                <a:lnTo>
                  <a:pt x="20774" y="8325"/>
                </a:lnTo>
                <a:lnTo>
                  <a:pt x="20639" y="7708"/>
                </a:lnTo>
                <a:lnTo>
                  <a:pt x="20485" y="7111"/>
                </a:lnTo>
                <a:lnTo>
                  <a:pt x="20292" y="6514"/>
                </a:lnTo>
                <a:lnTo>
                  <a:pt x="20061" y="5935"/>
                </a:lnTo>
                <a:lnTo>
                  <a:pt x="19907" y="5589"/>
                </a:lnTo>
                <a:lnTo>
                  <a:pt x="19733" y="5261"/>
                </a:lnTo>
                <a:lnTo>
                  <a:pt x="19560" y="4933"/>
                </a:lnTo>
                <a:lnTo>
                  <a:pt x="19367" y="4625"/>
                </a:lnTo>
                <a:lnTo>
                  <a:pt x="19155" y="4317"/>
                </a:lnTo>
                <a:lnTo>
                  <a:pt x="18943" y="4028"/>
                </a:lnTo>
                <a:lnTo>
                  <a:pt x="18712" y="3739"/>
                </a:lnTo>
                <a:lnTo>
                  <a:pt x="18481" y="3469"/>
                </a:lnTo>
                <a:lnTo>
                  <a:pt x="18230" y="3199"/>
                </a:lnTo>
                <a:lnTo>
                  <a:pt x="17960" y="2948"/>
                </a:lnTo>
                <a:lnTo>
                  <a:pt x="17691" y="2698"/>
                </a:lnTo>
                <a:lnTo>
                  <a:pt x="17421" y="2467"/>
                </a:lnTo>
                <a:lnTo>
                  <a:pt x="17132" y="2255"/>
                </a:lnTo>
                <a:lnTo>
                  <a:pt x="16843" y="2043"/>
                </a:lnTo>
                <a:lnTo>
                  <a:pt x="16554" y="1831"/>
                </a:lnTo>
                <a:lnTo>
                  <a:pt x="16245" y="1638"/>
                </a:lnTo>
                <a:lnTo>
                  <a:pt x="15937" y="1465"/>
                </a:lnTo>
                <a:lnTo>
                  <a:pt x="15609" y="1291"/>
                </a:lnTo>
                <a:lnTo>
                  <a:pt x="15282" y="1137"/>
                </a:lnTo>
                <a:lnTo>
                  <a:pt x="14954" y="983"/>
                </a:lnTo>
                <a:lnTo>
                  <a:pt x="14280" y="713"/>
                </a:lnTo>
                <a:lnTo>
                  <a:pt x="13605" y="482"/>
                </a:lnTo>
                <a:lnTo>
                  <a:pt x="12911" y="308"/>
                </a:lnTo>
                <a:lnTo>
                  <a:pt x="12198" y="154"/>
                </a:lnTo>
                <a:lnTo>
                  <a:pt x="11485" y="58"/>
                </a:lnTo>
                <a:lnTo>
                  <a:pt x="1077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8"/>
          <p:cNvSpPr/>
          <p:nvPr/>
        </p:nvSpPr>
        <p:spPr>
          <a:xfrm rot="5400000">
            <a:off x="582957" y="3111189"/>
            <a:ext cx="443008" cy="896229"/>
          </a:xfrm>
          <a:custGeom>
            <a:rect b="b" l="l" r="r" t="t"/>
            <a:pathLst>
              <a:path extrusionOk="0" h="18520" w="9154">
                <a:moveTo>
                  <a:pt x="289" y="1"/>
                </a:moveTo>
                <a:lnTo>
                  <a:pt x="289" y="97"/>
                </a:lnTo>
                <a:lnTo>
                  <a:pt x="270" y="348"/>
                </a:lnTo>
                <a:lnTo>
                  <a:pt x="270" y="521"/>
                </a:lnTo>
                <a:lnTo>
                  <a:pt x="270" y="733"/>
                </a:lnTo>
                <a:lnTo>
                  <a:pt x="308" y="983"/>
                </a:lnTo>
                <a:lnTo>
                  <a:pt x="366" y="1253"/>
                </a:lnTo>
                <a:lnTo>
                  <a:pt x="463" y="1562"/>
                </a:lnTo>
                <a:lnTo>
                  <a:pt x="578" y="1889"/>
                </a:lnTo>
                <a:lnTo>
                  <a:pt x="732" y="2236"/>
                </a:lnTo>
                <a:lnTo>
                  <a:pt x="925" y="2602"/>
                </a:lnTo>
                <a:lnTo>
                  <a:pt x="1176" y="2988"/>
                </a:lnTo>
                <a:lnTo>
                  <a:pt x="1484" y="3392"/>
                </a:lnTo>
                <a:lnTo>
                  <a:pt x="1831" y="3797"/>
                </a:lnTo>
                <a:lnTo>
                  <a:pt x="2255" y="4221"/>
                </a:lnTo>
                <a:lnTo>
                  <a:pt x="2486" y="4414"/>
                </a:lnTo>
                <a:lnTo>
                  <a:pt x="2717" y="4606"/>
                </a:lnTo>
                <a:lnTo>
                  <a:pt x="2948" y="4857"/>
                </a:lnTo>
                <a:lnTo>
                  <a:pt x="3064" y="4992"/>
                </a:lnTo>
                <a:lnTo>
                  <a:pt x="3160" y="5127"/>
                </a:lnTo>
                <a:lnTo>
                  <a:pt x="3257" y="5262"/>
                </a:lnTo>
                <a:lnTo>
                  <a:pt x="3315" y="5416"/>
                </a:lnTo>
                <a:lnTo>
                  <a:pt x="3353" y="5531"/>
                </a:lnTo>
                <a:lnTo>
                  <a:pt x="3353" y="5666"/>
                </a:lnTo>
                <a:lnTo>
                  <a:pt x="3315" y="5782"/>
                </a:lnTo>
                <a:lnTo>
                  <a:pt x="3218" y="5898"/>
                </a:lnTo>
                <a:lnTo>
                  <a:pt x="3141" y="5917"/>
                </a:lnTo>
                <a:lnTo>
                  <a:pt x="3006" y="5955"/>
                </a:lnTo>
                <a:lnTo>
                  <a:pt x="2833" y="5975"/>
                </a:lnTo>
                <a:lnTo>
                  <a:pt x="2582" y="5975"/>
                </a:lnTo>
                <a:lnTo>
                  <a:pt x="2274" y="5936"/>
                </a:lnTo>
                <a:lnTo>
                  <a:pt x="1889" y="5859"/>
                </a:lnTo>
                <a:lnTo>
                  <a:pt x="1426" y="5724"/>
                </a:lnTo>
                <a:lnTo>
                  <a:pt x="1195" y="5666"/>
                </a:lnTo>
                <a:lnTo>
                  <a:pt x="964" y="5608"/>
                </a:lnTo>
                <a:lnTo>
                  <a:pt x="597" y="5608"/>
                </a:lnTo>
                <a:lnTo>
                  <a:pt x="443" y="5628"/>
                </a:lnTo>
                <a:lnTo>
                  <a:pt x="308" y="5686"/>
                </a:lnTo>
                <a:lnTo>
                  <a:pt x="212" y="5743"/>
                </a:lnTo>
                <a:lnTo>
                  <a:pt x="116" y="5840"/>
                </a:lnTo>
                <a:lnTo>
                  <a:pt x="58" y="5936"/>
                </a:lnTo>
                <a:lnTo>
                  <a:pt x="19" y="6032"/>
                </a:lnTo>
                <a:lnTo>
                  <a:pt x="0" y="6167"/>
                </a:lnTo>
                <a:lnTo>
                  <a:pt x="0" y="6302"/>
                </a:lnTo>
                <a:lnTo>
                  <a:pt x="39" y="6437"/>
                </a:lnTo>
                <a:lnTo>
                  <a:pt x="77" y="6591"/>
                </a:lnTo>
                <a:lnTo>
                  <a:pt x="154" y="6726"/>
                </a:lnTo>
                <a:lnTo>
                  <a:pt x="270" y="6880"/>
                </a:lnTo>
                <a:lnTo>
                  <a:pt x="578" y="7304"/>
                </a:lnTo>
                <a:lnTo>
                  <a:pt x="1041" y="7844"/>
                </a:lnTo>
                <a:lnTo>
                  <a:pt x="2178" y="9154"/>
                </a:lnTo>
                <a:lnTo>
                  <a:pt x="3623" y="10812"/>
                </a:lnTo>
                <a:lnTo>
                  <a:pt x="3777" y="11004"/>
                </a:lnTo>
                <a:lnTo>
                  <a:pt x="3893" y="11197"/>
                </a:lnTo>
                <a:lnTo>
                  <a:pt x="3951" y="11313"/>
                </a:lnTo>
                <a:lnTo>
                  <a:pt x="4008" y="11428"/>
                </a:lnTo>
                <a:lnTo>
                  <a:pt x="4047" y="11544"/>
                </a:lnTo>
                <a:lnTo>
                  <a:pt x="4066" y="11659"/>
                </a:lnTo>
                <a:lnTo>
                  <a:pt x="4047" y="11775"/>
                </a:lnTo>
                <a:lnTo>
                  <a:pt x="4008" y="11891"/>
                </a:lnTo>
                <a:lnTo>
                  <a:pt x="3951" y="11987"/>
                </a:lnTo>
                <a:lnTo>
                  <a:pt x="3835" y="12083"/>
                </a:lnTo>
                <a:lnTo>
                  <a:pt x="3681" y="12160"/>
                </a:lnTo>
                <a:lnTo>
                  <a:pt x="3488" y="12218"/>
                </a:lnTo>
                <a:lnTo>
                  <a:pt x="3045" y="12315"/>
                </a:lnTo>
                <a:lnTo>
                  <a:pt x="2621" y="12430"/>
                </a:lnTo>
                <a:lnTo>
                  <a:pt x="2409" y="12507"/>
                </a:lnTo>
                <a:lnTo>
                  <a:pt x="2235" y="12604"/>
                </a:lnTo>
                <a:lnTo>
                  <a:pt x="2062" y="12700"/>
                </a:lnTo>
                <a:lnTo>
                  <a:pt x="1908" y="12816"/>
                </a:lnTo>
                <a:lnTo>
                  <a:pt x="1773" y="12951"/>
                </a:lnTo>
                <a:lnTo>
                  <a:pt x="1677" y="13105"/>
                </a:lnTo>
                <a:lnTo>
                  <a:pt x="1600" y="13278"/>
                </a:lnTo>
                <a:lnTo>
                  <a:pt x="1542" y="13471"/>
                </a:lnTo>
                <a:lnTo>
                  <a:pt x="1522" y="13702"/>
                </a:lnTo>
                <a:lnTo>
                  <a:pt x="1542" y="13933"/>
                </a:lnTo>
                <a:lnTo>
                  <a:pt x="1600" y="14203"/>
                </a:lnTo>
                <a:lnTo>
                  <a:pt x="1696" y="14512"/>
                </a:lnTo>
                <a:lnTo>
                  <a:pt x="2178" y="15745"/>
                </a:lnTo>
                <a:lnTo>
                  <a:pt x="2390" y="16342"/>
                </a:lnTo>
                <a:lnTo>
                  <a:pt x="2486" y="16631"/>
                </a:lnTo>
                <a:lnTo>
                  <a:pt x="2544" y="16920"/>
                </a:lnTo>
                <a:lnTo>
                  <a:pt x="2582" y="17171"/>
                </a:lnTo>
                <a:lnTo>
                  <a:pt x="2602" y="17421"/>
                </a:lnTo>
                <a:lnTo>
                  <a:pt x="2602" y="17672"/>
                </a:lnTo>
                <a:lnTo>
                  <a:pt x="2563" y="17884"/>
                </a:lnTo>
                <a:lnTo>
                  <a:pt x="2486" y="18077"/>
                </a:lnTo>
                <a:lnTo>
                  <a:pt x="2428" y="18173"/>
                </a:lnTo>
                <a:lnTo>
                  <a:pt x="2370" y="18250"/>
                </a:lnTo>
                <a:lnTo>
                  <a:pt x="2293" y="18327"/>
                </a:lnTo>
                <a:lnTo>
                  <a:pt x="2197" y="18404"/>
                </a:lnTo>
                <a:lnTo>
                  <a:pt x="2101" y="18462"/>
                </a:lnTo>
                <a:lnTo>
                  <a:pt x="2004" y="18520"/>
                </a:lnTo>
                <a:lnTo>
                  <a:pt x="8653" y="18520"/>
                </a:lnTo>
                <a:lnTo>
                  <a:pt x="8691" y="18462"/>
                </a:lnTo>
                <a:lnTo>
                  <a:pt x="8807" y="18308"/>
                </a:lnTo>
                <a:lnTo>
                  <a:pt x="8961" y="18077"/>
                </a:lnTo>
                <a:lnTo>
                  <a:pt x="9019" y="17922"/>
                </a:lnTo>
                <a:lnTo>
                  <a:pt x="9077" y="17788"/>
                </a:lnTo>
                <a:lnTo>
                  <a:pt x="9134" y="17633"/>
                </a:lnTo>
                <a:lnTo>
                  <a:pt x="9154" y="17460"/>
                </a:lnTo>
                <a:lnTo>
                  <a:pt x="9154" y="17306"/>
                </a:lnTo>
                <a:lnTo>
                  <a:pt x="9134" y="17152"/>
                </a:lnTo>
                <a:lnTo>
                  <a:pt x="9077" y="16997"/>
                </a:lnTo>
                <a:lnTo>
                  <a:pt x="8980" y="16863"/>
                </a:lnTo>
                <a:lnTo>
                  <a:pt x="8845" y="16747"/>
                </a:lnTo>
                <a:lnTo>
                  <a:pt x="8653" y="16631"/>
                </a:lnTo>
                <a:lnTo>
                  <a:pt x="7631" y="16188"/>
                </a:lnTo>
                <a:lnTo>
                  <a:pt x="6533" y="15726"/>
                </a:lnTo>
                <a:lnTo>
                  <a:pt x="5280" y="15205"/>
                </a:lnTo>
                <a:lnTo>
                  <a:pt x="5126" y="15051"/>
                </a:lnTo>
                <a:lnTo>
                  <a:pt x="4991" y="14897"/>
                </a:lnTo>
                <a:lnTo>
                  <a:pt x="4914" y="14801"/>
                </a:lnTo>
                <a:lnTo>
                  <a:pt x="4856" y="14704"/>
                </a:lnTo>
                <a:lnTo>
                  <a:pt x="4818" y="14608"/>
                </a:lnTo>
                <a:lnTo>
                  <a:pt x="4798" y="14512"/>
                </a:lnTo>
                <a:lnTo>
                  <a:pt x="4798" y="14415"/>
                </a:lnTo>
                <a:lnTo>
                  <a:pt x="4837" y="14319"/>
                </a:lnTo>
                <a:lnTo>
                  <a:pt x="4914" y="14222"/>
                </a:lnTo>
                <a:lnTo>
                  <a:pt x="5010" y="14145"/>
                </a:lnTo>
                <a:lnTo>
                  <a:pt x="5184" y="14088"/>
                </a:lnTo>
                <a:lnTo>
                  <a:pt x="5396" y="14030"/>
                </a:lnTo>
                <a:lnTo>
                  <a:pt x="5627" y="13991"/>
                </a:lnTo>
                <a:lnTo>
                  <a:pt x="5858" y="13914"/>
                </a:lnTo>
                <a:lnTo>
                  <a:pt x="6070" y="13837"/>
                </a:lnTo>
                <a:lnTo>
                  <a:pt x="6282" y="13741"/>
                </a:lnTo>
                <a:lnTo>
                  <a:pt x="6475" y="13644"/>
                </a:lnTo>
                <a:lnTo>
                  <a:pt x="6668" y="13509"/>
                </a:lnTo>
                <a:lnTo>
                  <a:pt x="6822" y="13394"/>
                </a:lnTo>
                <a:lnTo>
                  <a:pt x="6976" y="13259"/>
                </a:lnTo>
                <a:lnTo>
                  <a:pt x="7092" y="13105"/>
                </a:lnTo>
                <a:lnTo>
                  <a:pt x="7188" y="12951"/>
                </a:lnTo>
                <a:lnTo>
                  <a:pt x="7246" y="12796"/>
                </a:lnTo>
                <a:lnTo>
                  <a:pt x="7284" y="12623"/>
                </a:lnTo>
                <a:lnTo>
                  <a:pt x="7284" y="12469"/>
                </a:lnTo>
                <a:lnTo>
                  <a:pt x="7265" y="12295"/>
                </a:lnTo>
                <a:lnTo>
                  <a:pt x="7188" y="12122"/>
                </a:lnTo>
                <a:lnTo>
                  <a:pt x="7092" y="11949"/>
                </a:lnTo>
                <a:lnTo>
                  <a:pt x="6764" y="11544"/>
                </a:lnTo>
                <a:lnTo>
                  <a:pt x="6359" y="11081"/>
                </a:lnTo>
                <a:lnTo>
                  <a:pt x="5434" y="10099"/>
                </a:lnTo>
                <a:lnTo>
                  <a:pt x="4664" y="9289"/>
                </a:lnTo>
                <a:lnTo>
                  <a:pt x="4317" y="8942"/>
                </a:lnTo>
                <a:lnTo>
                  <a:pt x="4240" y="8807"/>
                </a:lnTo>
                <a:lnTo>
                  <a:pt x="4163" y="8672"/>
                </a:lnTo>
                <a:lnTo>
                  <a:pt x="4105" y="8518"/>
                </a:lnTo>
                <a:lnTo>
                  <a:pt x="4105" y="8441"/>
                </a:lnTo>
                <a:lnTo>
                  <a:pt x="4085" y="8364"/>
                </a:lnTo>
                <a:lnTo>
                  <a:pt x="4105" y="8306"/>
                </a:lnTo>
                <a:lnTo>
                  <a:pt x="4143" y="8249"/>
                </a:lnTo>
                <a:lnTo>
                  <a:pt x="4201" y="8210"/>
                </a:lnTo>
                <a:lnTo>
                  <a:pt x="4278" y="8171"/>
                </a:lnTo>
                <a:lnTo>
                  <a:pt x="4375" y="8171"/>
                </a:lnTo>
                <a:lnTo>
                  <a:pt x="4529" y="8191"/>
                </a:lnTo>
                <a:lnTo>
                  <a:pt x="5184" y="8306"/>
                </a:lnTo>
                <a:lnTo>
                  <a:pt x="5839" y="8461"/>
                </a:lnTo>
                <a:lnTo>
                  <a:pt x="6552" y="8615"/>
                </a:lnTo>
                <a:lnTo>
                  <a:pt x="6687" y="8576"/>
                </a:lnTo>
                <a:lnTo>
                  <a:pt x="6803" y="8518"/>
                </a:lnTo>
                <a:lnTo>
                  <a:pt x="6938" y="8422"/>
                </a:lnTo>
                <a:lnTo>
                  <a:pt x="6995" y="8364"/>
                </a:lnTo>
                <a:lnTo>
                  <a:pt x="7034" y="8287"/>
                </a:lnTo>
                <a:lnTo>
                  <a:pt x="7053" y="8191"/>
                </a:lnTo>
                <a:lnTo>
                  <a:pt x="7072" y="8094"/>
                </a:lnTo>
                <a:lnTo>
                  <a:pt x="7053" y="7979"/>
                </a:lnTo>
                <a:lnTo>
                  <a:pt x="7015" y="7863"/>
                </a:lnTo>
                <a:lnTo>
                  <a:pt x="6957" y="7709"/>
                </a:lnTo>
                <a:lnTo>
                  <a:pt x="6841" y="7555"/>
                </a:lnTo>
                <a:lnTo>
                  <a:pt x="6552" y="7131"/>
                </a:lnTo>
                <a:lnTo>
                  <a:pt x="6167" y="6533"/>
                </a:lnTo>
                <a:lnTo>
                  <a:pt x="5762" y="5840"/>
                </a:lnTo>
                <a:lnTo>
                  <a:pt x="5550" y="5454"/>
                </a:lnTo>
                <a:lnTo>
                  <a:pt x="5357" y="5050"/>
                </a:lnTo>
                <a:lnTo>
                  <a:pt x="5184" y="4645"/>
                </a:lnTo>
                <a:lnTo>
                  <a:pt x="5030" y="4221"/>
                </a:lnTo>
                <a:lnTo>
                  <a:pt x="4895" y="3797"/>
                </a:lnTo>
                <a:lnTo>
                  <a:pt x="4798" y="3392"/>
                </a:lnTo>
                <a:lnTo>
                  <a:pt x="4741" y="2988"/>
                </a:lnTo>
                <a:lnTo>
                  <a:pt x="4741" y="2776"/>
                </a:lnTo>
                <a:lnTo>
                  <a:pt x="4741" y="2583"/>
                </a:lnTo>
                <a:lnTo>
                  <a:pt x="4760" y="2410"/>
                </a:lnTo>
                <a:lnTo>
                  <a:pt x="4779" y="2217"/>
                </a:lnTo>
                <a:lnTo>
                  <a:pt x="4818" y="2043"/>
                </a:lnTo>
                <a:lnTo>
                  <a:pt x="4895" y="1870"/>
                </a:lnTo>
                <a:lnTo>
                  <a:pt x="5010" y="1677"/>
                </a:lnTo>
                <a:lnTo>
                  <a:pt x="5165" y="1485"/>
                </a:lnTo>
                <a:lnTo>
                  <a:pt x="5377" y="1253"/>
                </a:lnTo>
                <a:lnTo>
                  <a:pt x="5666" y="1022"/>
                </a:lnTo>
                <a:lnTo>
                  <a:pt x="5839" y="887"/>
                </a:lnTo>
                <a:lnTo>
                  <a:pt x="6032" y="771"/>
                </a:lnTo>
                <a:lnTo>
                  <a:pt x="6225" y="656"/>
                </a:lnTo>
                <a:lnTo>
                  <a:pt x="6456" y="560"/>
                </a:lnTo>
                <a:lnTo>
                  <a:pt x="6687" y="482"/>
                </a:lnTo>
                <a:lnTo>
                  <a:pt x="6957" y="405"/>
                </a:lnTo>
                <a:lnTo>
                  <a:pt x="8364" y="78"/>
                </a:lnTo>
                <a:lnTo>
                  <a:pt x="8710" y="1"/>
                </a:lnTo>
                <a:close/>
              </a:path>
            </a:pathLst>
          </a:custGeom>
          <a:solidFill>
            <a:srgbClr val="7212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8"/>
          <p:cNvSpPr/>
          <p:nvPr/>
        </p:nvSpPr>
        <p:spPr>
          <a:xfrm>
            <a:off x="6124850" y="4263269"/>
            <a:ext cx="2685877" cy="568218"/>
          </a:xfrm>
          <a:custGeom>
            <a:rect b="b" l="l" r="r" t="t"/>
            <a:pathLst>
              <a:path extrusionOk="0" h="15321" w="72420">
                <a:moveTo>
                  <a:pt x="48890" y="1"/>
                </a:moveTo>
                <a:lnTo>
                  <a:pt x="48312" y="20"/>
                </a:lnTo>
                <a:lnTo>
                  <a:pt x="47734" y="59"/>
                </a:lnTo>
                <a:lnTo>
                  <a:pt x="47194" y="116"/>
                </a:lnTo>
                <a:lnTo>
                  <a:pt x="46674" y="193"/>
                </a:lnTo>
                <a:lnTo>
                  <a:pt x="46173" y="290"/>
                </a:lnTo>
                <a:lnTo>
                  <a:pt x="45672" y="386"/>
                </a:lnTo>
                <a:lnTo>
                  <a:pt x="45209" y="502"/>
                </a:lnTo>
                <a:lnTo>
                  <a:pt x="44766" y="637"/>
                </a:lnTo>
                <a:lnTo>
                  <a:pt x="44323" y="772"/>
                </a:lnTo>
                <a:lnTo>
                  <a:pt x="43899" y="926"/>
                </a:lnTo>
                <a:lnTo>
                  <a:pt x="43475" y="1099"/>
                </a:lnTo>
                <a:lnTo>
                  <a:pt x="43090" y="1273"/>
                </a:lnTo>
                <a:lnTo>
                  <a:pt x="42685" y="1446"/>
                </a:lnTo>
                <a:lnTo>
                  <a:pt x="41914" y="1831"/>
                </a:lnTo>
                <a:lnTo>
                  <a:pt x="41163" y="2255"/>
                </a:lnTo>
                <a:lnTo>
                  <a:pt x="40430" y="2679"/>
                </a:lnTo>
                <a:lnTo>
                  <a:pt x="38927" y="3604"/>
                </a:lnTo>
                <a:lnTo>
                  <a:pt x="38137" y="4067"/>
                </a:lnTo>
                <a:lnTo>
                  <a:pt x="37308" y="4510"/>
                </a:lnTo>
                <a:lnTo>
                  <a:pt x="36441" y="4953"/>
                </a:lnTo>
                <a:lnTo>
                  <a:pt x="35979" y="5185"/>
                </a:lnTo>
                <a:lnTo>
                  <a:pt x="35497" y="5397"/>
                </a:lnTo>
                <a:lnTo>
                  <a:pt x="35015" y="5589"/>
                </a:lnTo>
                <a:lnTo>
                  <a:pt x="34495" y="5801"/>
                </a:lnTo>
                <a:lnTo>
                  <a:pt x="33955" y="5994"/>
                </a:lnTo>
                <a:lnTo>
                  <a:pt x="33416" y="6167"/>
                </a:lnTo>
                <a:lnTo>
                  <a:pt x="32838" y="6360"/>
                </a:lnTo>
                <a:lnTo>
                  <a:pt x="32221" y="6514"/>
                </a:lnTo>
                <a:lnTo>
                  <a:pt x="31604" y="6668"/>
                </a:lnTo>
                <a:lnTo>
                  <a:pt x="30949" y="6823"/>
                </a:lnTo>
                <a:lnTo>
                  <a:pt x="30255" y="6958"/>
                </a:lnTo>
                <a:lnTo>
                  <a:pt x="29542" y="7073"/>
                </a:lnTo>
                <a:lnTo>
                  <a:pt x="28791" y="7169"/>
                </a:lnTo>
                <a:lnTo>
                  <a:pt x="28001" y="7266"/>
                </a:lnTo>
                <a:lnTo>
                  <a:pt x="27191" y="7343"/>
                </a:lnTo>
                <a:lnTo>
                  <a:pt x="26343" y="7401"/>
                </a:lnTo>
                <a:lnTo>
                  <a:pt x="25457" y="7439"/>
                </a:lnTo>
                <a:lnTo>
                  <a:pt x="24532" y="7478"/>
                </a:lnTo>
                <a:lnTo>
                  <a:pt x="22547" y="7478"/>
                </a:lnTo>
                <a:lnTo>
                  <a:pt x="21487" y="7439"/>
                </a:lnTo>
                <a:lnTo>
                  <a:pt x="20389" y="7381"/>
                </a:lnTo>
                <a:lnTo>
                  <a:pt x="19252" y="7324"/>
                </a:lnTo>
                <a:lnTo>
                  <a:pt x="18057" y="7227"/>
                </a:lnTo>
                <a:lnTo>
                  <a:pt x="16824" y="7092"/>
                </a:lnTo>
                <a:lnTo>
                  <a:pt x="15533" y="6958"/>
                </a:lnTo>
                <a:lnTo>
                  <a:pt x="14839" y="6900"/>
                </a:lnTo>
                <a:lnTo>
                  <a:pt x="14164" y="6861"/>
                </a:lnTo>
                <a:lnTo>
                  <a:pt x="13490" y="6861"/>
                </a:lnTo>
                <a:lnTo>
                  <a:pt x="12835" y="6880"/>
                </a:lnTo>
                <a:lnTo>
                  <a:pt x="12199" y="6938"/>
                </a:lnTo>
                <a:lnTo>
                  <a:pt x="11563" y="7035"/>
                </a:lnTo>
                <a:lnTo>
                  <a:pt x="10965" y="7150"/>
                </a:lnTo>
                <a:lnTo>
                  <a:pt x="10368" y="7285"/>
                </a:lnTo>
                <a:lnTo>
                  <a:pt x="9771" y="7439"/>
                </a:lnTo>
                <a:lnTo>
                  <a:pt x="9212" y="7632"/>
                </a:lnTo>
                <a:lnTo>
                  <a:pt x="8653" y="7844"/>
                </a:lnTo>
                <a:lnTo>
                  <a:pt x="8113" y="8075"/>
                </a:lnTo>
                <a:lnTo>
                  <a:pt x="7574" y="8306"/>
                </a:lnTo>
                <a:lnTo>
                  <a:pt x="7073" y="8576"/>
                </a:lnTo>
                <a:lnTo>
                  <a:pt x="6552" y="8865"/>
                </a:lnTo>
                <a:lnTo>
                  <a:pt x="6071" y="9174"/>
                </a:lnTo>
                <a:lnTo>
                  <a:pt x="5589" y="9482"/>
                </a:lnTo>
                <a:lnTo>
                  <a:pt x="5126" y="9829"/>
                </a:lnTo>
                <a:lnTo>
                  <a:pt x="4683" y="10156"/>
                </a:lnTo>
                <a:lnTo>
                  <a:pt x="4240" y="10523"/>
                </a:lnTo>
                <a:lnTo>
                  <a:pt x="3816" y="10889"/>
                </a:lnTo>
                <a:lnTo>
                  <a:pt x="3411" y="11274"/>
                </a:lnTo>
                <a:lnTo>
                  <a:pt x="3007" y="11660"/>
                </a:lnTo>
                <a:lnTo>
                  <a:pt x="2621" y="12045"/>
                </a:lnTo>
                <a:lnTo>
                  <a:pt x="2255" y="12450"/>
                </a:lnTo>
                <a:lnTo>
                  <a:pt x="1908" y="12854"/>
                </a:lnTo>
                <a:lnTo>
                  <a:pt x="1561" y="13259"/>
                </a:lnTo>
                <a:lnTo>
                  <a:pt x="1214" y="13664"/>
                </a:lnTo>
                <a:lnTo>
                  <a:pt x="579" y="14492"/>
                </a:lnTo>
                <a:lnTo>
                  <a:pt x="0" y="15321"/>
                </a:lnTo>
                <a:lnTo>
                  <a:pt x="72420" y="15321"/>
                </a:lnTo>
                <a:lnTo>
                  <a:pt x="72188" y="14685"/>
                </a:lnTo>
                <a:lnTo>
                  <a:pt x="71919" y="14049"/>
                </a:lnTo>
                <a:lnTo>
                  <a:pt x="71630" y="13413"/>
                </a:lnTo>
                <a:lnTo>
                  <a:pt x="71340" y="12797"/>
                </a:lnTo>
                <a:lnTo>
                  <a:pt x="71013" y="12180"/>
                </a:lnTo>
                <a:lnTo>
                  <a:pt x="70666" y="11563"/>
                </a:lnTo>
                <a:lnTo>
                  <a:pt x="70300" y="10966"/>
                </a:lnTo>
                <a:lnTo>
                  <a:pt x="69934" y="10388"/>
                </a:lnTo>
                <a:lnTo>
                  <a:pt x="69529" y="9810"/>
                </a:lnTo>
                <a:lnTo>
                  <a:pt x="69124" y="9251"/>
                </a:lnTo>
                <a:lnTo>
                  <a:pt x="68681" y="8692"/>
                </a:lnTo>
                <a:lnTo>
                  <a:pt x="68238" y="8152"/>
                </a:lnTo>
                <a:lnTo>
                  <a:pt x="67756" y="7613"/>
                </a:lnTo>
                <a:lnTo>
                  <a:pt x="67274" y="7092"/>
                </a:lnTo>
                <a:lnTo>
                  <a:pt x="66773" y="6591"/>
                </a:lnTo>
                <a:lnTo>
                  <a:pt x="66253" y="6110"/>
                </a:lnTo>
                <a:lnTo>
                  <a:pt x="65694" y="5628"/>
                </a:lnTo>
                <a:lnTo>
                  <a:pt x="65135" y="5185"/>
                </a:lnTo>
                <a:lnTo>
                  <a:pt x="64576" y="4741"/>
                </a:lnTo>
                <a:lnTo>
                  <a:pt x="63979" y="4317"/>
                </a:lnTo>
                <a:lnTo>
                  <a:pt x="63362" y="3893"/>
                </a:lnTo>
                <a:lnTo>
                  <a:pt x="62746" y="3508"/>
                </a:lnTo>
                <a:lnTo>
                  <a:pt x="62091" y="3142"/>
                </a:lnTo>
                <a:lnTo>
                  <a:pt x="61435" y="2795"/>
                </a:lnTo>
                <a:lnTo>
                  <a:pt x="60761" y="2448"/>
                </a:lnTo>
                <a:lnTo>
                  <a:pt x="60048" y="2140"/>
                </a:lnTo>
                <a:lnTo>
                  <a:pt x="59354" y="1851"/>
                </a:lnTo>
                <a:lnTo>
                  <a:pt x="58622" y="1581"/>
                </a:lnTo>
                <a:lnTo>
                  <a:pt x="57870" y="1330"/>
                </a:lnTo>
                <a:lnTo>
                  <a:pt x="57119" y="1099"/>
                </a:lnTo>
                <a:lnTo>
                  <a:pt x="56329" y="906"/>
                </a:lnTo>
                <a:lnTo>
                  <a:pt x="55538" y="733"/>
                </a:lnTo>
                <a:lnTo>
                  <a:pt x="54671" y="560"/>
                </a:lnTo>
                <a:lnTo>
                  <a:pt x="53843" y="405"/>
                </a:lnTo>
                <a:lnTo>
                  <a:pt x="53033" y="290"/>
                </a:lnTo>
                <a:lnTo>
                  <a:pt x="52262" y="193"/>
                </a:lnTo>
                <a:lnTo>
                  <a:pt x="51530" y="116"/>
                </a:lnTo>
                <a:lnTo>
                  <a:pt x="50836" y="59"/>
                </a:lnTo>
                <a:lnTo>
                  <a:pt x="50162" y="20"/>
                </a:lnTo>
                <a:lnTo>
                  <a:pt x="49507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8"/>
          <p:cNvSpPr txBox="1"/>
          <p:nvPr>
            <p:ph idx="15" type="title"/>
          </p:nvPr>
        </p:nvSpPr>
        <p:spPr>
          <a:xfrm>
            <a:off x="933350" y="610000"/>
            <a:ext cx="7302600" cy="54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CUSTOM_8"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" name="Google Shape;226;p9"/>
          <p:cNvGrpSpPr/>
          <p:nvPr/>
        </p:nvGrpSpPr>
        <p:grpSpPr>
          <a:xfrm>
            <a:off x="-237965" y="62"/>
            <a:ext cx="9619929" cy="5143375"/>
            <a:chOff x="-237990" y="62"/>
            <a:chExt cx="9619929" cy="5143375"/>
          </a:xfrm>
        </p:grpSpPr>
        <p:grpSp>
          <p:nvGrpSpPr>
            <p:cNvPr id="227" name="Google Shape;227;p9"/>
            <p:cNvGrpSpPr/>
            <p:nvPr/>
          </p:nvGrpSpPr>
          <p:grpSpPr>
            <a:xfrm>
              <a:off x="-237990" y="62"/>
              <a:ext cx="9619929" cy="5143375"/>
              <a:chOff x="-237965" y="62"/>
              <a:chExt cx="9619929" cy="5143375"/>
            </a:xfrm>
          </p:grpSpPr>
          <p:grpSp>
            <p:nvGrpSpPr>
              <p:cNvPr id="228" name="Google Shape;228;p9"/>
              <p:cNvGrpSpPr/>
              <p:nvPr/>
            </p:nvGrpSpPr>
            <p:grpSpPr>
              <a:xfrm>
                <a:off x="-237965" y="62"/>
                <a:ext cx="9619929" cy="5143375"/>
                <a:chOff x="238125" y="942775"/>
                <a:chExt cx="7051700" cy="3770250"/>
              </a:xfrm>
            </p:grpSpPr>
            <p:sp>
              <p:nvSpPr>
                <p:cNvPr id="229" name="Google Shape;229;p9"/>
                <p:cNvSpPr/>
                <p:nvPr/>
              </p:nvSpPr>
              <p:spPr>
                <a:xfrm>
                  <a:off x="4726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0" name="Google Shape;230;p9"/>
                <p:cNvSpPr/>
                <p:nvPr/>
              </p:nvSpPr>
              <p:spPr>
                <a:xfrm>
                  <a:off x="6787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1" name="Google Shape;231;p9"/>
                <p:cNvSpPr/>
                <p:nvPr/>
              </p:nvSpPr>
              <p:spPr>
                <a:xfrm>
                  <a:off x="8847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2" name="Google Shape;232;p9"/>
                <p:cNvSpPr/>
                <p:nvPr/>
              </p:nvSpPr>
              <p:spPr>
                <a:xfrm>
                  <a:off x="10908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3" name="Google Shape;233;p9"/>
                <p:cNvSpPr/>
                <p:nvPr/>
              </p:nvSpPr>
              <p:spPr>
                <a:xfrm>
                  <a:off x="12990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4" name="Google Shape;234;p9"/>
                <p:cNvSpPr/>
                <p:nvPr/>
              </p:nvSpPr>
              <p:spPr>
                <a:xfrm>
                  <a:off x="15051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5" name="Google Shape;235;p9"/>
                <p:cNvSpPr/>
                <p:nvPr/>
              </p:nvSpPr>
              <p:spPr>
                <a:xfrm>
                  <a:off x="17111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6" name="Google Shape;236;p9"/>
                <p:cNvSpPr/>
                <p:nvPr/>
              </p:nvSpPr>
              <p:spPr>
                <a:xfrm>
                  <a:off x="19172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7" name="Google Shape;237;p9"/>
                <p:cNvSpPr/>
                <p:nvPr/>
              </p:nvSpPr>
              <p:spPr>
                <a:xfrm>
                  <a:off x="21232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8" name="Google Shape;238;p9"/>
                <p:cNvSpPr/>
                <p:nvPr/>
              </p:nvSpPr>
              <p:spPr>
                <a:xfrm>
                  <a:off x="23292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9" name="Google Shape;239;p9"/>
                <p:cNvSpPr/>
                <p:nvPr/>
              </p:nvSpPr>
              <p:spPr>
                <a:xfrm>
                  <a:off x="25353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0" name="Google Shape;240;p9"/>
                <p:cNvSpPr/>
                <p:nvPr/>
              </p:nvSpPr>
              <p:spPr>
                <a:xfrm>
                  <a:off x="27413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1" name="Google Shape;241;p9"/>
                <p:cNvSpPr/>
                <p:nvPr/>
              </p:nvSpPr>
              <p:spPr>
                <a:xfrm>
                  <a:off x="29474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2" name="Google Shape;242;p9"/>
                <p:cNvSpPr/>
                <p:nvPr/>
              </p:nvSpPr>
              <p:spPr>
                <a:xfrm>
                  <a:off x="31534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3" name="Google Shape;243;p9"/>
                <p:cNvSpPr/>
                <p:nvPr/>
              </p:nvSpPr>
              <p:spPr>
                <a:xfrm>
                  <a:off x="33595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4" name="Google Shape;244;p9"/>
                <p:cNvSpPr/>
                <p:nvPr/>
              </p:nvSpPr>
              <p:spPr>
                <a:xfrm>
                  <a:off x="35677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5" name="Google Shape;245;p9"/>
                <p:cNvSpPr/>
                <p:nvPr/>
              </p:nvSpPr>
              <p:spPr>
                <a:xfrm>
                  <a:off x="37738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6" name="Google Shape;246;p9"/>
                <p:cNvSpPr/>
                <p:nvPr/>
              </p:nvSpPr>
              <p:spPr>
                <a:xfrm>
                  <a:off x="39798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7" name="Google Shape;247;p9"/>
                <p:cNvSpPr/>
                <p:nvPr/>
              </p:nvSpPr>
              <p:spPr>
                <a:xfrm>
                  <a:off x="41859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8" name="Google Shape;248;p9"/>
                <p:cNvSpPr/>
                <p:nvPr/>
              </p:nvSpPr>
              <p:spPr>
                <a:xfrm>
                  <a:off x="43919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9" name="Google Shape;249;p9"/>
                <p:cNvSpPr/>
                <p:nvPr/>
              </p:nvSpPr>
              <p:spPr>
                <a:xfrm>
                  <a:off x="46002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0" name="Google Shape;250;p9"/>
                <p:cNvSpPr/>
                <p:nvPr/>
              </p:nvSpPr>
              <p:spPr>
                <a:xfrm>
                  <a:off x="48062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1" name="Google Shape;251;p9"/>
                <p:cNvSpPr/>
                <p:nvPr/>
              </p:nvSpPr>
              <p:spPr>
                <a:xfrm>
                  <a:off x="50123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2" name="Google Shape;252;p9"/>
                <p:cNvSpPr/>
                <p:nvPr/>
              </p:nvSpPr>
              <p:spPr>
                <a:xfrm>
                  <a:off x="52183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3" name="Google Shape;253;p9"/>
                <p:cNvSpPr/>
                <p:nvPr/>
              </p:nvSpPr>
              <p:spPr>
                <a:xfrm>
                  <a:off x="54244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4" name="Google Shape;254;p9"/>
                <p:cNvSpPr/>
                <p:nvPr/>
              </p:nvSpPr>
              <p:spPr>
                <a:xfrm>
                  <a:off x="56304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5" name="Google Shape;255;p9"/>
                <p:cNvSpPr/>
                <p:nvPr/>
              </p:nvSpPr>
              <p:spPr>
                <a:xfrm>
                  <a:off x="58365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6" name="Google Shape;256;p9"/>
                <p:cNvSpPr/>
                <p:nvPr/>
              </p:nvSpPr>
              <p:spPr>
                <a:xfrm>
                  <a:off x="60425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7" name="Google Shape;257;p9"/>
                <p:cNvSpPr/>
                <p:nvPr/>
              </p:nvSpPr>
              <p:spPr>
                <a:xfrm>
                  <a:off x="62486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8" name="Google Shape;258;p9"/>
                <p:cNvSpPr/>
                <p:nvPr/>
              </p:nvSpPr>
              <p:spPr>
                <a:xfrm>
                  <a:off x="64546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9" name="Google Shape;259;p9"/>
                <p:cNvSpPr/>
                <p:nvPr/>
              </p:nvSpPr>
              <p:spPr>
                <a:xfrm>
                  <a:off x="66607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0" name="Google Shape;260;p9"/>
                <p:cNvSpPr/>
                <p:nvPr/>
              </p:nvSpPr>
              <p:spPr>
                <a:xfrm>
                  <a:off x="68667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1" name="Google Shape;261;p9"/>
                <p:cNvSpPr/>
                <p:nvPr/>
              </p:nvSpPr>
              <p:spPr>
                <a:xfrm>
                  <a:off x="70728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2" name="Google Shape;262;p9"/>
                <p:cNvSpPr/>
                <p:nvPr/>
              </p:nvSpPr>
              <p:spPr>
                <a:xfrm>
                  <a:off x="72810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3" name="Google Shape;263;p9"/>
                <p:cNvSpPr/>
                <p:nvPr/>
              </p:nvSpPr>
              <p:spPr>
                <a:xfrm>
                  <a:off x="238125" y="117730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4" name="Google Shape;264;p9"/>
                <p:cNvSpPr/>
                <p:nvPr/>
              </p:nvSpPr>
              <p:spPr>
                <a:xfrm>
                  <a:off x="238125" y="138335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5" name="Google Shape;265;p9"/>
                <p:cNvSpPr/>
                <p:nvPr/>
              </p:nvSpPr>
              <p:spPr>
                <a:xfrm>
                  <a:off x="238125" y="158940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6" name="Google Shape;266;p9"/>
                <p:cNvSpPr/>
                <p:nvPr/>
              </p:nvSpPr>
              <p:spPr>
                <a:xfrm>
                  <a:off x="238125" y="179545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7" name="Google Shape;267;p9"/>
                <p:cNvSpPr/>
                <p:nvPr/>
              </p:nvSpPr>
              <p:spPr>
                <a:xfrm>
                  <a:off x="238125" y="200370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8" name="Google Shape;268;p9"/>
                <p:cNvSpPr/>
                <p:nvPr/>
              </p:nvSpPr>
              <p:spPr>
                <a:xfrm>
                  <a:off x="238125" y="220975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9" name="Google Shape;269;p9"/>
                <p:cNvSpPr/>
                <p:nvPr/>
              </p:nvSpPr>
              <p:spPr>
                <a:xfrm>
                  <a:off x="238125" y="241577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70" name="Google Shape;270;p9"/>
                <p:cNvSpPr/>
                <p:nvPr/>
              </p:nvSpPr>
              <p:spPr>
                <a:xfrm>
                  <a:off x="238125" y="262182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71" name="Google Shape;271;p9"/>
                <p:cNvSpPr/>
                <p:nvPr/>
              </p:nvSpPr>
              <p:spPr>
                <a:xfrm>
                  <a:off x="238125" y="282787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72" name="Google Shape;272;p9"/>
                <p:cNvSpPr/>
                <p:nvPr/>
              </p:nvSpPr>
              <p:spPr>
                <a:xfrm>
                  <a:off x="238125" y="303392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73" name="Google Shape;273;p9"/>
                <p:cNvSpPr/>
                <p:nvPr/>
              </p:nvSpPr>
              <p:spPr>
                <a:xfrm>
                  <a:off x="238125" y="323997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74" name="Google Shape;274;p9"/>
                <p:cNvSpPr/>
                <p:nvPr/>
              </p:nvSpPr>
              <p:spPr>
                <a:xfrm>
                  <a:off x="238125" y="344602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75" name="Google Shape;275;p9"/>
                <p:cNvSpPr/>
                <p:nvPr/>
              </p:nvSpPr>
              <p:spPr>
                <a:xfrm>
                  <a:off x="238125" y="365207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76" name="Google Shape;276;p9"/>
                <p:cNvSpPr/>
                <p:nvPr/>
              </p:nvSpPr>
              <p:spPr>
                <a:xfrm>
                  <a:off x="238125" y="385812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77" name="Google Shape;277;p9"/>
                <p:cNvSpPr/>
                <p:nvPr/>
              </p:nvSpPr>
              <p:spPr>
                <a:xfrm>
                  <a:off x="238125" y="406417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78" name="Google Shape;278;p9"/>
                <p:cNvSpPr/>
                <p:nvPr/>
              </p:nvSpPr>
              <p:spPr>
                <a:xfrm>
                  <a:off x="238125" y="427240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79" name="Google Shape;279;p9"/>
                <p:cNvSpPr/>
                <p:nvPr/>
              </p:nvSpPr>
              <p:spPr>
                <a:xfrm>
                  <a:off x="238125" y="447845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80" name="Google Shape;280;p9"/>
              <p:cNvSpPr/>
              <p:nvPr/>
            </p:nvSpPr>
            <p:spPr>
              <a:xfrm>
                <a:off x="-237965" y="5106028"/>
                <a:ext cx="9619929" cy="34"/>
              </a:xfrm>
              <a:custGeom>
                <a:rect b="b" l="l" r="r" t="t"/>
                <a:pathLst>
                  <a:path extrusionOk="0" fill="none" h="1" w="282068">
                    <a:moveTo>
                      <a:pt x="282067" y="1"/>
                    </a:moveTo>
                    <a:lnTo>
                      <a:pt x="0" y="1"/>
                    </a:lnTo>
                  </a:path>
                </a:pathLst>
              </a:custGeom>
              <a:noFill/>
              <a:ln cap="flat" cmpd="sng" w="19050">
                <a:solidFill>
                  <a:schemeClr val="dk2"/>
                </a:solidFill>
                <a:prstDash val="solid"/>
                <a:miter lim="8768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81" name="Google Shape;281;p9"/>
            <p:cNvSpPr/>
            <p:nvPr/>
          </p:nvSpPr>
          <p:spPr>
            <a:xfrm>
              <a:off x="-237990" y="52205"/>
              <a:ext cx="9619929" cy="34"/>
            </a:xfrm>
            <a:custGeom>
              <a:rect b="b" l="l" r="r" t="t"/>
              <a:pathLst>
                <a:path extrusionOk="0" fill="none" h="1" w="282068">
                  <a:moveTo>
                    <a:pt x="282067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9050">
              <a:solidFill>
                <a:schemeClr val="dk2"/>
              </a:solidFill>
              <a:prstDash val="solid"/>
              <a:miter lim="8768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82" name="Google Shape;282;p9"/>
          <p:cNvGrpSpPr/>
          <p:nvPr/>
        </p:nvGrpSpPr>
        <p:grpSpPr>
          <a:xfrm>
            <a:off x="-356850" y="-51774"/>
            <a:ext cx="9859375" cy="5246900"/>
            <a:chOff x="-356850" y="-51774"/>
            <a:chExt cx="9859375" cy="5246900"/>
          </a:xfrm>
        </p:grpSpPr>
        <p:sp>
          <p:nvSpPr>
            <p:cNvPr id="283" name="Google Shape;283;p9"/>
            <p:cNvSpPr/>
            <p:nvPr/>
          </p:nvSpPr>
          <p:spPr>
            <a:xfrm>
              <a:off x="-356850" y="-51774"/>
              <a:ext cx="9857700" cy="362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9"/>
            <p:cNvSpPr/>
            <p:nvPr/>
          </p:nvSpPr>
          <p:spPr>
            <a:xfrm>
              <a:off x="-356850" y="4832426"/>
              <a:ext cx="9857700" cy="362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9"/>
            <p:cNvSpPr/>
            <p:nvPr/>
          </p:nvSpPr>
          <p:spPr>
            <a:xfrm rot="5400000">
              <a:off x="-2493500" y="2293675"/>
              <a:ext cx="4988100" cy="711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9"/>
            <p:cNvSpPr/>
            <p:nvPr/>
          </p:nvSpPr>
          <p:spPr>
            <a:xfrm rot="5400000">
              <a:off x="6662575" y="2225850"/>
              <a:ext cx="4988100" cy="691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7" name="Google Shape;287;p9"/>
          <p:cNvSpPr txBox="1"/>
          <p:nvPr>
            <p:ph type="title"/>
          </p:nvPr>
        </p:nvSpPr>
        <p:spPr>
          <a:xfrm>
            <a:off x="1215225" y="3142050"/>
            <a:ext cx="6738300" cy="545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1800"/>
            </a:lvl9pPr>
          </a:lstStyle>
          <a:p/>
        </p:txBody>
      </p:sp>
      <p:sp>
        <p:nvSpPr>
          <p:cNvPr id="288" name="Google Shape;288;p9"/>
          <p:cNvSpPr txBox="1"/>
          <p:nvPr>
            <p:ph idx="1" type="subTitle"/>
          </p:nvPr>
        </p:nvSpPr>
        <p:spPr>
          <a:xfrm>
            <a:off x="1222375" y="1455725"/>
            <a:ext cx="6728400" cy="13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89" name="Google Shape;289;p9"/>
          <p:cNvSpPr/>
          <p:nvPr/>
        </p:nvSpPr>
        <p:spPr>
          <a:xfrm>
            <a:off x="654800" y="329650"/>
            <a:ext cx="2512200" cy="54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9"/>
          <p:cNvSpPr/>
          <p:nvPr/>
        </p:nvSpPr>
        <p:spPr>
          <a:xfrm>
            <a:off x="8251575" y="4267800"/>
            <a:ext cx="544800" cy="547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9"/>
          <p:cNvSpPr/>
          <p:nvPr/>
        </p:nvSpPr>
        <p:spPr>
          <a:xfrm>
            <a:off x="8252775" y="344475"/>
            <a:ext cx="543600" cy="193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9"/>
          <p:cNvSpPr/>
          <p:nvPr/>
        </p:nvSpPr>
        <p:spPr>
          <a:xfrm>
            <a:off x="369625" y="4267275"/>
            <a:ext cx="3361200" cy="547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9"/>
          <p:cNvSpPr/>
          <p:nvPr/>
        </p:nvSpPr>
        <p:spPr>
          <a:xfrm rot="10800000">
            <a:off x="6404742" y="325407"/>
            <a:ext cx="2406458" cy="783143"/>
          </a:xfrm>
          <a:custGeom>
            <a:rect b="b" l="l" r="r" t="t"/>
            <a:pathLst>
              <a:path extrusionOk="0" h="17330" w="53252">
                <a:moveTo>
                  <a:pt x="4493" y="0"/>
                </a:moveTo>
                <a:lnTo>
                  <a:pt x="4116" y="19"/>
                </a:lnTo>
                <a:lnTo>
                  <a:pt x="3738" y="57"/>
                </a:lnTo>
                <a:lnTo>
                  <a:pt x="3380" y="114"/>
                </a:lnTo>
                <a:lnTo>
                  <a:pt x="3021" y="208"/>
                </a:lnTo>
                <a:lnTo>
                  <a:pt x="2662" y="302"/>
                </a:lnTo>
                <a:lnTo>
                  <a:pt x="2304" y="434"/>
                </a:lnTo>
                <a:lnTo>
                  <a:pt x="1964" y="585"/>
                </a:lnTo>
                <a:lnTo>
                  <a:pt x="1643" y="755"/>
                </a:lnTo>
                <a:lnTo>
                  <a:pt x="1322" y="944"/>
                </a:lnTo>
                <a:lnTo>
                  <a:pt x="1020" y="1152"/>
                </a:lnTo>
                <a:lnTo>
                  <a:pt x="737" y="1378"/>
                </a:lnTo>
                <a:lnTo>
                  <a:pt x="473" y="1643"/>
                </a:lnTo>
                <a:lnTo>
                  <a:pt x="227" y="1907"/>
                </a:lnTo>
                <a:lnTo>
                  <a:pt x="1" y="2190"/>
                </a:lnTo>
                <a:lnTo>
                  <a:pt x="57" y="17329"/>
                </a:lnTo>
                <a:lnTo>
                  <a:pt x="53252" y="17329"/>
                </a:lnTo>
                <a:lnTo>
                  <a:pt x="53157" y="16952"/>
                </a:lnTo>
                <a:lnTo>
                  <a:pt x="53044" y="16593"/>
                </a:lnTo>
                <a:lnTo>
                  <a:pt x="52912" y="16234"/>
                </a:lnTo>
                <a:lnTo>
                  <a:pt x="52742" y="15894"/>
                </a:lnTo>
                <a:lnTo>
                  <a:pt x="52534" y="15574"/>
                </a:lnTo>
                <a:lnTo>
                  <a:pt x="52308" y="15253"/>
                </a:lnTo>
                <a:lnTo>
                  <a:pt x="52062" y="14970"/>
                </a:lnTo>
                <a:lnTo>
                  <a:pt x="51798" y="14705"/>
                </a:lnTo>
                <a:lnTo>
                  <a:pt x="51572" y="14498"/>
                </a:lnTo>
                <a:lnTo>
                  <a:pt x="51326" y="14328"/>
                </a:lnTo>
                <a:lnTo>
                  <a:pt x="51081" y="14177"/>
                </a:lnTo>
                <a:lnTo>
                  <a:pt x="50817" y="14026"/>
                </a:lnTo>
                <a:lnTo>
                  <a:pt x="50552" y="13894"/>
                </a:lnTo>
                <a:lnTo>
                  <a:pt x="50288" y="13780"/>
                </a:lnTo>
                <a:lnTo>
                  <a:pt x="50005" y="13686"/>
                </a:lnTo>
                <a:lnTo>
                  <a:pt x="49722" y="13610"/>
                </a:lnTo>
                <a:lnTo>
                  <a:pt x="49439" y="13554"/>
                </a:lnTo>
                <a:lnTo>
                  <a:pt x="49137" y="13516"/>
                </a:lnTo>
                <a:lnTo>
                  <a:pt x="48853" y="13478"/>
                </a:lnTo>
                <a:lnTo>
                  <a:pt x="48551" y="13478"/>
                </a:lnTo>
                <a:lnTo>
                  <a:pt x="48249" y="13497"/>
                </a:lnTo>
                <a:lnTo>
                  <a:pt x="47966" y="13516"/>
                </a:lnTo>
                <a:lnTo>
                  <a:pt x="47683" y="13573"/>
                </a:lnTo>
                <a:lnTo>
                  <a:pt x="47381" y="13629"/>
                </a:lnTo>
                <a:lnTo>
                  <a:pt x="47136" y="13705"/>
                </a:lnTo>
                <a:lnTo>
                  <a:pt x="46890" y="13799"/>
                </a:lnTo>
                <a:lnTo>
                  <a:pt x="46399" y="13988"/>
                </a:lnTo>
                <a:lnTo>
                  <a:pt x="45927" y="14233"/>
                </a:lnTo>
                <a:lnTo>
                  <a:pt x="45456" y="14460"/>
                </a:lnTo>
                <a:lnTo>
                  <a:pt x="45003" y="14705"/>
                </a:lnTo>
                <a:lnTo>
                  <a:pt x="44512" y="14932"/>
                </a:lnTo>
                <a:lnTo>
                  <a:pt x="44040" y="15121"/>
                </a:lnTo>
                <a:lnTo>
                  <a:pt x="43776" y="15196"/>
                </a:lnTo>
                <a:lnTo>
                  <a:pt x="43530" y="15272"/>
                </a:lnTo>
                <a:lnTo>
                  <a:pt x="43172" y="15347"/>
                </a:lnTo>
                <a:lnTo>
                  <a:pt x="42813" y="15385"/>
                </a:lnTo>
                <a:lnTo>
                  <a:pt x="42077" y="15385"/>
                </a:lnTo>
                <a:lnTo>
                  <a:pt x="41718" y="15328"/>
                </a:lnTo>
                <a:lnTo>
                  <a:pt x="41359" y="15272"/>
                </a:lnTo>
                <a:lnTo>
                  <a:pt x="41001" y="15177"/>
                </a:lnTo>
                <a:lnTo>
                  <a:pt x="40661" y="15064"/>
                </a:lnTo>
                <a:lnTo>
                  <a:pt x="40302" y="14932"/>
                </a:lnTo>
                <a:lnTo>
                  <a:pt x="39962" y="14781"/>
                </a:lnTo>
                <a:lnTo>
                  <a:pt x="39623" y="14630"/>
                </a:lnTo>
                <a:lnTo>
                  <a:pt x="39302" y="14441"/>
                </a:lnTo>
                <a:lnTo>
                  <a:pt x="38981" y="14233"/>
                </a:lnTo>
                <a:lnTo>
                  <a:pt x="38679" y="14026"/>
                </a:lnTo>
                <a:lnTo>
                  <a:pt x="38377" y="13799"/>
                </a:lnTo>
                <a:lnTo>
                  <a:pt x="38094" y="13554"/>
                </a:lnTo>
                <a:lnTo>
                  <a:pt x="37829" y="13308"/>
                </a:lnTo>
                <a:lnTo>
                  <a:pt x="37565" y="13063"/>
                </a:lnTo>
                <a:lnTo>
                  <a:pt x="37055" y="12516"/>
                </a:lnTo>
                <a:lnTo>
                  <a:pt x="36565" y="11968"/>
                </a:lnTo>
                <a:lnTo>
                  <a:pt x="36093" y="11383"/>
                </a:lnTo>
                <a:lnTo>
                  <a:pt x="35659" y="10798"/>
                </a:lnTo>
                <a:lnTo>
                  <a:pt x="35206" y="10213"/>
                </a:lnTo>
                <a:lnTo>
                  <a:pt x="34753" y="9609"/>
                </a:lnTo>
                <a:lnTo>
                  <a:pt x="34318" y="9023"/>
                </a:lnTo>
                <a:lnTo>
                  <a:pt x="33903" y="8533"/>
                </a:lnTo>
                <a:lnTo>
                  <a:pt x="33695" y="8287"/>
                </a:lnTo>
                <a:lnTo>
                  <a:pt x="33488" y="8061"/>
                </a:lnTo>
                <a:lnTo>
                  <a:pt x="33261" y="7853"/>
                </a:lnTo>
                <a:lnTo>
                  <a:pt x="33016" y="7645"/>
                </a:lnTo>
                <a:lnTo>
                  <a:pt x="32770" y="7457"/>
                </a:lnTo>
                <a:lnTo>
                  <a:pt x="32487" y="7306"/>
                </a:lnTo>
                <a:lnTo>
                  <a:pt x="32261" y="7173"/>
                </a:lnTo>
                <a:lnTo>
                  <a:pt x="32034" y="7079"/>
                </a:lnTo>
                <a:lnTo>
                  <a:pt x="31789" y="7004"/>
                </a:lnTo>
                <a:lnTo>
                  <a:pt x="31544" y="6928"/>
                </a:lnTo>
                <a:lnTo>
                  <a:pt x="31298" y="6890"/>
                </a:lnTo>
                <a:lnTo>
                  <a:pt x="31053" y="6853"/>
                </a:lnTo>
                <a:lnTo>
                  <a:pt x="30807" y="6815"/>
                </a:lnTo>
                <a:lnTo>
                  <a:pt x="30279" y="6815"/>
                </a:lnTo>
                <a:lnTo>
                  <a:pt x="30033" y="6834"/>
                </a:lnTo>
                <a:lnTo>
                  <a:pt x="29505" y="6890"/>
                </a:lnTo>
                <a:lnTo>
                  <a:pt x="29014" y="6985"/>
                </a:lnTo>
                <a:lnTo>
                  <a:pt x="28504" y="7136"/>
                </a:lnTo>
                <a:lnTo>
                  <a:pt x="28014" y="7287"/>
                </a:lnTo>
                <a:lnTo>
                  <a:pt x="27542" y="7475"/>
                </a:lnTo>
                <a:lnTo>
                  <a:pt x="27070" y="7683"/>
                </a:lnTo>
                <a:lnTo>
                  <a:pt x="26598" y="7891"/>
                </a:lnTo>
                <a:lnTo>
                  <a:pt x="25673" y="8306"/>
                </a:lnTo>
                <a:lnTo>
                  <a:pt x="25201" y="8514"/>
                </a:lnTo>
                <a:lnTo>
                  <a:pt x="24729" y="8721"/>
                </a:lnTo>
                <a:lnTo>
                  <a:pt x="24031" y="8967"/>
                </a:lnTo>
                <a:lnTo>
                  <a:pt x="23332" y="9174"/>
                </a:lnTo>
                <a:lnTo>
                  <a:pt x="22596" y="9344"/>
                </a:lnTo>
                <a:lnTo>
                  <a:pt x="21879" y="9476"/>
                </a:lnTo>
                <a:lnTo>
                  <a:pt x="21142" y="9552"/>
                </a:lnTo>
                <a:lnTo>
                  <a:pt x="20765" y="9571"/>
                </a:lnTo>
                <a:lnTo>
                  <a:pt x="19651" y="9571"/>
                </a:lnTo>
                <a:lnTo>
                  <a:pt x="19293" y="9552"/>
                </a:lnTo>
                <a:lnTo>
                  <a:pt x="18915" y="9514"/>
                </a:lnTo>
                <a:lnTo>
                  <a:pt x="18556" y="9458"/>
                </a:lnTo>
                <a:lnTo>
                  <a:pt x="18198" y="9401"/>
                </a:lnTo>
                <a:lnTo>
                  <a:pt x="17839" y="9325"/>
                </a:lnTo>
                <a:lnTo>
                  <a:pt x="17480" y="9231"/>
                </a:lnTo>
                <a:lnTo>
                  <a:pt x="17141" y="9137"/>
                </a:lnTo>
                <a:lnTo>
                  <a:pt x="16801" y="9023"/>
                </a:lnTo>
                <a:lnTo>
                  <a:pt x="16461" y="8910"/>
                </a:lnTo>
                <a:lnTo>
                  <a:pt x="16121" y="8778"/>
                </a:lnTo>
                <a:lnTo>
                  <a:pt x="15800" y="8627"/>
                </a:lnTo>
                <a:lnTo>
                  <a:pt x="15480" y="8457"/>
                </a:lnTo>
                <a:lnTo>
                  <a:pt x="15159" y="8287"/>
                </a:lnTo>
                <a:lnTo>
                  <a:pt x="14857" y="8080"/>
                </a:lnTo>
                <a:lnTo>
                  <a:pt x="14555" y="7891"/>
                </a:lnTo>
                <a:lnTo>
                  <a:pt x="14271" y="7664"/>
                </a:lnTo>
                <a:lnTo>
                  <a:pt x="13988" y="7438"/>
                </a:lnTo>
                <a:lnTo>
                  <a:pt x="13724" y="7192"/>
                </a:lnTo>
                <a:lnTo>
                  <a:pt x="13479" y="6947"/>
                </a:lnTo>
                <a:lnTo>
                  <a:pt x="13252" y="6683"/>
                </a:lnTo>
                <a:lnTo>
                  <a:pt x="12799" y="6173"/>
                </a:lnTo>
                <a:lnTo>
                  <a:pt x="12384" y="5626"/>
                </a:lnTo>
                <a:lnTo>
                  <a:pt x="11968" y="5059"/>
                </a:lnTo>
                <a:lnTo>
                  <a:pt x="11176" y="3927"/>
                </a:lnTo>
                <a:lnTo>
                  <a:pt x="10760" y="3379"/>
                </a:lnTo>
                <a:lnTo>
                  <a:pt x="10307" y="2851"/>
                </a:lnTo>
                <a:lnTo>
                  <a:pt x="10062" y="2568"/>
                </a:lnTo>
                <a:lnTo>
                  <a:pt x="9798" y="2322"/>
                </a:lnTo>
                <a:lnTo>
                  <a:pt x="9514" y="2058"/>
                </a:lnTo>
                <a:lnTo>
                  <a:pt x="9231" y="1812"/>
                </a:lnTo>
                <a:lnTo>
                  <a:pt x="8948" y="1586"/>
                </a:lnTo>
                <a:lnTo>
                  <a:pt x="8646" y="1359"/>
                </a:lnTo>
                <a:lnTo>
                  <a:pt x="8325" y="1171"/>
                </a:lnTo>
                <a:lnTo>
                  <a:pt x="8023" y="963"/>
                </a:lnTo>
                <a:lnTo>
                  <a:pt x="7683" y="793"/>
                </a:lnTo>
                <a:lnTo>
                  <a:pt x="7363" y="642"/>
                </a:lnTo>
                <a:lnTo>
                  <a:pt x="7023" y="491"/>
                </a:lnTo>
                <a:lnTo>
                  <a:pt x="6664" y="359"/>
                </a:lnTo>
                <a:lnTo>
                  <a:pt x="6324" y="246"/>
                </a:lnTo>
                <a:lnTo>
                  <a:pt x="5966" y="170"/>
                </a:lnTo>
                <a:lnTo>
                  <a:pt x="5588" y="95"/>
                </a:lnTo>
                <a:lnTo>
                  <a:pt x="5229" y="38"/>
                </a:lnTo>
                <a:lnTo>
                  <a:pt x="485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9"/>
          <p:cNvSpPr/>
          <p:nvPr/>
        </p:nvSpPr>
        <p:spPr>
          <a:xfrm>
            <a:off x="362481" y="4166026"/>
            <a:ext cx="2644250" cy="649211"/>
          </a:xfrm>
          <a:custGeom>
            <a:rect b="b" l="l" r="r" t="t"/>
            <a:pathLst>
              <a:path extrusionOk="0" h="13083" w="53290">
                <a:moveTo>
                  <a:pt x="76" y="1"/>
                </a:moveTo>
                <a:lnTo>
                  <a:pt x="0" y="13082"/>
                </a:lnTo>
                <a:lnTo>
                  <a:pt x="53195" y="13082"/>
                </a:lnTo>
                <a:lnTo>
                  <a:pt x="53251" y="12667"/>
                </a:lnTo>
                <a:lnTo>
                  <a:pt x="53289" y="12252"/>
                </a:lnTo>
                <a:lnTo>
                  <a:pt x="53270" y="11836"/>
                </a:lnTo>
                <a:lnTo>
                  <a:pt x="53232" y="11440"/>
                </a:lnTo>
                <a:lnTo>
                  <a:pt x="53138" y="11062"/>
                </a:lnTo>
                <a:lnTo>
                  <a:pt x="53100" y="10892"/>
                </a:lnTo>
                <a:lnTo>
                  <a:pt x="53025" y="10704"/>
                </a:lnTo>
                <a:lnTo>
                  <a:pt x="52949" y="10534"/>
                </a:lnTo>
                <a:lnTo>
                  <a:pt x="52874" y="10383"/>
                </a:lnTo>
                <a:lnTo>
                  <a:pt x="52761" y="10213"/>
                </a:lnTo>
                <a:lnTo>
                  <a:pt x="52647" y="10081"/>
                </a:lnTo>
                <a:lnTo>
                  <a:pt x="52515" y="9930"/>
                </a:lnTo>
                <a:lnTo>
                  <a:pt x="52383" y="9816"/>
                </a:lnTo>
                <a:lnTo>
                  <a:pt x="52232" y="9722"/>
                </a:lnTo>
                <a:lnTo>
                  <a:pt x="52081" y="9628"/>
                </a:lnTo>
                <a:lnTo>
                  <a:pt x="51930" y="9552"/>
                </a:lnTo>
                <a:lnTo>
                  <a:pt x="51760" y="9477"/>
                </a:lnTo>
                <a:lnTo>
                  <a:pt x="51590" y="9439"/>
                </a:lnTo>
                <a:lnTo>
                  <a:pt x="51420" y="9382"/>
                </a:lnTo>
                <a:lnTo>
                  <a:pt x="51062" y="9326"/>
                </a:lnTo>
                <a:lnTo>
                  <a:pt x="50684" y="9307"/>
                </a:lnTo>
                <a:lnTo>
                  <a:pt x="50288" y="9288"/>
                </a:lnTo>
                <a:lnTo>
                  <a:pt x="49891" y="9288"/>
                </a:lnTo>
                <a:lnTo>
                  <a:pt x="49080" y="9307"/>
                </a:lnTo>
                <a:lnTo>
                  <a:pt x="48683" y="9307"/>
                </a:lnTo>
                <a:lnTo>
                  <a:pt x="48287" y="9269"/>
                </a:lnTo>
                <a:lnTo>
                  <a:pt x="47909" y="9231"/>
                </a:lnTo>
                <a:lnTo>
                  <a:pt x="47532" y="9137"/>
                </a:lnTo>
                <a:lnTo>
                  <a:pt x="47362" y="9080"/>
                </a:lnTo>
                <a:lnTo>
                  <a:pt x="47192" y="9024"/>
                </a:lnTo>
                <a:lnTo>
                  <a:pt x="47022" y="8929"/>
                </a:lnTo>
                <a:lnTo>
                  <a:pt x="46852" y="8835"/>
                </a:lnTo>
                <a:lnTo>
                  <a:pt x="46607" y="8665"/>
                </a:lnTo>
                <a:lnTo>
                  <a:pt x="46399" y="8476"/>
                </a:lnTo>
                <a:lnTo>
                  <a:pt x="46210" y="8269"/>
                </a:lnTo>
                <a:lnTo>
                  <a:pt x="46040" y="8042"/>
                </a:lnTo>
                <a:lnTo>
                  <a:pt x="45889" y="7797"/>
                </a:lnTo>
                <a:lnTo>
                  <a:pt x="45757" y="7532"/>
                </a:lnTo>
                <a:lnTo>
                  <a:pt x="45512" y="6985"/>
                </a:lnTo>
                <a:lnTo>
                  <a:pt x="45266" y="6438"/>
                </a:lnTo>
                <a:lnTo>
                  <a:pt x="45040" y="5871"/>
                </a:lnTo>
                <a:lnTo>
                  <a:pt x="44908" y="5588"/>
                </a:lnTo>
                <a:lnTo>
                  <a:pt x="44757" y="5324"/>
                </a:lnTo>
                <a:lnTo>
                  <a:pt x="44606" y="5078"/>
                </a:lnTo>
                <a:lnTo>
                  <a:pt x="44436" y="4833"/>
                </a:lnTo>
                <a:lnTo>
                  <a:pt x="44304" y="4663"/>
                </a:lnTo>
                <a:lnTo>
                  <a:pt x="44153" y="4493"/>
                </a:lnTo>
                <a:lnTo>
                  <a:pt x="43983" y="4342"/>
                </a:lnTo>
                <a:lnTo>
                  <a:pt x="43813" y="4191"/>
                </a:lnTo>
                <a:lnTo>
                  <a:pt x="43643" y="4059"/>
                </a:lnTo>
                <a:lnTo>
                  <a:pt x="43454" y="3927"/>
                </a:lnTo>
                <a:lnTo>
                  <a:pt x="43077" y="3700"/>
                </a:lnTo>
                <a:lnTo>
                  <a:pt x="42662" y="3512"/>
                </a:lnTo>
                <a:lnTo>
                  <a:pt x="42227" y="3361"/>
                </a:lnTo>
                <a:lnTo>
                  <a:pt x="41793" y="3247"/>
                </a:lnTo>
                <a:lnTo>
                  <a:pt x="41340" y="3172"/>
                </a:lnTo>
                <a:lnTo>
                  <a:pt x="40812" y="3115"/>
                </a:lnTo>
                <a:lnTo>
                  <a:pt x="40264" y="3096"/>
                </a:lnTo>
                <a:lnTo>
                  <a:pt x="39736" y="3115"/>
                </a:lnTo>
                <a:lnTo>
                  <a:pt x="39188" y="3153"/>
                </a:lnTo>
                <a:lnTo>
                  <a:pt x="38660" y="3247"/>
                </a:lnTo>
                <a:lnTo>
                  <a:pt x="38131" y="3342"/>
                </a:lnTo>
                <a:lnTo>
                  <a:pt x="37603" y="3474"/>
                </a:lnTo>
                <a:lnTo>
                  <a:pt x="37074" y="3644"/>
                </a:lnTo>
                <a:lnTo>
                  <a:pt x="36545" y="3814"/>
                </a:lnTo>
                <a:lnTo>
                  <a:pt x="36017" y="4002"/>
                </a:lnTo>
                <a:lnTo>
                  <a:pt x="34979" y="4399"/>
                </a:lnTo>
                <a:lnTo>
                  <a:pt x="32921" y="5248"/>
                </a:lnTo>
                <a:lnTo>
                  <a:pt x="32412" y="5437"/>
                </a:lnTo>
                <a:lnTo>
                  <a:pt x="31883" y="5626"/>
                </a:lnTo>
                <a:lnTo>
                  <a:pt x="31354" y="5796"/>
                </a:lnTo>
                <a:lnTo>
                  <a:pt x="30807" y="5966"/>
                </a:lnTo>
                <a:lnTo>
                  <a:pt x="30260" y="6098"/>
                </a:lnTo>
                <a:lnTo>
                  <a:pt x="29712" y="6211"/>
                </a:lnTo>
                <a:lnTo>
                  <a:pt x="29165" y="6287"/>
                </a:lnTo>
                <a:lnTo>
                  <a:pt x="28617" y="6362"/>
                </a:lnTo>
                <a:lnTo>
                  <a:pt x="28070" y="6381"/>
                </a:lnTo>
                <a:lnTo>
                  <a:pt x="27522" y="6381"/>
                </a:lnTo>
                <a:lnTo>
                  <a:pt x="26994" y="6324"/>
                </a:lnTo>
                <a:lnTo>
                  <a:pt x="26465" y="6249"/>
                </a:lnTo>
                <a:lnTo>
                  <a:pt x="26201" y="6192"/>
                </a:lnTo>
                <a:lnTo>
                  <a:pt x="25956" y="6117"/>
                </a:lnTo>
                <a:lnTo>
                  <a:pt x="25691" y="6041"/>
                </a:lnTo>
                <a:lnTo>
                  <a:pt x="25446" y="5947"/>
                </a:lnTo>
                <a:lnTo>
                  <a:pt x="25201" y="5833"/>
                </a:lnTo>
                <a:lnTo>
                  <a:pt x="24974" y="5720"/>
                </a:lnTo>
                <a:lnTo>
                  <a:pt x="24729" y="5588"/>
                </a:lnTo>
                <a:lnTo>
                  <a:pt x="24502" y="5437"/>
                </a:lnTo>
                <a:lnTo>
                  <a:pt x="24200" y="5229"/>
                </a:lnTo>
                <a:lnTo>
                  <a:pt x="23936" y="5003"/>
                </a:lnTo>
                <a:lnTo>
                  <a:pt x="23653" y="4776"/>
                </a:lnTo>
                <a:lnTo>
                  <a:pt x="23407" y="4512"/>
                </a:lnTo>
                <a:lnTo>
                  <a:pt x="22917" y="3984"/>
                </a:lnTo>
                <a:lnTo>
                  <a:pt x="22445" y="3436"/>
                </a:lnTo>
                <a:lnTo>
                  <a:pt x="21973" y="2889"/>
                </a:lnTo>
                <a:lnTo>
                  <a:pt x="21482" y="2360"/>
                </a:lnTo>
                <a:lnTo>
                  <a:pt x="21218" y="2115"/>
                </a:lnTo>
                <a:lnTo>
                  <a:pt x="20953" y="1869"/>
                </a:lnTo>
                <a:lnTo>
                  <a:pt x="20670" y="1643"/>
                </a:lnTo>
                <a:lnTo>
                  <a:pt x="20368" y="1435"/>
                </a:lnTo>
                <a:lnTo>
                  <a:pt x="20047" y="1228"/>
                </a:lnTo>
                <a:lnTo>
                  <a:pt x="19689" y="1058"/>
                </a:lnTo>
                <a:lnTo>
                  <a:pt x="19349" y="907"/>
                </a:lnTo>
                <a:lnTo>
                  <a:pt x="18971" y="775"/>
                </a:lnTo>
                <a:lnTo>
                  <a:pt x="18613" y="661"/>
                </a:lnTo>
                <a:lnTo>
                  <a:pt x="18235" y="586"/>
                </a:lnTo>
                <a:lnTo>
                  <a:pt x="17839" y="510"/>
                </a:lnTo>
                <a:lnTo>
                  <a:pt x="17461" y="454"/>
                </a:lnTo>
                <a:lnTo>
                  <a:pt x="17065" y="416"/>
                </a:lnTo>
                <a:lnTo>
                  <a:pt x="16668" y="378"/>
                </a:lnTo>
                <a:lnTo>
                  <a:pt x="15857" y="340"/>
                </a:lnTo>
                <a:lnTo>
                  <a:pt x="15064" y="340"/>
                </a:lnTo>
                <a:lnTo>
                  <a:pt x="14271" y="359"/>
                </a:lnTo>
                <a:lnTo>
                  <a:pt x="12497" y="378"/>
                </a:lnTo>
                <a:lnTo>
                  <a:pt x="10722" y="378"/>
                </a:lnTo>
                <a:lnTo>
                  <a:pt x="8948" y="359"/>
                </a:lnTo>
                <a:lnTo>
                  <a:pt x="7173" y="321"/>
                </a:lnTo>
                <a:lnTo>
                  <a:pt x="5380" y="284"/>
                </a:lnTo>
                <a:lnTo>
                  <a:pt x="3606" y="208"/>
                </a:lnTo>
                <a:lnTo>
                  <a:pt x="1831" y="114"/>
                </a:lnTo>
                <a:lnTo>
                  <a:pt x="7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rgbClr val="FFFFFF"/>
        </a:solidFill>
      </p:bgPr>
    </p:bg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CUSTOM_7"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Google Shape;297;p11"/>
          <p:cNvGrpSpPr/>
          <p:nvPr/>
        </p:nvGrpSpPr>
        <p:grpSpPr>
          <a:xfrm>
            <a:off x="-237965" y="62"/>
            <a:ext cx="9619929" cy="5143375"/>
            <a:chOff x="-237990" y="62"/>
            <a:chExt cx="9619929" cy="5143375"/>
          </a:xfrm>
        </p:grpSpPr>
        <p:grpSp>
          <p:nvGrpSpPr>
            <p:cNvPr id="298" name="Google Shape;298;p11"/>
            <p:cNvGrpSpPr/>
            <p:nvPr/>
          </p:nvGrpSpPr>
          <p:grpSpPr>
            <a:xfrm>
              <a:off x="-237990" y="62"/>
              <a:ext cx="9619929" cy="5143375"/>
              <a:chOff x="-237965" y="62"/>
              <a:chExt cx="9619929" cy="5143375"/>
            </a:xfrm>
          </p:grpSpPr>
          <p:grpSp>
            <p:nvGrpSpPr>
              <p:cNvPr id="299" name="Google Shape;299;p11"/>
              <p:cNvGrpSpPr/>
              <p:nvPr/>
            </p:nvGrpSpPr>
            <p:grpSpPr>
              <a:xfrm>
                <a:off x="-237965" y="62"/>
                <a:ext cx="9619929" cy="5143375"/>
                <a:chOff x="238125" y="942775"/>
                <a:chExt cx="7051700" cy="3770250"/>
              </a:xfrm>
            </p:grpSpPr>
            <p:sp>
              <p:nvSpPr>
                <p:cNvPr id="300" name="Google Shape;300;p11"/>
                <p:cNvSpPr/>
                <p:nvPr/>
              </p:nvSpPr>
              <p:spPr>
                <a:xfrm>
                  <a:off x="4726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1" name="Google Shape;301;p11"/>
                <p:cNvSpPr/>
                <p:nvPr/>
              </p:nvSpPr>
              <p:spPr>
                <a:xfrm>
                  <a:off x="6787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2" name="Google Shape;302;p11"/>
                <p:cNvSpPr/>
                <p:nvPr/>
              </p:nvSpPr>
              <p:spPr>
                <a:xfrm>
                  <a:off x="8847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3" name="Google Shape;303;p11"/>
                <p:cNvSpPr/>
                <p:nvPr/>
              </p:nvSpPr>
              <p:spPr>
                <a:xfrm>
                  <a:off x="10908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4" name="Google Shape;304;p11"/>
                <p:cNvSpPr/>
                <p:nvPr/>
              </p:nvSpPr>
              <p:spPr>
                <a:xfrm>
                  <a:off x="12990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5" name="Google Shape;305;p11"/>
                <p:cNvSpPr/>
                <p:nvPr/>
              </p:nvSpPr>
              <p:spPr>
                <a:xfrm>
                  <a:off x="15051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6" name="Google Shape;306;p11"/>
                <p:cNvSpPr/>
                <p:nvPr/>
              </p:nvSpPr>
              <p:spPr>
                <a:xfrm>
                  <a:off x="17111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7" name="Google Shape;307;p11"/>
                <p:cNvSpPr/>
                <p:nvPr/>
              </p:nvSpPr>
              <p:spPr>
                <a:xfrm>
                  <a:off x="19172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8" name="Google Shape;308;p11"/>
                <p:cNvSpPr/>
                <p:nvPr/>
              </p:nvSpPr>
              <p:spPr>
                <a:xfrm>
                  <a:off x="21232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9" name="Google Shape;309;p11"/>
                <p:cNvSpPr/>
                <p:nvPr/>
              </p:nvSpPr>
              <p:spPr>
                <a:xfrm>
                  <a:off x="23292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0" name="Google Shape;310;p11"/>
                <p:cNvSpPr/>
                <p:nvPr/>
              </p:nvSpPr>
              <p:spPr>
                <a:xfrm>
                  <a:off x="25353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1" name="Google Shape;311;p11"/>
                <p:cNvSpPr/>
                <p:nvPr/>
              </p:nvSpPr>
              <p:spPr>
                <a:xfrm>
                  <a:off x="27413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2" name="Google Shape;312;p11"/>
                <p:cNvSpPr/>
                <p:nvPr/>
              </p:nvSpPr>
              <p:spPr>
                <a:xfrm>
                  <a:off x="29474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3" name="Google Shape;313;p11"/>
                <p:cNvSpPr/>
                <p:nvPr/>
              </p:nvSpPr>
              <p:spPr>
                <a:xfrm>
                  <a:off x="31534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4" name="Google Shape;314;p11"/>
                <p:cNvSpPr/>
                <p:nvPr/>
              </p:nvSpPr>
              <p:spPr>
                <a:xfrm>
                  <a:off x="33595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5" name="Google Shape;315;p11"/>
                <p:cNvSpPr/>
                <p:nvPr/>
              </p:nvSpPr>
              <p:spPr>
                <a:xfrm>
                  <a:off x="35677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6" name="Google Shape;316;p11"/>
                <p:cNvSpPr/>
                <p:nvPr/>
              </p:nvSpPr>
              <p:spPr>
                <a:xfrm>
                  <a:off x="37738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7" name="Google Shape;317;p11"/>
                <p:cNvSpPr/>
                <p:nvPr/>
              </p:nvSpPr>
              <p:spPr>
                <a:xfrm>
                  <a:off x="39798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8" name="Google Shape;318;p11"/>
                <p:cNvSpPr/>
                <p:nvPr/>
              </p:nvSpPr>
              <p:spPr>
                <a:xfrm>
                  <a:off x="41859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9" name="Google Shape;319;p11"/>
                <p:cNvSpPr/>
                <p:nvPr/>
              </p:nvSpPr>
              <p:spPr>
                <a:xfrm>
                  <a:off x="43919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0" name="Google Shape;320;p11"/>
                <p:cNvSpPr/>
                <p:nvPr/>
              </p:nvSpPr>
              <p:spPr>
                <a:xfrm>
                  <a:off x="46002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1" name="Google Shape;321;p11"/>
                <p:cNvSpPr/>
                <p:nvPr/>
              </p:nvSpPr>
              <p:spPr>
                <a:xfrm>
                  <a:off x="48062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2" name="Google Shape;322;p11"/>
                <p:cNvSpPr/>
                <p:nvPr/>
              </p:nvSpPr>
              <p:spPr>
                <a:xfrm>
                  <a:off x="50123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3" name="Google Shape;323;p11"/>
                <p:cNvSpPr/>
                <p:nvPr/>
              </p:nvSpPr>
              <p:spPr>
                <a:xfrm>
                  <a:off x="52183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4" name="Google Shape;324;p11"/>
                <p:cNvSpPr/>
                <p:nvPr/>
              </p:nvSpPr>
              <p:spPr>
                <a:xfrm>
                  <a:off x="54244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5" name="Google Shape;325;p11"/>
                <p:cNvSpPr/>
                <p:nvPr/>
              </p:nvSpPr>
              <p:spPr>
                <a:xfrm>
                  <a:off x="56304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6" name="Google Shape;326;p11"/>
                <p:cNvSpPr/>
                <p:nvPr/>
              </p:nvSpPr>
              <p:spPr>
                <a:xfrm>
                  <a:off x="58365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7" name="Google Shape;327;p11"/>
                <p:cNvSpPr/>
                <p:nvPr/>
              </p:nvSpPr>
              <p:spPr>
                <a:xfrm>
                  <a:off x="60425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8" name="Google Shape;328;p11"/>
                <p:cNvSpPr/>
                <p:nvPr/>
              </p:nvSpPr>
              <p:spPr>
                <a:xfrm>
                  <a:off x="62486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9" name="Google Shape;329;p11"/>
                <p:cNvSpPr/>
                <p:nvPr/>
              </p:nvSpPr>
              <p:spPr>
                <a:xfrm>
                  <a:off x="64546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0" name="Google Shape;330;p11"/>
                <p:cNvSpPr/>
                <p:nvPr/>
              </p:nvSpPr>
              <p:spPr>
                <a:xfrm>
                  <a:off x="66607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1" name="Google Shape;331;p11"/>
                <p:cNvSpPr/>
                <p:nvPr/>
              </p:nvSpPr>
              <p:spPr>
                <a:xfrm>
                  <a:off x="68667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2" name="Google Shape;332;p11"/>
                <p:cNvSpPr/>
                <p:nvPr/>
              </p:nvSpPr>
              <p:spPr>
                <a:xfrm>
                  <a:off x="70728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3" name="Google Shape;333;p11"/>
                <p:cNvSpPr/>
                <p:nvPr/>
              </p:nvSpPr>
              <p:spPr>
                <a:xfrm>
                  <a:off x="72810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4" name="Google Shape;334;p11"/>
                <p:cNvSpPr/>
                <p:nvPr/>
              </p:nvSpPr>
              <p:spPr>
                <a:xfrm>
                  <a:off x="238125" y="117730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5" name="Google Shape;335;p11"/>
                <p:cNvSpPr/>
                <p:nvPr/>
              </p:nvSpPr>
              <p:spPr>
                <a:xfrm>
                  <a:off x="238125" y="138335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6" name="Google Shape;336;p11"/>
                <p:cNvSpPr/>
                <p:nvPr/>
              </p:nvSpPr>
              <p:spPr>
                <a:xfrm>
                  <a:off x="238125" y="158940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7" name="Google Shape;337;p11"/>
                <p:cNvSpPr/>
                <p:nvPr/>
              </p:nvSpPr>
              <p:spPr>
                <a:xfrm>
                  <a:off x="238125" y="179545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8" name="Google Shape;338;p11"/>
                <p:cNvSpPr/>
                <p:nvPr/>
              </p:nvSpPr>
              <p:spPr>
                <a:xfrm>
                  <a:off x="238125" y="200370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39" name="Google Shape;339;p11"/>
                <p:cNvSpPr/>
                <p:nvPr/>
              </p:nvSpPr>
              <p:spPr>
                <a:xfrm>
                  <a:off x="238125" y="220975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0" name="Google Shape;340;p11"/>
                <p:cNvSpPr/>
                <p:nvPr/>
              </p:nvSpPr>
              <p:spPr>
                <a:xfrm>
                  <a:off x="238125" y="241577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1" name="Google Shape;341;p11"/>
                <p:cNvSpPr/>
                <p:nvPr/>
              </p:nvSpPr>
              <p:spPr>
                <a:xfrm>
                  <a:off x="238125" y="262182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2" name="Google Shape;342;p11"/>
                <p:cNvSpPr/>
                <p:nvPr/>
              </p:nvSpPr>
              <p:spPr>
                <a:xfrm>
                  <a:off x="238125" y="282787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3" name="Google Shape;343;p11"/>
                <p:cNvSpPr/>
                <p:nvPr/>
              </p:nvSpPr>
              <p:spPr>
                <a:xfrm>
                  <a:off x="238125" y="303392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4" name="Google Shape;344;p11"/>
                <p:cNvSpPr/>
                <p:nvPr/>
              </p:nvSpPr>
              <p:spPr>
                <a:xfrm>
                  <a:off x="238125" y="323997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5" name="Google Shape;345;p11"/>
                <p:cNvSpPr/>
                <p:nvPr/>
              </p:nvSpPr>
              <p:spPr>
                <a:xfrm>
                  <a:off x="238125" y="344602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6" name="Google Shape;346;p11"/>
                <p:cNvSpPr/>
                <p:nvPr/>
              </p:nvSpPr>
              <p:spPr>
                <a:xfrm>
                  <a:off x="238125" y="365207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7" name="Google Shape;347;p11"/>
                <p:cNvSpPr/>
                <p:nvPr/>
              </p:nvSpPr>
              <p:spPr>
                <a:xfrm>
                  <a:off x="238125" y="385812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8" name="Google Shape;348;p11"/>
                <p:cNvSpPr/>
                <p:nvPr/>
              </p:nvSpPr>
              <p:spPr>
                <a:xfrm>
                  <a:off x="238125" y="406417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9" name="Google Shape;349;p11"/>
                <p:cNvSpPr/>
                <p:nvPr/>
              </p:nvSpPr>
              <p:spPr>
                <a:xfrm>
                  <a:off x="238125" y="427240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50" name="Google Shape;350;p11"/>
                <p:cNvSpPr/>
                <p:nvPr/>
              </p:nvSpPr>
              <p:spPr>
                <a:xfrm>
                  <a:off x="238125" y="447845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351" name="Google Shape;351;p11"/>
              <p:cNvSpPr/>
              <p:nvPr/>
            </p:nvSpPr>
            <p:spPr>
              <a:xfrm>
                <a:off x="-237965" y="5106028"/>
                <a:ext cx="9619929" cy="34"/>
              </a:xfrm>
              <a:custGeom>
                <a:rect b="b" l="l" r="r" t="t"/>
                <a:pathLst>
                  <a:path extrusionOk="0" fill="none" h="1" w="282068">
                    <a:moveTo>
                      <a:pt x="282067" y="1"/>
                    </a:moveTo>
                    <a:lnTo>
                      <a:pt x="0" y="1"/>
                    </a:lnTo>
                  </a:path>
                </a:pathLst>
              </a:custGeom>
              <a:noFill/>
              <a:ln cap="flat" cmpd="sng" w="19050">
                <a:solidFill>
                  <a:schemeClr val="dk2"/>
                </a:solidFill>
                <a:prstDash val="solid"/>
                <a:miter lim="8768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52" name="Google Shape;352;p11"/>
            <p:cNvSpPr/>
            <p:nvPr/>
          </p:nvSpPr>
          <p:spPr>
            <a:xfrm>
              <a:off x="-237990" y="52205"/>
              <a:ext cx="9619929" cy="34"/>
            </a:xfrm>
            <a:custGeom>
              <a:rect b="b" l="l" r="r" t="t"/>
              <a:pathLst>
                <a:path extrusionOk="0" fill="none" h="1" w="282068">
                  <a:moveTo>
                    <a:pt x="282067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9050">
              <a:solidFill>
                <a:schemeClr val="dk2"/>
              </a:solidFill>
              <a:prstDash val="solid"/>
              <a:miter lim="8768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3" name="Google Shape;353;p11"/>
          <p:cNvSpPr/>
          <p:nvPr/>
        </p:nvSpPr>
        <p:spPr>
          <a:xfrm rot="-5400000">
            <a:off x="-50300" y="3565900"/>
            <a:ext cx="1691400" cy="838200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11"/>
          <p:cNvSpPr/>
          <p:nvPr/>
        </p:nvSpPr>
        <p:spPr>
          <a:xfrm>
            <a:off x="7674053" y="317750"/>
            <a:ext cx="1134000" cy="1138200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p11"/>
          <p:cNvSpPr/>
          <p:nvPr/>
        </p:nvSpPr>
        <p:spPr>
          <a:xfrm>
            <a:off x="652421" y="317750"/>
            <a:ext cx="2526300" cy="568200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56" name="Google Shape;356;p11"/>
          <p:cNvGrpSpPr/>
          <p:nvPr/>
        </p:nvGrpSpPr>
        <p:grpSpPr>
          <a:xfrm>
            <a:off x="-356850" y="-51774"/>
            <a:ext cx="9859375" cy="5246900"/>
            <a:chOff x="-356850" y="-51774"/>
            <a:chExt cx="9859375" cy="5246900"/>
          </a:xfrm>
        </p:grpSpPr>
        <p:sp>
          <p:nvSpPr>
            <p:cNvPr id="357" name="Google Shape;357;p11"/>
            <p:cNvSpPr/>
            <p:nvPr/>
          </p:nvSpPr>
          <p:spPr>
            <a:xfrm>
              <a:off x="-356850" y="-51774"/>
              <a:ext cx="9857700" cy="362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11"/>
            <p:cNvSpPr/>
            <p:nvPr/>
          </p:nvSpPr>
          <p:spPr>
            <a:xfrm>
              <a:off x="-356850" y="4832426"/>
              <a:ext cx="9857700" cy="362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11"/>
            <p:cNvSpPr/>
            <p:nvPr/>
          </p:nvSpPr>
          <p:spPr>
            <a:xfrm rot="5400000">
              <a:off x="-2493500" y="2293675"/>
              <a:ext cx="4988100" cy="711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" name="Google Shape;360;p11"/>
            <p:cNvSpPr/>
            <p:nvPr/>
          </p:nvSpPr>
          <p:spPr>
            <a:xfrm rot="5400000">
              <a:off x="6662575" y="2225850"/>
              <a:ext cx="4988100" cy="691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1" name="Google Shape;361;p11"/>
          <p:cNvSpPr/>
          <p:nvPr/>
        </p:nvSpPr>
        <p:spPr>
          <a:xfrm>
            <a:off x="366780" y="3848358"/>
            <a:ext cx="1029283" cy="971450"/>
          </a:xfrm>
          <a:custGeom>
            <a:rect b="b" l="l" r="r" t="t"/>
            <a:pathLst>
              <a:path extrusionOk="0" h="27598" w="29241">
                <a:moveTo>
                  <a:pt x="11006" y="0"/>
                </a:moveTo>
                <a:lnTo>
                  <a:pt x="10326" y="19"/>
                </a:lnTo>
                <a:lnTo>
                  <a:pt x="9647" y="76"/>
                </a:lnTo>
                <a:lnTo>
                  <a:pt x="8986" y="170"/>
                </a:lnTo>
                <a:lnTo>
                  <a:pt x="8306" y="264"/>
                </a:lnTo>
                <a:lnTo>
                  <a:pt x="7740" y="378"/>
                </a:lnTo>
                <a:lnTo>
                  <a:pt x="7174" y="529"/>
                </a:lnTo>
                <a:lnTo>
                  <a:pt x="6608" y="680"/>
                </a:lnTo>
                <a:lnTo>
                  <a:pt x="6060" y="850"/>
                </a:lnTo>
                <a:lnTo>
                  <a:pt x="5513" y="1038"/>
                </a:lnTo>
                <a:lnTo>
                  <a:pt x="4965" y="1265"/>
                </a:lnTo>
                <a:lnTo>
                  <a:pt x="4437" y="1491"/>
                </a:lnTo>
                <a:lnTo>
                  <a:pt x="3908" y="1737"/>
                </a:lnTo>
                <a:lnTo>
                  <a:pt x="3399" y="2001"/>
                </a:lnTo>
                <a:lnTo>
                  <a:pt x="2889" y="2284"/>
                </a:lnTo>
                <a:lnTo>
                  <a:pt x="2379" y="2586"/>
                </a:lnTo>
                <a:lnTo>
                  <a:pt x="1888" y="2907"/>
                </a:lnTo>
                <a:lnTo>
                  <a:pt x="1398" y="3228"/>
                </a:lnTo>
                <a:lnTo>
                  <a:pt x="926" y="3568"/>
                </a:lnTo>
                <a:lnTo>
                  <a:pt x="454" y="3927"/>
                </a:lnTo>
                <a:lnTo>
                  <a:pt x="1" y="4304"/>
                </a:lnTo>
                <a:lnTo>
                  <a:pt x="1" y="27598"/>
                </a:lnTo>
                <a:lnTo>
                  <a:pt x="25050" y="27598"/>
                </a:lnTo>
                <a:lnTo>
                  <a:pt x="25428" y="27069"/>
                </a:lnTo>
                <a:lnTo>
                  <a:pt x="25805" y="26541"/>
                </a:lnTo>
                <a:lnTo>
                  <a:pt x="26164" y="25993"/>
                </a:lnTo>
                <a:lnTo>
                  <a:pt x="26504" y="25427"/>
                </a:lnTo>
                <a:lnTo>
                  <a:pt x="26824" y="24861"/>
                </a:lnTo>
                <a:lnTo>
                  <a:pt x="27126" y="24294"/>
                </a:lnTo>
                <a:lnTo>
                  <a:pt x="27410" y="23709"/>
                </a:lnTo>
                <a:lnTo>
                  <a:pt x="27693" y="23124"/>
                </a:lnTo>
                <a:lnTo>
                  <a:pt x="27938" y="22520"/>
                </a:lnTo>
                <a:lnTo>
                  <a:pt x="28165" y="21935"/>
                </a:lnTo>
                <a:lnTo>
                  <a:pt x="28372" y="21312"/>
                </a:lnTo>
                <a:lnTo>
                  <a:pt x="28561" y="20708"/>
                </a:lnTo>
                <a:lnTo>
                  <a:pt x="28731" y="20085"/>
                </a:lnTo>
                <a:lnTo>
                  <a:pt x="28863" y="19462"/>
                </a:lnTo>
                <a:lnTo>
                  <a:pt x="28995" y="18858"/>
                </a:lnTo>
                <a:lnTo>
                  <a:pt x="29090" y="18216"/>
                </a:lnTo>
                <a:lnTo>
                  <a:pt x="29165" y="17593"/>
                </a:lnTo>
                <a:lnTo>
                  <a:pt x="29222" y="16970"/>
                </a:lnTo>
                <a:lnTo>
                  <a:pt x="29241" y="16347"/>
                </a:lnTo>
                <a:lnTo>
                  <a:pt x="29241" y="15724"/>
                </a:lnTo>
                <a:lnTo>
                  <a:pt x="29203" y="15083"/>
                </a:lnTo>
                <a:lnTo>
                  <a:pt x="29165" y="14460"/>
                </a:lnTo>
                <a:lnTo>
                  <a:pt x="29071" y="13837"/>
                </a:lnTo>
                <a:lnTo>
                  <a:pt x="28976" y="13233"/>
                </a:lnTo>
                <a:lnTo>
                  <a:pt x="28844" y="12610"/>
                </a:lnTo>
                <a:lnTo>
                  <a:pt x="28674" y="12006"/>
                </a:lnTo>
                <a:lnTo>
                  <a:pt x="28486" y="11402"/>
                </a:lnTo>
                <a:lnTo>
                  <a:pt x="28259" y="10798"/>
                </a:lnTo>
                <a:lnTo>
                  <a:pt x="28014" y="10212"/>
                </a:lnTo>
                <a:lnTo>
                  <a:pt x="27730" y="9627"/>
                </a:lnTo>
                <a:lnTo>
                  <a:pt x="27410" y="9042"/>
                </a:lnTo>
                <a:lnTo>
                  <a:pt x="27070" y="8476"/>
                </a:lnTo>
                <a:lnTo>
                  <a:pt x="26692" y="7910"/>
                </a:lnTo>
                <a:lnTo>
                  <a:pt x="26277" y="7362"/>
                </a:lnTo>
                <a:lnTo>
                  <a:pt x="25862" y="6834"/>
                </a:lnTo>
                <a:lnTo>
                  <a:pt x="25428" y="6324"/>
                </a:lnTo>
                <a:lnTo>
                  <a:pt x="24974" y="5814"/>
                </a:lnTo>
                <a:lnTo>
                  <a:pt x="24484" y="5342"/>
                </a:lnTo>
                <a:lnTo>
                  <a:pt x="23993" y="4870"/>
                </a:lnTo>
                <a:lnTo>
                  <a:pt x="23483" y="4436"/>
                </a:lnTo>
                <a:lnTo>
                  <a:pt x="22955" y="4021"/>
                </a:lnTo>
                <a:lnTo>
                  <a:pt x="22407" y="3606"/>
                </a:lnTo>
                <a:lnTo>
                  <a:pt x="21860" y="3228"/>
                </a:lnTo>
                <a:lnTo>
                  <a:pt x="21294" y="2851"/>
                </a:lnTo>
                <a:lnTo>
                  <a:pt x="20708" y="2511"/>
                </a:lnTo>
                <a:lnTo>
                  <a:pt x="20104" y="2190"/>
                </a:lnTo>
                <a:lnTo>
                  <a:pt x="19500" y="1888"/>
                </a:lnTo>
                <a:lnTo>
                  <a:pt x="18896" y="1605"/>
                </a:lnTo>
                <a:lnTo>
                  <a:pt x="18273" y="1340"/>
                </a:lnTo>
                <a:lnTo>
                  <a:pt x="17631" y="1095"/>
                </a:lnTo>
                <a:lnTo>
                  <a:pt x="16990" y="887"/>
                </a:lnTo>
                <a:lnTo>
                  <a:pt x="16348" y="680"/>
                </a:lnTo>
                <a:lnTo>
                  <a:pt x="15687" y="510"/>
                </a:lnTo>
                <a:lnTo>
                  <a:pt x="15027" y="378"/>
                </a:lnTo>
                <a:lnTo>
                  <a:pt x="14366" y="246"/>
                </a:lnTo>
                <a:lnTo>
                  <a:pt x="13705" y="151"/>
                </a:lnTo>
                <a:lnTo>
                  <a:pt x="13026" y="76"/>
                </a:lnTo>
                <a:lnTo>
                  <a:pt x="12346" y="19"/>
                </a:lnTo>
                <a:lnTo>
                  <a:pt x="11685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11"/>
          <p:cNvSpPr/>
          <p:nvPr/>
        </p:nvSpPr>
        <p:spPr>
          <a:xfrm rot="10800000">
            <a:off x="713225" y="309100"/>
            <a:ext cx="1637576" cy="460796"/>
          </a:xfrm>
          <a:custGeom>
            <a:rect b="b" l="l" r="r" t="t"/>
            <a:pathLst>
              <a:path extrusionOk="0" h="9099" w="32336">
                <a:moveTo>
                  <a:pt x="9401" y="0"/>
                </a:moveTo>
                <a:lnTo>
                  <a:pt x="9042" y="38"/>
                </a:lnTo>
                <a:lnTo>
                  <a:pt x="8702" y="113"/>
                </a:lnTo>
                <a:lnTo>
                  <a:pt x="8344" y="189"/>
                </a:lnTo>
                <a:lnTo>
                  <a:pt x="8004" y="283"/>
                </a:lnTo>
                <a:lnTo>
                  <a:pt x="7740" y="359"/>
                </a:lnTo>
                <a:lnTo>
                  <a:pt x="7494" y="453"/>
                </a:lnTo>
                <a:lnTo>
                  <a:pt x="7249" y="566"/>
                </a:lnTo>
                <a:lnTo>
                  <a:pt x="7136" y="642"/>
                </a:lnTo>
                <a:lnTo>
                  <a:pt x="7022" y="717"/>
                </a:lnTo>
                <a:lnTo>
                  <a:pt x="6871" y="849"/>
                </a:lnTo>
                <a:lnTo>
                  <a:pt x="6758" y="1000"/>
                </a:lnTo>
                <a:lnTo>
                  <a:pt x="6645" y="1151"/>
                </a:lnTo>
                <a:lnTo>
                  <a:pt x="6531" y="1321"/>
                </a:lnTo>
                <a:lnTo>
                  <a:pt x="6362" y="1680"/>
                </a:lnTo>
                <a:lnTo>
                  <a:pt x="6211" y="2058"/>
                </a:lnTo>
                <a:lnTo>
                  <a:pt x="5965" y="2662"/>
                </a:lnTo>
                <a:lnTo>
                  <a:pt x="5833" y="2964"/>
                </a:lnTo>
                <a:lnTo>
                  <a:pt x="5682" y="3247"/>
                </a:lnTo>
                <a:lnTo>
                  <a:pt x="5512" y="3530"/>
                </a:lnTo>
                <a:lnTo>
                  <a:pt x="5323" y="3775"/>
                </a:lnTo>
                <a:lnTo>
                  <a:pt x="5097" y="4021"/>
                </a:lnTo>
                <a:lnTo>
                  <a:pt x="4851" y="4228"/>
                </a:lnTo>
                <a:lnTo>
                  <a:pt x="4644" y="4379"/>
                </a:lnTo>
                <a:lnTo>
                  <a:pt x="4417" y="4512"/>
                </a:lnTo>
                <a:lnTo>
                  <a:pt x="4191" y="4625"/>
                </a:lnTo>
                <a:lnTo>
                  <a:pt x="3945" y="4719"/>
                </a:lnTo>
                <a:lnTo>
                  <a:pt x="3455" y="4870"/>
                </a:lnTo>
                <a:lnTo>
                  <a:pt x="2945" y="5002"/>
                </a:lnTo>
                <a:lnTo>
                  <a:pt x="2435" y="5134"/>
                </a:lnTo>
                <a:lnTo>
                  <a:pt x="1944" y="5285"/>
                </a:lnTo>
                <a:lnTo>
                  <a:pt x="1699" y="5380"/>
                </a:lnTo>
                <a:lnTo>
                  <a:pt x="1473" y="5493"/>
                </a:lnTo>
                <a:lnTo>
                  <a:pt x="1246" y="5625"/>
                </a:lnTo>
                <a:lnTo>
                  <a:pt x="1038" y="5757"/>
                </a:lnTo>
                <a:lnTo>
                  <a:pt x="850" y="5908"/>
                </a:lnTo>
                <a:lnTo>
                  <a:pt x="699" y="6078"/>
                </a:lnTo>
                <a:lnTo>
                  <a:pt x="548" y="6248"/>
                </a:lnTo>
                <a:lnTo>
                  <a:pt x="434" y="6437"/>
                </a:lnTo>
                <a:lnTo>
                  <a:pt x="321" y="6626"/>
                </a:lnTo>
                <a:lnTo>
                  <a:pt x="227" y="6833"/>
                </a:lnTo>
                <a:lnTo>
                  <a:pt x="151" y="7041"/>
                </a:lnTo>
                <a:lnTo>
                  <a:pt x="95" y="7268"/>
                </a:lnTo>
                <a:lnTo>
                  <a:pt x="57" y="7494"/>
                </a:lnTo>
                <a:lnTo>
                  <a:pt x="19" y="7721"/>
                </a:lnTo>
                <a:lnTo>
                  <a:pt x="0" y="7947"/>
                </a:lnTo>
                <a:lnTo>
                  <a:pt x="0" y="8192"/>
                </a:lnTo>
                <a:lnTo>
                  <a:pt x="19" y="8419"/>
                </a:lnTo>
                <a:lnTo>
                  <a:pt x="57" y="8646"/>
                </a:lnTo>
                <a:lnTo>
                  <a:pt x="113" y="8872"/>
                </a:lnTo>
                <a:lnTo>
                  <a:pt x="170" y="9099"/>
                </a:lnTo>
                <a:lnTo>
                  <a:pt x="32317" y="9099"/>
                </a:lnTo>
                <a:lnTo>
                  <a:pt x="32336" y="8683"/>
                </a:lnTo>
                <a:lnTo>
                  <a:pt x="32336" y="8268"/>
                </a:lnTo>
                <a:lnTo>
                  <a:pt x="32317" y="7853"/>
                </a:lnTo>
                <a:lnTo>
                  <a:pt x="32279" y="7437"/>
                </a:lnTo>
                <a:lnTo>
                  <a:pt x="32223" y="7041"/>
                </a:lnTo>
                <a:lnTo>
                  <a:pt x="32128" y="6626"/>
                </a:lnTo>
                <a:lnTo>
                  <a:pt x="32034" y="6229"/>
                </a:lnTo>
                <a:lnTo>
                  <a:pt x="31921" y="5833"/>
                </a:lnTo>
                <a:lnTo>
                  <a:pt x="31770" y="5436"/>
                </a:lnTo>
                <a:lnTo>
                  <a:pt x="31619" y="5059"/>
                </a:lnTo>
                <a:lnTo>
                  <a:pt x="31430" y="4700"/>
                </a:lnTo>
                <a:lnTo>
                  <a:pt x="31222" y="4342"/>
                </a:lnTo>
                <a:lnTo>
                  <a:pt x="31014" y="3983"/>
                </a:lnTo>
                <a:lnTo>
                  <a:pt x="30769" y="3643"/>
                </a:lnTo>
                <a:lnTo>
                  <a:pt x="30505" y="3322"/>
                </a:lnTo>
                <a:lnTo>
                  <a:pt x="30241" y="3020"/>
                </a:lnTo>
                <a:lnTo>
                  <a:pt x="29920" y="2737"/>
                </a:lnTo>
                <a:lnTo>
                  <a:pt x="29599" y="2454"/>
                </a:lnTo>
                <a:lnTo>
                  <a:pt x="29259" y="2209"/>
                </a:lnTo>
                <a:lnTo>
                  <a:pt x="28900" y="1963"/>
                </a:lnTo>
                <a:lnTo>
                  <a:pt x="28523" y="1756"/>
                </a:lnTo>
                <a:lnTo>
                  <a:pt x="28145" y="1586"/>
                </a:lnTo>
                <a:lnTo>
                  <a:pt x="27730" y="1416"/>
                </a:lnTo>
                <a:lnTo>
                  <a:pt x="27334" y="1284"/>
                </a:lnTo>
                <a:lnTo>
                  <a:pt x="26918" y="1189"/>
                </a:lnTo>
                <a:lnTo>
                  <a:pt x="26503" y="1114"/>
                </a:lnTo>
                <a:lnTo>
                  <a:pt x="26088" y="1057"/>
                </a:lnTo>
                <a:lnTo>
                  <a:pt x="25654" y="1038"/>
                </a:lnTo>
                <a:lnTo>
                  <a:pt x="25238" y="1038"/>
                </a:lnTo>
                <a:lnTo>
                  <a:pt x="24823" y="1095"/>
                </a:lnTo>
                <a:lnTo>
                  <a:pt x="24389" y="1170"/>
                </a:lnTo>
                <a:lnTo>
                  <a:pt x="23992" y="1265"/>
                </a:lnTo>
                <a:lnTo>
                  <a:pt x="23520" y="1435"/>
                </a:lnTo>
                <a:lnTo>
                  <a:pt x="23067" y="1623"/>
                </a:lnTo>
                <a:lnTo>
                  <a:pt x="22633" y="1831"/>
                </a:lnTo>
                <a:lnTo>
                  <a:pt x="22199" y="2058"/>
                </a:lnTo>
                <a:lnTo>
                  <a:pt x="21331" y="2529"/>
                </a:lnTo>
                <a:lnTo>
                  <a:pt x="20878" y="2775"/>
                </a:lnTo>
                <a:lnTo>
                  <a:pt x="20444" y="2983"/>
                </a:lnTo>
                <a:lnTo>
                  <a:pt x="19953" y="3171"/>
                </a:lnTo>
                <a:lnTo>
                  <a:pt x="19443" y="3341"/>
                </a:lnTo>
                <a:lnTo>
                  <a:pt x="18933" y="3473"/>
                </a:lnTo>
                <a:lnTo>
                  <a:pt x="18424" y="3587"/>
                </a:lnTo>
                <a:lnTo>
                  <a:pt x="17895" y="3662"/>
                </a:lnTo>
                <a:lnTo>
                  <a:pt x="17367" y="3700"/>
                </a:lnTo>
                <a:lnTo>
                  <a:pt x="16838" y="3719"/>
                </a:lnTo>
                <a:lnTo>
                  <a:pt x="16328" y="3700"/>
                </a:lnTo>
                <a:lnTo>
                  <a:pt x="15894" y="3662"/>
                </a:lnTo>
                <a:lnTo>
                  <a:pt x="15479" y="3605"/>
                </a:lnTo>
                <a:lnTo>
                  <a:pt x="15064" y="3511"/>
                </a:lnTo>
                <a:lnTo>
                  <a:pt x="14648" y="3379"/>
                </a:lnTo>
                <a:lnTo>
                  <a:pt x="14252" y="3228"/>
                </a:lnTo>
                <a:lnTo>
                  <a:pt x="13875" y="3039"/>
                </a:lnTo>
                <a:lnTo>
                  <a:pt x="13516" y="2832"/>
                </a:lnTo>
                <a:lnTo>
                  <a:pt x="13346" y="2699"/>
                </a:lnTo>
                <a:lnTo>
                  <a:pt x="13176" y="2567"/>
                </a:lnTo>
                <a:lnTo>
                  <a:pt x="12874" y="2265"/>
                </a:lnTo>
                <a:lnTo>
                  <a:pt x="12591" y="1944"/>
                </a:lnTo>
                <a:lnTo>
                  <a:pt x="12043" y="1284"/>
                </a:lnTo>
                <a:lnTo>
                  <a:pt x="11760" y="963"/>
                </a:lnTo>
                <a:lnTo>
                  <a:pt x="11458" y="661"/>
                </a:lnTo>
                <a:lnTo>
                  <a:pt x="11288" y="529"/>
                </a:lnTo>
                <a:lnTo>
                  <a:pt x="11119" y="415"/>
                </a:lnTo>
                <a:lnTo>
                  <a:pt x="10949" y="302"/>
                </a:lnTo>
                <a:lnTo>
                  <a:pt x="10760" y="208"/>
                </a:lnTo>
                <a:lnTo>
                  <a:pt x="10590" y="151"/>
                </a:lnTo>
                <a:lnTo>
                  <a:pt x="10420" y="94"/>
                </a:lnTo>
                <a:lnTo>
                  <a:pt x="10250" y="57"/>
                </a:lnTo>
                <a:lnTo>
                  <a:pt x="10080" y="19"/>
                </a:lnTo>
                <a:lnTo>
                  <a:pt x="9741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p11"/>
          <p:cNvSpPr/>
          <p:nvPr/>
        </p:nvSpPr>
        <p:spPr>
          <a:xfrm>
            <a:off x="7674050" y="4252600"/>
            <a:ext cx="1134000" cy="567000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11"/>
          <p:cNvSpPr/>
          <p:nvPr/>
        </p:nvSpPr>
        <p:spPr>
          <a:xfrm flipH="1" rot="10800000">
            <a:off x="7775825" y="318842"/>
            <a:ext cx="1029315" cy="823321"/>
          </a:xfrm>
          <a:custGeom>
            <a:rect b="b" l="l" r="r" t="t"/>
            <a:pathLst>
              <a:path extrusionOk="0" h="19992" w="24994">
                <a:moveTo>
                  <a:pt x="23634" y="1"/>
                </a:moveTo>
                <a:lnTo>
                  <a:pt x="23351" y="20"/>
                </a:lnTo>
                <a:lnTo>
                  <a:pt x="23068" y="57"/>
                </a:lnTo>
                <a:lnTo>
                  <a:pt x="22766" y="114"/>
                </a:lnTo>
                <a:lnTo>
                  <a:pt x="22464" y="190"/>
                </a:lnTo>
                <a:lnTo>
                  <a:pt x="22162" y="284"/>
                </a:lnTo>
                <a:lnTo>
                  <a:pt x="21879" y="397"/>
                </a:lnTo>
                <a:lnTo>
                  <a:pt x="21577" y="529"/>
                </a:lnTo>
                <a:lnTo>
                  <a:pt x="21275" y="680"/>
                </a:lnTo>
                <a:lnTo>
                  <a:pt x="20991" y="850"/>
                </a:lnTo>
                <a:lnTo>
                  <a:pt x="20689" y="1020"/>
                </a:lnTo>
                <a:lnTo>
                  <a:pt x="20406" y="1209"/>
                </a:lnTo>
                <a:lnTo>
                  <a:pt x="20123" y="1417"/>
                </a:lnTo>
                <a:lnTo>
                  <a:pt x="19859" y="1643"/>
                </a:lnTo>
                <a:lnTo>
                  <a:pt x="19330" y="2096"/>
                </a:lnTo>
                <a:lnTo>
                  <a:pt x="18821" y="2568"/>
                </a:lnTo>
                <a:lnTo>
                  <a:pt x="18368" y="3078"/>
                </a:lnTo>
                <a:lnTo>
                  <a:pt x="17971" y="3587"/>
                </a:lnTo>
                <a:lnTo>
                  <a:pt x="17782" y="3852"/>
                </a:lnTo>
                <a:lnTo>
                  <a:pt x="17613" y="4097"/>
                </a:lnTo>
                <a:lnTo>
                  <a:pt x="17462" y="4361"/>
                </a:lnTo>
                <a:lnTo>
                  <a:pt x="17311" y="4607"/>
                </a:lnTo>
                <a:lnTo>
                  <a:pt x="17197" y="4871"/>
                </a:lnTo>
                <a:lnTo>
                  <a:pt x="17084" y="5098"/>
                </a:lnTo>
                <a:lnTo>
                  <a:pt x="16914" y="5569"/>
                </a:lnTo>
                <a:lnTo>
                  <a:pt x="16763" y="6060"/>
                </a:lnTo>
                <a:lnTo>
                  <a:pt x="16631" y="6532"/>
                </a:lnTo>
                <a:lnTo>
                  <a:pt x="16499" y="7023"/>
                </a:lnTo>
                <a:lnTo>
                  <a:pt x="16253" y="7986"/>
                </a:lnTo>
                <a:lnTo>
                  <a:pt x="16121" y="8476"/>
                </a:lnTo>
                <a:lnTo>
                  <a:pt x="15970" y="8948"/>
                </a:lnTo>
                <a:lnTo>
                  <a:pt x="15782" y="9420"/>
                </a:lnTo>
                <a:lnTo>
                  <a:pt x="15555" y="9873"/>
                </a:lnTo>
                <a:lnTo>
                  <a:pt x="15310" y="10326"/>
                </a:lnTo>
                <a:lnTo>
                  <a:pt x="15159" y="10534"/>
                </a:lnTo>
                <a:lnTo>
                  <a:pt x="15008" y="10723"/>
                </a:lnTo>
                <a:lnTo>
                  <a:pt x="14857" y="10930"/>
                </a:lnTo>
                <a:lnTo>
                  <a:pt x="14687" y="11100"/>
                </a:lnTo>
                <a:lnTo>
                  <a:pt x="14498" y="11270"/>
                </a:lnTo>
                <a:lnTo>
                  <a:pt x="14309" y="11421"/>
                </a:lnTo>
                <a:lnTo>
                  <a:pt x="14120" y="11572"/>
                </a:lnTo>
                <a:lnTo>
                  <a:pt x="13894" y="11704"/>
                </a:lnTo>
                <a:lnTo>
                  <a:pt x="13686" y="11818"/>
                </a:lnTo>
                <a:lnTo>
                  <a:pt x="13460" y="11912"/>
                </a:lnTo>
                <a:lnTo>
                  <a:pt x="13214" y="11988"/>
                </a:lnTo>
                <a:lnTo>
                  <a:pt x="12969" y="12044"/>
                </a:lnTo>
                <a:lnTo>
                  <a:pt x="12724" y="12082"/>
                </a:lnTo>
                <a:lnTo>
                  <a:pt x="12478" y="12101"/>
                </a:lnTo>
                <a:lnTo>
                  <a:pt x="12252" y="12120"/>
                </a:lnTo>
                <a:lnTo>
                  <a:pt x="12006" y="12101"/>
                </a:lnTo>
                <a:lnTo>
                  <a:pt x="11742" y="12082"/>
                </a:lnTo>
                <a:lnTo>
                  <a:pt x="11497" y="12044"/>
                </a:lnTo>
                <a:lnTo>
                  <a:pt x="11006" y="11950"/>
                </a:lnTo>
                <a:lnTo>
                  <a:pt x="10515" y="11818"/>
                </a:lnTo>
                <a:lnTo>
                  <a:pt x="10005" y="11667"/>
                </a:lnTo>
                <a:lnTo>
                  <a:pt x="9496" y="11497"/>
                </a:lnTo>
                <a:lnTo>
                  <a:pt x="9005" y="11327"/>
                </a:lnTo>
                <a:lnTo>
                  <a:pt x="8495" y="11176"/>
                </a:lnTo>
                <a:lnTo>
                  <a:pt x="7985" y="11044"/>
                </a:lnTo>
                <a:lnTo>
                  <a:pt x="7495" y="10930"/>
                </a:lnTo>
                <a:lnTo>
                  <a:pt x="7249" y="10893"/>
                </a:lnTo>
                <a:lnTo>
                  <a:pt x="7004" y="10855"/>
                </a:lnTo>
                <a:lnTo>
                  <a:pt x="6740" y="10836"/>
                </a:lnTo>
                <a:lnTo>
                  <a:pt x="6494" y="10836"/>
                </a:lnTo>
                <a:lnTo>
                  <a:pt x="6249" y="10855"/>
                </a:lnTo>
                <a:lnTo>
                  <a:pt x="6003" y="10874"/>
                </a:lnTo>
                <a:lnTo>
                  <a:pt x="5758" y="10930"/>
                </a:lnTo>
                <a:lnTo>
                  <a:pt x="5513" y="10987"/>
                </a:lnTo>
                <a:lnTo>
                  <a:pt x="5286" y="11081"/>
                </a:lnTo>
                <a:lnTo>
                  <a:pt x="5078" y="11176"/>
                </a:lnTo>
                <a:lnTo>
                  <a:pt x="4852" y="11289"/>
                </a:lnTo>
                <a:lnTo>
                  <a:pt x="4663" y="11402"/>
                </a:lnTo>
                <a:lnTo>
                  <a:pt x="4456" y="11553"/>
                </a:lnTo>
                <a:lnTo>
                  <a:pt x="4267" y="11704"/>
                </a:lnTo>
                <a:lnTo>
                  <a:pt x="4097" y="11855"/>
                </a:lnTo>
                <a:lnTo>
                  <a:pt x="3908" y="12025"/>
                </a:lnTo>
                <a:lnTo>
                  <a:pt x="3587" y="12384"/>
                </a:lnTo>
                <a:lnTo>
                  <a:pt x="3266" y="12761"/>
                </a:lnTo>
                <a:lnTo>
                  <a:pt x="2983" y="13177"/>
                </a:lnTo>
                <a:lnTo>
                  <a:pt x="2700" y="13573"/>
                </a:lnTo>
                <a:lnTo>
                  <a:pt x="2266" y="14290"/>
                </a:lnTo>
                <a:lnTo>
                  <a:pt x="1832" y="15008"/>
                </a:lnTo>
                <a:lnTo>
                  <a:pt x="1435" y="15744"/>
                </a:lnTo>
                <a:lnTo>
                  <a:pt x="1077" y="16499"/>
                </a:lnTo>
                <a:lnTo>
                  <a:pt x="756" y="17254"/>
                </a:lnTo>
                <a:lnTo>
                  <a:pt x="605" y="17651"/>
                </a:lnTo>
                <a:lnTo>
                  <a:pt x="473" y="18047"/>
                </a:lnTo>
                <a:lnTo>
                  <a:pt x="359" y="18443"/>
                </a:lnTo>
                <a:lnTo>
                  <a:pt x="246" y="18840"/>
                </a:lnTo>
                <a:lnTo>
                  <a:pt x="152" y="19236"/>
                </a:lnTo>
                <a:lnTo>
                  <a:pt x="57" y="19651"/>
                </a:lnTo>
                <a:lnTo>
                  <a:pt x="1" y="19991"/>
                </a:lnTo>
                <a:lnTo>
                  <a:pt x="24993" y="19991"/>
                </a:lnTo>
                <a:lnTo>
                  <a:pt x="24993" y="322"/>
                </a:lnTo>
                <a:lnTo>
                  <a:pt x="24748" y="190"/>
                </a:lnTo>
                <a:lnTo>
                  <a:pt x="24484" y="114"/>
                </a:lnTo>
                <a:lnTo>
                  <a:pt x="24201" y="39"/>
                </a:lnTo>
                <a:lnTo>
                  <a:pt x="23917" y="20"/>
                </a:lnTo>
                <a:lnTo>
                  <a:pt x="2363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11"/>
          <p:cNvSpPr/>
          <p:nvPr/>
        </p:nvSpPr>
        <p:spPr>
          <a:xfrm flipH="1">
            <a:off x="7468154" y="4497911"/>
            <a:ext cx="1331317" cy="326846"/>
          </a:xfrm>
          <a:custGeom>
            <a:rect b="b" l="l" r="r" t="t"/>
            <a:pathLst>
              <a:path extrusionOk="0" h="13083" w="53290">
                <a:moveTo>
                  <a:pt x="76" y="1"/>
                </a:moveTo>
                <a:lnTo>
                  <a:pt x="0" y="13082"/>
                </a:lnTo>
                <a:lnTo>
                  <a:pt x="53195" y="13082"/>
                </a:lnTo>
                <a:lnTo>
                  <a:pt x="53251" y="12667"/>
                </a:lnTo>
                <a:lnTo>
                  <a:pt x="53289" y="12252"/>
                </a:lnTo>
                <a:lnTo>
                  <a:pt x="53270" y="11836"/>
                </a:lnTo>
                <a:lnTo>
                  <a:pt x="53232" y="11440"/>
                </a:lnTo>
                <a:lnTo>
                  <a:pt x="53138" y="11062"/>
                </a:lnTo>
                <a:lnTo>
                  <a:pt x="53100" y="10892"/>
                </a:lnTo>
                <a:lnTo>
                  <a:pt x="53025" y="10704"/>
                </a:lnTo>
                <a:lnTo>
                  <a:pt x="52949" y="10534"/>
                </a:lnTo>
                <a:lnTo>
                  <a:pt x="52874" y="10383"/>
                </a:lnTo>
                <a:lnTo>
                  <a:pt x="52761" y="10213"/>
                </a:lnTo>
                <a:lnTo>
                  <a:pt x="52647" y="10081"/>
                </a:lnTo>
                <a:lnTo>
                  <a:pt x="52515" y="9930"/>
                </a:lnTo>
                <a:lnTo>
                  <a:pt x="52383" y="9816"/>
                </a:lnTo>
                <a:lnTo>
                  <a:pt x="52232" y="9722"/>
                </a:lnTo>
                <a:lnTo>
                  <a:pt x="52081" y="9628"/>
                </a:lnTo>
                <a:lnTo>
                  <a:pt x="51930" y="9552"/>
                </a:lnTo>
                <a:lnTo>
                  <a:pt x="51760" y="9477"/>
                </a:lnTo>
                <a:lnTo>
                  <a:pt x="51590" y="9439"/>
                </a:lnTo>
                <a:lnTo>
                  <a:pt x="51420" y="9382"/>
                </a:lnTo>
                <a:lnTo>
                  <a:pt x="51062" y="9326"/>
                </a:lnTo>
                <a:lnTo>
                  <a:pt x="50684" y="9307"/>
                </a:lnTo>
                <a:lnTo>
                  <a:pt x="50288" y="9288"/>
                </a:lnTo>
                <a:lnTo>
                  <a:pt x="49891" y="9288"/>
                </a:lnTo>
                <a:lnTo>
                  <a:pt x="49080" y="9307"/>
                </a:lnTo>
                <a:lnTo>
                  <a:pt x="48683" y="9307"/>
                </a:lnTo>
                <a:lnTo>
                  <a:pt x="48287" y="9269"/>
                </a:lnTo>
                <a:lnTo>
                  <a:pt x="47909" y="9231"/>
                </a:lnTo>
                <a:lnTo>
                  <a:pt x="47532" y="9137"/>
                </a:lnTo>
                <a:lnTo>
                  <a:pt x="47362" y="9080"/>
                </a:lnTo>
                <a:lnTo>
                  <a:pt x="47192" y="9024"/>
                </a:lnTo>
                <a:lnTo>
                  <a:pt x="47022" y="8929"/>
                </a:lnTo>
                <a:lnTo>
                  <a:pt x="46852" y="8835"/>
                </a:lnTo>
                <a:lnTo>
                  <a:pt x="46607" y="8665"/>
                </a:lnTo>
                <a:lnTo>
                  <a:pt x="46399" y="8476"/>
                </a:lnTo>
                <a:lnTo>
                  <a:pt x="46210" y="8269"/>
                </a:lnTo>
                <a:lnTo>
                  <a:pt x="46040" y="8042"/>
                </a:lnTo>
                <a:lnTo>
                  <a:pt x="45889" y="7797"/>
                </a:lnTo>
                <a:lnTo>
                  <a:pt x="45757" y="7532"/>
                </a:lnTo>
                <a:lnTo>
                  <a:pt x="45512" y="6985"/>
                </a:lnTo>
                <a:lnTo>
                  <a:pt x="45266" y="6438"/>
                </a:lnTo>
                <a:lnTo>
                  <a:pt x="45040" y="5871"/>
                </a:lnTo>
                <a:lnTo>
                  <a:pt x="44908" y="5588"/>
                </a:lnTo>
                <a:lnTo>
                  <a:pt x="44757" y="5324"/>
                </a:lnTo>
                <a:lnTo>
                  <a:pt x="44606" y="5078"/>
                </a:lnTo>
                <a:lnTo>
                  <a:pt x="44436" y="4833"/>
                </a:lnTo>
                <a:lnTo>
                  <a:pt x="44304" y="4663"/>
                </a:lnTo>
                <a:lnTo>
                  <a:pt x="44153" y="4493"/>
                </a:lnTo>
                <a:lnTo>
                  <a:pt x="43983" y="4342"/>
                </a:lnTo>
                <a:lnTo>
                  <a:pt x="43813" y="4191"/>
                </a:lnTo>
                <a:lnTo>
                  <a:pt x="43643" y="4059"/>
                </a:lnTo>
                <a:lnTo>
                  <a:pt x="43454" y="3927"/>
                </a:lnTo>
                <a:lnTo>
                  <a:pt x="43077" y="3700"/>
                </a:lnTo>
                <a:lnTo>
                  <a:pt x="42662" y="3512"/>
                </a:lnTo>
                <a:lnTo>
                  <a:pt x="42227" y="3361"/>
                </a:lnTo>
                <a:lnTo>
                  <a:pt x="41793" y="3247"/>
                </a:lnTo>
                <a:lnTo>
                  <a:pt x="41340" y="3172"/>
                </a:lnTo>
                <a:lnTo>
                  <a:pt x="40812" y="3115"/>
                </a:lnTo>
                <a:lnTo>
                  <a:pt x="40264" y="3096"/>
                </a:lnTo>
                <a:lnTo>
                  <a:pt x="39736" y="3115"/>
                </a:lnTo>
                <a:lnTo>
                  <a:pt x="39188" y="3153"/>
                </a:lnTo>
                <a:lnTo>
                  <a:pt x="38660" y="3247"/>
                </a:lnTo>
                <a:lnTo>
                  <a:pt x="38131" y="3342"/>
                </a:lnTo>
                <a:lnTo>
                  <a:pt x="37603" y="3474"/>
                </a:lnTo>
                <a:lnTo>
                  <a:pt x="37074" y="3644"/>
                </a:lnTo>
                <a:lnTo>
                  <a:pt x="36545" y="3814"/>
                </a:lnTo>
                <a:lnTo>
                  <a:pt x="36017" y="4002"/>
                </a:lnTo>
                <a:lnTo>
                  <a:pt x="34979" y="4399"/>
                </a:lnTo>
                <a:lnTo>
                  <a:pt x="32921" y="5248"/>
                </a:lnTo>
                <a:lnTo>
                  <a:pt x="32412" y="5437"/>
                </a:lnTo>
                <a:lnTo>
                  <a:pt x="31883" y="5626"/>
                </a:lnTo>
                <a:lnTo>
                  <a:pt x="31354" y="5796"/>
                </a:lnTo>
                <a:lnTo>
                  <a:pt x="30807" y="5966"/>
                </a:lnTo>
                <a:lnTo>
                  <a:pt x="30260" y="6098"/>
                </a:lnTo>
                <a:lnTo>
                  <a:pt x="29712" y="6211"/>
                </a:lnTo>
                <a:lnTo>
                  <a:pt x="29165" y="6287"/>
                </a:lnTo>
                <a:lnTo>
                  <a:pt x="28617" y="6362"/>
                </a:lnTo>
                <a:lnTo>
                  <a:pt x="28070" y="6381"/>
                </a:lnTo>
                <a:lnTo>
                  <a:pt x="27522" y="6381"/>
                </a:lnTo>
                <a:lnTo>
                  <a:pt x="26994" y="6324"/>
                </a:lnTo>
                <a:lnTo>
                  <a:pt x="26465" y="6249"/>
                </a:lnTo>
                <a:lnTo>
                  <a:pt x="26201" y="6192"/>
                </a:lnTo>
                <a:lnTo>
                  <a:pt x="25956" y="6117"/>
                </a:lnTo>
                <a:lnTo>
                  <a:pt x="25691" y="6041"/>
                </a:lnTo>
                <a:lnTo>
                  <a:pt x="25446" y="5947"/>
                </a:lnTo>
                <a:lnTo>
                  <a:pt x="25201" y="5833"/>
                </a:lnTo>
                <a:lnTo>
                  <a:pt x="24974" y="5720"/>
                </a:lnTo>
                <a:lnTo>
                  <a:pt x="24729" y="5588"/>
                </a:lnTo>
                <a:lnTo>
                  <a:pt x="24502" y="5437"/>
                </a:lnTo>
                <a:lnTo>
                  <a:pt x="24200" y="5229"/>
                </a:lnTo>
                <a:lnTo>
                  <a:pt x="23936" y="5003"/>
                </a:lnTo>
                <a:lnTo>
                  <a:pt x="23653" y="4776"/>
                </a:lnTo>
                <a:lnTo>
                  <a:pt x="23407" y="4512"/>
                </a:lnTo>
                <a:lnTo>
                  <a:pt x="22917" y="3984"/>
                </a:lnTo>
                <a:lnTo>
                  <a:pt x="22445" y="3436"/>
                </a:lnTo>
                <a:lnTo>
                  <a:pt x="21973" y="2889"/>
                </a:lnTo>
                <a:lnTo>
                  <a:pt x="21482" y="2360"/>
                </a:lnTo>
                <a:lnTo>
                  <a:pt x="21218" y="2115"/>
                </a:lnTo>
                <a:lnTo>
                  <a:pt x="20953" y="1869"/>
                </a:lnTo>
                <a:lnTo>
                  <a:pt x="20670" y="1643"/>
                </a:lnTo>
                <a:lnTo>
                  <a:pt x="20368" y="1435"/>
                </a:lnTo>
                <a:lnTo>
                  <a:pt x="20047" y="1228"/>
                </a:lnTo>
                <a:lnTo>
                  <a:pt x="19689" y="1058"/>
                </a:lnTo>
                <a:lnTo>
                  <a:pt x="19349" y="907"/>
                </a:lnTo>
                <a:lnTo>
                  <a:pt x="18971" y="775"/>
                </a:lnTo>
                <a:lnTo>
                  <a:pt x="18613" y="661"/>
                </a:lnTo>
                <a:lnTo>
                  <a:pt x="18235" y="586"/>
                </a:lnTo>
                <a:lnTo>
                  <a:pt x="17839" y="510"/>
                </a:lnTo>
                <a:lnTo>
                  <a:pt x="17461" y="454"/>
                </a:lnTo>
                <a:lnTo>
                  <a:pt x="17065" y="416"/>
                </a:lnTo>
                <a:lnTo>
                  <a:pt x="16668" y="378"/>
                </a:lnTo>
                <a:lnTo>
                  <a:pt x="15857" y="340"/>
                </a:lnTo>
                <a:lnTo>
                  <a:pt x="15064" y="340"/>
                </a:lnTo>
                <a:lnTo>
                  <a:pt x="14271" y="359"/>
                </a:lnTo>
                <a:lnTo>
                  <a:pt x="12497" y="378"/>
                </a:lnTo>
                <a:lnTo>
                  <a:pt x="10722" y="378"/>
                </a:lnTo>
                <a:lnTo>
                  <a:pt x="8948" y="359"/>
                </a:lnTo>
                <a:lnTo>
                  <a:pt x="7173" y="321"/>
                </a:lnTo>
                <a:lnTo>
                  <a:pt x="5380" y="284"/>
                </a:lnTo>
                <a:lnTo>
                  <a:pt x="3606" y="208"/>
                </a:lnTo>
                <a:lnTo>
                  <a:pt x="1831" y="114"/>
                </a:lnTo>
                <a:lnTo>
                  <a:pt x="7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2">
  <p:cSld name="TITLE_1"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7" name="Google Shape;367;p12"/>
          <p:cNvGrpSpPr/>
          <p:nvPr/>
        </p:nvGrpSpPr>
        <p:grpSpPr>
          <a:xfrm>
            <a:off x="-237965" y="62"/>
            <a:ext cx="9619929" cy="5143375"/>
            <a:chOff x="-237990" y="62"/>
            <a:chExt cx="9619929" cy="5143375"/>
          </a:xfrm>
        </p:grpSpPr>
        <p:grpSp>
          <p:nvGrpSpPr>
            <p:cNvPr id="368" name="Google Shape;368;p12"/>
            <p:cNvGrpSpPr/>
            <p:nvPr/>
          </p:nvGrpSpPr>
          <p:grpSpPr>
            <a:xfrm>
              <a:off x="-237990" y="62"/>
              <a:ext cx="9619929" cy="5143375"/>
              <a:chOff x="-237965" y="62"/>
              <a:chExt cx="9619929" cy="5143375"/>
            </a:xfrm>
          </p:grpSpPr>
          <p:grpSp>
            <p:nvGrpSpPr>
              <p:cNvPr id="369" name="Google Shape;369;p12"/>
              <p:cNvGrpSpPr/>
              <p:nvPr/>
            </p:nvGrpSpPr>
            <p:grpSpPr>
              <a:xfrm>
                <a:off x="-237965" y="62"/>
                <a:ext cx="9619929" cy="5143375"/>
                <a:chOff x="238125" y="942775"/>
                <a:chExt cx="7051700" cy="3770250"/>
              </a:xfrm>
            </p:grpSpPr>
            <p:sp>
              <p:nvSpPr>
                <p:cNvPr id="370" name="Google Shape;370;p12"/>
                <p:cNvSpPr/>
                <p:nvPr/>
              </p:nvSpPr>
              <p:spPr>
                <a:xfrm>
                  <a:off x="4726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71" name="Google Shape;371;p12"/>
                <p:cNvSpPr/>
                <p:nvPr/>
              </p:nvSpPr>
              <p:spPr>
                <a:xfrm>
                  <a:off x="6787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72" name="Google Shape;372;p12"/>
                <p:cNvSpPr/>
                <p:nvPr/>
              </p:nvSpPr>
              <p:spPr>
                <a:xfrm>
                  <a:off x="8847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73" name="Google Shape;373;p12"/>
                <p:cNvSpPr/>
                <p:nvPr/>
              </p:nvSpPr>
              <p:spPr>
                <a:xfrm>
                  <a:off x="10908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74" name="Google Shape;374;p12"/>
                <p:cNvSpPr/>
                <p:nvPr/>
              </p:nvSpPr>
              <p:spPr>
                <a:xfrm>
                  <a:off x="12990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75" name="Google Shape;375;p12"/>
                <p:cNvSpPr/>
                <p:nvPr/>
              </p:nvSpPr>
              <p:spPr>
                <a:xfrm>
                  <a:off x="15051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76" name="Google Shape;376;p12"/>
                <p:cNvSpPr/>
                <p:nvPr/>
              </p:nvSpPr>
              <p:spPr>
                <a:xfrm>
                  <a:off x="17111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77" name="Google Shape;377;p12"/>
                <p:cNvSpPr/>
                <p:nvPr/>
              </p:nvSpPr>
              <p:spPr>
                <a:xfrm>
                  <a:off x="19172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78" name="Google Shape;378;p12"/>
                <p:cNvSpPr/>
                <p:nvPr/>
              </p:nvSpPr>
              <p:spPr>
                <a:xfrm>
                  <a:off x="21232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79" name="Google Shape;379;p12"/>
                <p:cNvSpPr/>
                <p:nvPr/>
              </p:nvSpPr>
              <p:spPr>
                <a:xfrm>
                  <a:off x="23292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80" name="Google Shape;380;p12"/>
                <p:cNvSpPr/>
                <p:nvPr/>
              </p:nvSpPr>
              <p:spPr>
                <a:xfrm>
                  <a:off x="25353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81" name="Google Shape;381;p12"/>
                <p:cNvSpPr/>
                <p:nvPr/>
              </p:nvSpPr>
              <p:spPr>
                <a:xfrm>
                  <a:off x="27413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82" name="Google Shape;382;p12"/>
                <p:cNvSpPr/>
                <p:nvPr/>
              </p:nvSpPr>
              <p:spPr>
                <a:xfrm>
                  <a:off x="29474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83" name="Google Shape;383;p12"/>
                <p:cNvSpPr/>
                <p:nvPr/>
              </p:nvSpPr>
              <p:spPr>
                <a:xfrm>
                  <a:off x="31534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84" name="Google Shape;384;p12"/>
                <p:cNvSpPr/>
                <p:nvPr/>
              </p:nvSpPr>
              <p:spPr>
                <a:xfrm>
                  <a:off x="33595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85" name="Google Shape;385;p12"/>
                <p:cNvSpPr/>
                <p:nvPr/>
              </p:nvSpPr>
              <p:spPr>
                <a:xfrm>
                  <a:off x="35677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86" name="Google Shape;386;p12"/>
                <p:cNvSpPr/>
                <p:nvPr/>
              </p:nvSpPr>
              <p:spPr>
                <a:xfrm>
                  <a:off x="37738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87" name="Google Shape;387;p12"/>
                <p:cNvSpPr/>
                <p:nvPr/>
              </p:nvSpPr>
              <p:spPr>
                <a:xfrm>
                  <a:off x="39798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88" name="Google Shape;388;p12"/>
                <p:cNvSpPr/>
                <p:nvPr/>
              </p:nvSpPr>
              <p:spPr>
                <a:xfrm>
                  <a:off x="41859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89" name="Google Shape;389;p12"/>
                <p:cNvSpPr/>
                <p:nvPr/>
              </p:nvSpPr>
              <p:spPr>
                <a:xfrm>
                  <a:off x="439197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90" name="Google Shape;390;p12"/>
                <p:cNvSpPr/>
                <p:nvPr/>
              </p:nvSpPr>
              <p:spPr>
                <a:xfrm>
                  <a:off x="46002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91" name="Google Shape;391;p12"/>
                <p:cNvSpPr/>
                <p:nvPr/>
              </p:nvSpPr>
              <p:spPr>
                <a:xfrm>
                  <a:off x="48062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92" name="Google Shape;392;p12"/>
                <p:cNvSpPr/>
                <p:nvPr/>
              </p:nvSpPr>
              <p:spPr>
                <a:xfrm>
                  <a:off x="50123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93" name="Google Shape;393;p12"/>
                <p:cNvSpPr/>
                <p:nvPr/>
              </p:nvSpPr>
              <p:spPr>
                <a:xfrm>
                  <a:off x="52183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94" name="Google Shape;394;p12"/>
                <p:cNvSpPr/>
                <p:nvPr/>
              </p:nvSpPr>
              <p:spPr>
                <a:xfrm>
                  <a:off x="54244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95" name="Google Shape;395;p12"/>
                <p:cNvSpPr/>
                <p:nvPr/>
              </p:nvSpPr>
              <p:spPr>
                <a:xfrm>
                  <a:off x="56304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96" name="Google Shape;396;p12"/>
                <p:cNvSpPr/>
                <p:nvPr/>
              </p:nvSpPr>
              <p:spPr>
                <a:xfrm>
                  <a:off x="58365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97" name="Google Shape;397;p12"/>
                <p:cNvSpPr/>
                <p:nvPr/>
              </p:nvSpPr>
              <p:spPr>
                <a:xfrm>
                  <a:off x="60425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98" name="Google Shape;398;p12"/>
                <p:cNvSpPr/>
                <p:nvPr/>
              </p:nvSpPr>
              <p:spPr>
                <a:xfrm>
                  <a:off x="62486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99" name="Google Shape;399;p12"/>
                <p:cNvSpPr/>
                <p:nvPr/>
              </p:nvSpPr>
              <p:spPr>
                <a:xfrm>
                  <a:off x="64546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0" name="Google Shape;400;p12"/>
                <p:cNvSpPr/>
                <p:nvPr/>
              </p:nvSpPr>
              <p:spPr>
                <a:xfrm>
                  <a:off x="66607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1" name="Google Shape;401;p12"/>
                <p:cNvSpPr/>
                <p:nvPr/>
              </p:nvSpPr>
              <p:spPr>
                <a:xfrm>
                  <a:off x="686675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2" name="Google Shape;402;p12"/>
                <p:cNvSpPr/>
                <p:nvPr/>
              </p:nvSpPr>
              <p:spPr>
                <a:xfrm>
                  <a:off x="7072800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0" y="0"/>
                      </a:moveTo>
                      <a:lnTo>
                        <a:pt x="0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3" name="Google Shape;403;p12"/>
                <p:cNvSpPr/>
                <p:nvPr/>
              </p:nvSpPr>
              <p:spPr>
                <a:xfrm>
                  <a:off x="7281025" y="942775"/>
                  <a:ext cx="25" cy="3770250"/>
                </a:xfrm>
                <a:custGeom>
                  <a:rect b="b" l="l" r="r" t="t"/>
                  <a:pathLst>
                    <a:path extrusionOk="0" fill="none" h="150810" w="1">
                      <a:moveTo>
                        <a:pt x="1" y="0"/>
                      </a:moveTo>
                      <a:lnTo>
                        <a:pt x="1" y="15081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4" name="Google Shape;404;p12"/>
                <p:cNvSpPr/>
                <p:nvPr/>
              </p:nvSpPr>
              <p:spPr>
                <a:xfrm>
                  <a:off x="238125" y="117730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5" name="Google Shape;405;p12"/>
                <p:cNvSpPr/>
                <p:nvPr/>
              </p:nvSpPr>
              <p:spPr>
                <a:xfrm>
                  <a:off x="238125" y="138335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6" name="Google Shape;406;p12"/>
                <p:cNvSpPr/>
                <p:nvPr/>
              </p:nvSpPr>
              <p:spPr>
                <a:xfrm>
                  <a:off x="238125" y="158940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7" name="Google Shape;407;p12"/>
                <p:cNvSpPr/>
                <p:nvPr/>
              </p:nvSpPr>
              <p:spPr>
                <a:xfrm>
                  <a:off x="238125" y="179545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8" name="Google Shape;408;p12"/>
                <p:cNvSpPr/>
                <p:nvPr/>
              </p:nvSpPr>
              <p:spPr>
                <a:xfrm>
                  <a:off x="238125" y="200370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9" name="Google Shape;409;p12"/>
                <p:cNvSpPr/>
                <p:nvPr/>
              </p:nvSpPr>
              <p:spPr>
                <a:xfrm>
                  <a:off x="238125" y="220975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0" name="Google Shape;410;p12"/>
                <p:cNvSpPr/>
                <p:nvPr/>
              </p:nvSpPr>
              <p:spPr>
                <a:xfrm>
                  <a:off x="238125" y="241577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1" name="Google Shape;411;p12"/>
                <p:cNvSpPr/>
                <p:nvPr/>
              </p:nvSpPr>
              <p:spPr>
                <a:xfrm>
                  <a:off x="238125" y="262182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2" name="Google Shape;412;p12"/>
                <p:cNvSpPr/>
                <p:nvPr/>
              </p:nvSpPr>
              <p:spPr>
                <a:xfrm>
                  <a:off x="238125" y="282787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3" name="Google Shape;413;p12"/>
                <p:cNvSpPr/>
                <p:nvPr/>
              </p:nvSpPr>
              <p:spPr>
                <a:xfrm>
                  <a:off x="238125" y="303392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4" name="Google Shape;414;p12"/>
                <p:cNvSpPr/>
                <p:nvPr/>
              </p:nvSpPr>
              <p:spPr>
                <a:xfrm>
                  <a:off x="238125" y="323997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5" name="Google Shape;415;p12"/>
                <p:cNvSpPr/>
                <p:nvPr/>
              </p:nvSpPr>
              <p:spPr>
                <a:xfrm>
                  <a:off x="238125" y="344602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6" name="Google Shape;416;p12"/>
                <p:cNvSpPr/>
                <p:nvPr/>
              </p:nvSpPr>
              <p:spPr>
                <a:xfrm>
                  <a:off x="238125" y="365207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7" name="Google Shape;417;p12"/>
                <p:cNvSpPr/>
                <p:nvPr/>
              </p:nvSpPr>
              <p:spPr>
                <a:xfrm>
                  <a:off x="238125" y="385812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8" name="Google Shape;418;p12"/>
                <p:cNvSpPr/>
                <p:nvPr/>
              </p:nvSpPr>
              <p:spPr>
                <a:xfrm>
                  <a:off x="238125" y="4064175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9" name="Google Shape;419;p12"/>
                <p:cNvSpPr/>
                <p:nvPr/>
              </p:nvSpPr>
              <p:spPr>
                <a:xfrm>
                  <a:off x="238125" y="427240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20" name="Google Shape;420;p12"/>
                <p:cNvSpPr/>
                <p:nvPr/>
              </p:nvSpPr>
              <p:spPr>
                <a:xfrm>
                  <a:off x="238125" y="4478450"/>
                  <a:ext cx="7051700" cy="25"/>
                </a:xfrm>
                <a:custGeom>
                  <a:rect b="b" l="l" r="r" t="t"/>
                  <a:pathLst>
                    <a:path extrusionOk="0" fill="none" h="1" w="282068">
                      <a:moveTo>
                        <a:pt x="282067" y="1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miter lim="8768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421" name="Google Shape;421;p12"/>
              <p:cNvSpPr/>
              <p:nvPr/>
            </p:nvSpPr>
            <p:spPr>
              <a:xfrm>
                <a:off x="-237965" y="5106028"/>
                <a:ext cx="9619929" cy="34"/>
              </a:xfrm>
              <a:custGeom>
                <a:rect b="b" l="l" r="r" t="t"/>
                <a:pathLst>
                  <a:path extrusionOk="0" fill="none" h="1" w="282068">
                    <a:moveTo>
                      <a:pt x="282067" y="1"/>
                    </a:moveTo>
                    <a:lnTo>
                      <a:pt x="0" y="1"/>
                    </a:lnTo>
                  </a:path>
                </a:pathLst>
              </a:custGeom>
              <a:noFill/>
              <a:ln cap="flat" cmpd="sng" w="19050">
                <a:solidFill>
                  <a:schemeClr val="dk2"/>
                </a:solidFill>
                <a:prstDash val="solid"/>
                <a:miter lim="8768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22" name="Google Shape;422;p12"/>
            <p:cNvSpPr/>
            <p:nvPr/>
          </p:nvSpPr>
          <p:spPr>
            <a:xfrm>
              <a:off x="-237990" y="52205"/>
              <a:ext cx="9619929" cy="34"/>
            </a:xfrm>
            <a:custGeom>
              <a:rect b="b" l="l" r="r" t="t"/>
              <a:pathLst>
                <a:path extrusionOk="0" fill="none" h="1" w="282068">
                  <a:moveTo>
                    <a:pt x="282067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19050">
              <a:solidFill>
                <a:schemeClr val="dk2"/>
              </a:solidFill>
              <a:prstDash val="solid"/>
              <a:miter lim="8768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3" name="Google Shape;423;p12"/>
          <p:cNvSpPr/>
          <p:nvPr/>
        </p:nvSpPr>
        <p:spPr>
          <a:xfrm>
            <a:off x="364146" y="4251350"/>
            <a:ext cx="2526300" cy="568200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Google Shape;424;p12"/>
          <p:cNvSpPr/>
          <p:nvPr/>
        </p:nvSpPr>
        <p:spPr>
          <a:xfrm>
            <a:off x="364146" y="315950"/>
            <a:ext cx="2526300" cy="568200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25" name="Google Shape;425;p12"/>
          <p:cNvGrpSpPr/>
          <p:nvPr/>
        </p:nvGrpSpPr>
        <p:grpSpPr>
          <a:xfrm>
            <a:off x="-356850" y="-51774"/>
            <a:ext cx="9859375" cy="5246900"/>
            <a:chOff x="-356850" y="-51774"/>
            <a:chExt cx="9859375" cy="5246900"/>
          </a:xfrm>
        </p:grpSpPr>
        <p:sp>
          <p:nvSpPr>
            <p:cNvPr id="426" name="Google Shape;426;p12"/>
            <p:cNvSpPr/>
            <p:nvPr/>
          </p:nvSpPr>
          <p:spPr>
            <a:xfrm>
              <a:off x="-356850" y="-51774"/>
              <a:ext cx="9857700" cy="362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12"/>
            <p:cNvSpPr/>
            <p:nvPr/>
          </p:nvSpPr>
          <p:spPr>
            <a:xfrm>
              <a:off x="-356850" y="4832426"/>
              <a:ext cx="9857700" cy="362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12"/>
            <p:cNvSpPr/>
            <p:nvPr/>
          </p:nvSpPr>
          <p:spPr>
            <a:xfrm rot="5400000">
              <a:off x="-2493500" y="2293675"/>
              <a:ext cx="4988100" cy="711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9" name="Google Shape;429;p12"/>
            <p:cNvSpPr/>
            <p:nvPr/>
          </p:nvSpPr>
          <p:spPr>
            <a:xfrm rot="5400000">
              <a:off x="6662575" y="2225850"/>
              <a:ext cx="4988100" cy="691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0" name="Google Shape;430;p12"/>
          <p:cNvSpPr/>
          <p:nvPr/>
        </p:nvSpPr>
        <p:spPr>
          <a:xfrm flipH="1" rot="10800000">
            <a:off x="364141" y="315900"/>
            <a:ext cx="2265340" cy="737218"/>
          </a:xfrm>
          <a:custGeom>
            <a:rect b="b" l="l" r="r" t="t"/>
            <a:pathLst>
              <a:path extrusionOk="0" h="17330" w="53252">
                <a:moveTo>
                  <a:pt x="4493" y="0"/>
                </a:moveTo>
                <a:lnTo>
                  <a:pt x="4116" y="19"/>
                </a:lnTo>
                <a:lnTo>
                  <a:pt x="3738" y="57"/>
                </a:lnTo>
                <a:lnTo>
                  <a:pt x="3380" y="114"/>
                </a:lnTo>
                <a:lnTo>
                  <a:pt x="3021" y="208"/>
                </a:lnTo>
                <a:lnTo>
                  <a:pt x="2662" y="302"/>
                </a:lnTo>
                <a:lnTo>
                  <a:pt x="2304" y="434"/>
                </a:lnTo>
                <a:lnTo>
                  <a:pt x="1964" y="585"/>
                </a:lnTo>
                <a:lnTo>
                  <a:pt x="1643" y="755"/>
                </a:lnTo>
                <a:lnTo>
                  <a:pt x="1322" y="944"/>
                </a:lnTo>
                <a:lnTo>
                  <a:pt x="1020" y="1152"/>
                </a:lnTo>
                <a:lnTo>
                  <a:pt x="737" y="1378"/>
                </a:lnTo>
                <a:lnTo>
                  <a:pt x="473" y="1643"/>
                </a:lnTo>
                <a:lnTo>
                  <a:pt x="227" y="1907"/>
                </a:lnTo>
                <a:lnTo>
                  <a:pt x="1" y="2190"/>
                </a:lnTo>
                <a:lnTo>
                  <a:pt x="57" y="17329"/>
                </a:lnTo>
                <a:lnTo>
                  <a:pt x="53252" y="17329"/>
                </a:lnTo>
                <a:lnTo>
                  <a:pt x="53157" y="16952"/>
                </a:lnTo>
                <a:lnTo>
                  <a:pt x="53044" y="16593"/>
                </a:lnTo>
                <a:lnTo>
                  <a:pt x="52912" y="16234"/>
                </a:lnTo>
                <a:lnTo>
                  <a:pt x="52742" y="15894"/>
                </a:lnTo>
                <a:lnTo>
                  <a:pt x="52534" y="15574"/>
                </a:lnTo>
                <a:lnTo>
                  <a:pt x="52308" y="15253"/>
                </a:lnTo>
                <a:lnTo>
                  <a:pt x="52062" y="14970"/>
                </a:lnTo>
                <a:lnTo>
                  <a:pt x="51798" y="14705"/>
                </a:lnTo>
                <a:lnTo>
                  <a:pt x="51572" y="14498"/>
                </a:lnTo>
                <a:lnTo>
                  <a:pt x="51326" y="14328"/>
                </a:lnTo>
                <a:lnTo>
                  <a:pt x="51081" y="14177"/>
                </a:lnTo>
                <a:lnTo>
                  <a:pt x="50817" y="14026"/>
                </a:lnTo>
                <a:lnTo>
                  <a:pt x="50552" y="13894"/>
                </a:lnTo>
                <a:lnTo>
                  <a:pt x="50288" y="13780"/>
                </a:lnTo>
                <a:lnTo>
                  <a:pt x="50005" y="13686"/>
                </a:lnTo>
                <a:lnTo>
                  <a:pt x="49722" y="13610"/>
                </a:lnTo>
                <a:lnTo>
                  <a:pt x="49439" y="13554"/>
                </a:lnTo>
                <a:lnTo>
                  <a:pt x="49137" y="13516"/>
                </a:lnTo>
                <a:lnTo>
                  <a:pt x="48853" y="13478"/>
                </a:lnTo>
                <a:lnTo>
                  <a:pt x="48551" y="13478"/>
                </a:lnTo>
                <a:lnTo>
                  <a:pt x="48249" y="13497"/>
                </a:lnTo>
                <a:lnTo>
                  <a:pt x="47966" y="13516"/>
                </a:lnTo>
                <a:lnTo>
                  <a:pt x="47683" y="13573"/>
                </a:lnTo>
                <a:lnTo>
                  <a:pt x="47381" y="13629"/>
                </a:lnTo>
                <a:lnTo>
                  <a:pt x="47136" y="13705"/>
                </a:lnTo>
                <a:lnTo>
                  <a:pt x="46890" y="13799"/>
                </a:lnTo>
                <a:lnTo>
                  <a:pt x="46399" y="13988"/>
                </a:lnTo>
                <a:lnTo>
                  <a:pt x="45927" y="14233"/>
                </a:lnTo>
                <a:lnTo>
                  <a:pt x="45456" y="14460"/>
                </a:lnTo>
                <a:lnTo>
                  <a:pt x="45003" y="14705"/>
                </a:lnTo>
                <a:lnTo>
                  <a:pt x="44512" y="14932"/>
                </a:lnTo>
                <a:lnTo>
                  <a:pt x="44040" y="15121"/>
                </a:lnTo>
                <a:lnTo>
                  <a:pt x="43776" y="15196"/>
                </a:lnTo>
                <a:lnTo>
                  <a:pt x="43530" y="15272"/>
                </a:lnTo>
                <a:lnTo>
                  <a:pt x="43172" y="15347"/>
                </a:lnTo>
                <a:lnTo>
                  <a:pt x="42813" y="15385"/>
                </a:lnTo>
                <a:lnTo>
                  <a:pt x="42077" y="15385"/>
                </a:lnTo>
                <a:lnTo>
                  <a:pt x="41718" y="15328"/>
                </a:lnTo>
                <a:lnTo>
                  <a:pt x="41359" y="15272"/>
                </a:lnTo>
                <a:lnTo>
                  <a:pt x="41001" y="15177"/>
                </a:lnTo>
                <a:lnTo>
                  <a:pt x="40661" y="15064"/>
                </a:lnTo>
                <a:lnTo>
                  <a:pt x="40302" y="14932"/>
                </a:lnTo>
                <a:lnTo>
                  <a:pt x="39962" y="14781"/>
                </a:lnTo>
                <a:lnTo>
                  <a:pt x="39623" y="14630"/>
                </a:lnTo>
                <a:lnTo>
                  <a:pt x="39302" y="14441"/>
                </a:lnTo>
                <a:lnTo>
                  <a:pt x="38981" y="14233"/>
                </a:lnTo>
                <a:lnTo>
                  <a:pt x="38679" y="14026"/>
                </a:lnTo>
                <a:lnTo>
                  <a:pt x="38377" y="13799"/>
                </a:lnTo>
                <a:lnTo>
                  <a:pt x="38094" y="13554"/>
                </a:lnTo>
                <a:lnTo>
                  <a:pt x="37829" y="13308"/>
                </a:lnTo>
                <a:lnTo>
                  <a:pt x="37565" y="13063"/>
                </a:lnTo>
                <a:lnTo>
                  <a:pt x="37055" y="12516"/>
                </a:lnTo>
                <a:lnTo>
                  <a:pt x="36565" y="11968"/>
                </a:lnTo>
                <a:lnTo>
                  <a:pt x="36093" y="11383"/>
                </a:lnTo>
                <a:lnTo>
                  <a:pt x="35659" y="10798"/>
                </a:lnTo>
                <a:lnTo>
                  <a:pt x="35206" y="10213"/>
                </a:lnTo>
                <a:lnTo>
                  <a:pt x="34753" y="9609"/>
                </a:lnTo>
                <a:lnTo>
                  <a:pt x="34318" y="9023"/>
                </a:lnTo>
                <a:lnTo>
                  <a:pt x="33903" y="8533"/>
                </a:lnTo>
                <a:lnTo>
                  <a:pt x="33695" y="8287"/>
                </a:lnTo>
                <a:lnTo>
                  <a:pt x="33488" y="8061"/>
                </a:lnTo>
                <a:lnTo>
                  <a:pt x="33261" y="7853"/>
                </a:lnTo>
                <a:lnTo>
                  <a:pt x="33016" y="7645"/>
                </a:lnTo>
                <a:lnTo>
                  <a:pt x="32770" y="7457"/>
                </a:lnTo>
                <a:lnTo>
                  <a:pt x="32487" y="7306"/>
                </a:lnTo>
                <a:lnTo>
                  <a:pt x="32261" y="7173"/>
                </a:lnTo>
                <a:lnTo>
                  <a:pt x="32034" y="7079"/>
                </a:lnTo>
                <a:lnTo>
                  <a:pt x="31789" y="7004"/>
                </a:lnTo>
                <a:lnTo>
                  <a:pt x="31544" y="6928"/>
                </a:lnTo>
                <a:lnTo>
                  <a:pt x="31298" y="6890"/>
                </a:lnTo>
                <a:lnTo>
                  <a:pt x="31053" y="6853"/>
                </a:lnTo>
                <a:lnTo>
                  <a:pt x="30807" y="6815"/>
                </a:lnTo>
                <a:lnTo>
                  <a:pt x="30279" y="6815"/>
                </a:lnTo>
                <a:lnTo>
                  <a:pt x="30033" y="6834"/>
                </a:lnTo>
                <a:lnTo>
                  <a:pt x="29505" y="6890"/>
                </a:lnTo>
                <a:lnTo>
                  <a:pt x="29014" y="6985"/>
                </a:lnTo>
                <a:lnTo>
                  <a:pt x="28504" y="7136"/>
                </a:lnTo>
                <a:lnTo>
                  <a:pt x="28014" y="7287"/>
                </a:lnTo>
                <a:lnTo>
                  <a:pt x="27542" y="7475"/>
                </a:lnTo>
                <a:lnTo>
                  <a:pt x="27070" y="7683"/>
                </a:lnTo>
                <a:lnTo>
                  <a:pt x="26598" y="7891"/>
                </a:lnTo>
                <a:lnTo>
                  <a:pt x="25673" y="8306"/>
                </a:lnTo>
                <a:lnTo>
                  <a:pt x="25201" y="8514"/>
                </a:lnTo>
                <a:lnTo>
                  <a:pt x="24729" y="8721"/>
                </a:lnTo>
                <a:lnTo>
                  <a:pt x="24031" y="8967"/>
                </a:lnTo>
                <a:lnTo>
                  <a:pt x="23332" y="9174"/>
                </a:lnTo>
                <a:lnTo>
                  <a:pt x="22596" y="9344"/>
                </a:lnTo>
                <a:lnTo>
                  <a:pt x="21879" y="9476"/>
                </a:lnTo>
                <a:lnTo>
                  <a:pt x="21142" y="9552"/>
                </a:lnTo>
                <a:lnTo>
                  <a:pt x="20765" y="9571"/>
                </a:lnTo>
                <a:lnTo>
                  <a:pt x="19651" y="9571"/>
                </a:lnTo>
                <a:lnTo>
                  <a:pt x="19293" y="9552"/>
                </a:lnTo>
                <a:lnTo>
                  <a:pt x="18915" y="9514"/>
                </a:lnTo>
                <a:lnTo>
                  <a:pt x="18556" y="9458"/>
                </a:lnTo>
                <a:lnTo>
                  <a:pt x="18198" y="9401"/>
                </a:lnTo>
                <a:lnTo>
                  <a:pt x="17839" y="9325"/>
                </a:lnTo>
                <a:lnTo>
                  <a:pt x="17480" y="9231"/>
                </a:lnTo>
                <a:lnTo>
                  <a:pt x="17141" y="9137"/>
                </a:lnTo>
                <a:lnTo>
                  <a:pt x="16801" y="9023"/>
                </a:lnTo>
                <a:lnTo>
                  <a:pt x="16461" y="8910"/>
                </a:lnTo>
                <a:lnTo>
                  <a:pt x="16121" y="8778"/>
                </a:lnTo>
                <a:lnTo>
                  <a:pt x="15800" y="8627"/>
                </a:lnTo>
                <a:lnTo>
                  <a:pt x="15480" y="8457"/>
                </a:lnTo>
                <a:lnTo>
                  <a:pt x="15159" y="8287"/>
                </a:lnTo>
                <a:lnTo>
                  <a:pt x="14857" y="8080"/>
                </a:lnTo>
                <a:lnTo>
                  <a:pt x="14555" y="7891"/>
                </a:lnTo>
                <a:lnTo>
                  <a:pt x="14271" y="7664"/>
                </a:lnTo>
                <a:lnTo>
                  <a:pt x="13988" y="7438"/>
                </a:lnTo>
                <a:lnTo>
                  <a:pt x="13724" y="7192"/>
                </a:lnTo>
                <a:lnTo>
                  <a:pt x="13479" y="6947"/>
                </a:lnTo>
                <a:lnTo>
                  <a:pt x="13252" y="6683"/>
                </a:lnTo>
                <a:lnTo>
                  <a:pt x="12799" y="6173"/>
                </a:lnTo>
                <a:lnTo>
                  <a:pt x="12384" y="5626"/>
                </a:lnTo>
                <a:lnTo>
                  <a:pt x="11968" y="5059"/>
                </a:lnTo>
                <a:lnTo>
                  <a:pt x="11176" y="3927"/>
                </a:lnTo>
                <a:lnTo>
                  <a:pt x="10760" y="3379"/>
                </a:lnTo>
                <a:lnTo>
                  <a:pt x="10307" y="2851"/>
                </a:lnTo>
                <a:lnTo>
                  <a:pt x="10062" y="2568"/>
                </a:lnTo>
                <a:lnTo>
                  <a:pt x="9798" y="2322"/>
                </a:lnTo>
                <a:lnTo>
                  <a:pt x="9514" y="2058"/>
                </a:lnTo>
                <a:lnTo>
                  <a:pt x="9231" y="1812"/>
                </a:lnTo>
                <a:lnTo>
                  <a:pt x="8948" y="1586"/>
                </a:lnTo>
                <a:lnTo>
                  <a:pt x="8646" y="1359"/>
                </a:lnTo>
                <a:lnTo>
                  <a:pt x="8325" y="1171"/>
                </a:lnTo>
                <a:lnTo>
                  <a:pt x="8023" y="963"/>
                </a:lnTo>
                <a:lnTo>
                  <a:pt x="7683" y="793"/>
                </a:lnTo>
                <a:lnTo>
                  <a:pt x="7363" y="642"/>
                </a:lnTo>
                <a:lnTo>
                  <a:pt x="7023" y="491"/>
                </a:lnTo>
                <a:lnTo>
                  <a:pt x="6664" y="359"/>
                </a:lnTo>
                <a:lnTo>
                  <a:pt x="6324" y="246"/>
                </a:lnTo>
                <a:lnTo>
                  <a:pt x="5966" y="170"/>
                </a:lnTo>
                <a:lnTo>
                  <a:pt x="5588" y="95"/>
                </a:lnTo>
                <a:lnTo>
                  <a:pt x="5229" y="38"/>
                </a:lnTo>
                <a:lnTo>
                  <a:pt x="485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1" name="Google Shape;431;p12"/>
          <p:cNvSpPr/>
          <p:nvPr/>
        </p:nvSpPr>
        <p:spPr>
          <a:xfrm>
            <a:off x="7027875" y="4078125"/>
            <a:ext cx="1770662" cy="737192"/>
          </a:xfrm>
          <a:custGeom>
            <a:rect b="b" l="l" r="r" t="t"/>
            <a:pathLst>
              <a:path extrusionOk="0" h="17141" w="41171">
                <a:moveTo>
                  <a:pt x="40340" y="1"/>
                </a:moveTo>
                <a:lnTo>
                  <a:pt x="40057" y="39"/>
                </a:lnTo>
                <a:lnTo>
                  <a:pt x="39793" y="76"/>
                </a:lnTo>
                <a:lnTo>
                  <a:pt x="39528" y="152"/>
                </a:lnTo>
                <a:lnTo>
                  <a:pt x="39283" y="227"/>
                </a:lnTo>
                <a:lnTo>
                  <a:pt x="39019" y="322"/>
                </a:lnTo>
                <a:lnTo>
                  <a:pt x="38773" y="435"/>
                </a:lnTo>
                <a:lnTo>
                  <a:pt x="38547" y="567"/>
                </a:lnTo>
                <a:lnTo>
                  <a:pt x="38075" y="850"/>
                </a:lnTo>
                <a:lnTo>
                  <a:pt x="37641" y="1152"/>
                </a:lnTo>
                <a:lnTo>
                  <a:pt x="37207" y="1492"/>
                </a:lnTo>
                <a:lnTo>
                  <a:pt x="36772" y="1851"/>
                </a:lnTo>
                <a:lnTo>
                  <a:pt x="36376" y="2209"/>
                </a:lnTo>
                <a:lnTo>
                  <a:pt x="34885" y="3625"/>
                </a:lnTo>
                <a:lnTo>
                  <a:pt x="33337" y="5098"/>
                </a:lnTo>
                <a:lnTo>
                  <a:pt x="32525" y="5834"/>
                </a:lnTo>
                <a:lnTo>
                  <a:pt x="31714" y="6551"/>
                </a:lnTo>
                <a:lnTo>
                  <a:pt x="30883" y="7268"/>
                </a:lnTo>
                <a:lnTo>
                  <a:pt x="30015" y="7948"/>
                </a:lnTo>
                <a:lnTo>
                  <a:pt x="29146" y="8590"/>
                </a:lnTo>
                <a:lnTo>
                  <a:pt x="28693" y="8892"/>
                </a:lnTo>
                <a:lnTo>
                  <a:pt x="28240" y="9194"/>
                </a:lnTo>
                <a:lnTo>
                  <a:pt x="27787" y="9477"/>
                </a:lnTo>
                <a:lnTo>
                  <a:pt x="27334" y="9741"/>
                </a:lnTo>
                <a:lnTo>
                  <a:pt x="26862" y="10005"/>
                </a:lnTo>
                <a:lnTo>
                  <a:pt x="26390" y="10251"/>
                </a:lnTo>
                <a:lnTo>
                  <a:pt x="25918" y="10477"/>
                </a:lnTo>
                <a:lnTo>
                  <a:pt x="25446" y="10685"/>
                </a:lnTo>
                <a:lnTo>
                  <a:pt x="24956" y="10874"/>
                </a:lnTo>
                <a:lnTo>
                  <a:pt x="24465" y="11044"/>
                </a:lnTo>
                <a:lnTo>
                  <a:pt x="23974" y="11195"/>
                </a:lnTo>
                <a:lnTo>
                  <a:pt x="23464" y="11327"/>
                </a:lnTo>
                <a:lnTo>
                  <a:pt x="22955" y="11440"/>
                </a:lnTo>
                <a:lnTo>
                  <a:pt x="22445" y="11516"/>
                </a:lnTo>
                <a:lnTo>
                  <a:pt x="22219" y="11553"/>
                </a:lnTo>
                <a:lnTo>
                  <a:pt x="21728" y="11610"/>
                </a:lnTo>
                <a:lnTo>
                  <a:pt x="21237" y="11648"/>
                </a:lnTo>
                <a:lnTo>
                  <a:pt x="20237" y="11704"/>
                </a:lnTo>
                <a:lnTo>
                  <a:pt x="19255" y="11723"/>
                </a:lnTo>
                <a:lnTo>
                  <a:pt x="18254" y="11704"/>
                </a:lnTo>
                <a:lnTo>
                  <a:pt x="16272" y="11667"/>
                </a:lnTo>
                <a:lnTo>
                  <a:pt x="15291" y="11629"/>
                </a:lnTo>
                <a:lnTo>
                  <a:pt x="14290" y="11610"/>
                </a:lnTo>
                <a:lnTo>
                  <a:pt x="13214" y="11629"/>
                </a:lnTo>
                <a:lnTo>
                  <a:pt x="12138" y="11686"/>
                </a:lnTo>
                <a:lnTo>
                  <a:pt x="11044" y="11761"/>
                </a:lnTo>
                <a:lnTo>
                  <a:pt x="10515" y="11818"/>
                </a:lnTo>
                <a:lnTo>
                  <a:pt x="9968" y="11893"/>
                </a:lnTo>
                <a:lnTo>
                  <a:pt x="9439" y="11969"/>
                </a:lnTo>
                <a:lnTo>
                  <a:pt x="8911" y="12063"/>
                </a:lnTo>
                <a:lnTo>
                  <a:pt x="8382" y="12157"/>
                </a:lnTo>
                <a:lnTo>
                  <a:pt x="7853" y="12290"/>
                </a:lnTo>
                <a:lnTo>
                  <a:pt x="7325" y="12422"/>
                </a:lnTo>
                <a:lnTo>
                  <a:pt x="6815" y="12573"/>
                </a:lnTo>
                <a:lnTo>
                  <a:pt x="6306" y="12743"/>
                </a:lnTo>
                <a:lnTo>
                  <a:pt x="5796" y="12913"/>
                </a:lnTo>
                <a:lnTo>
                  <a:pt x="5551" y="13026"/>
                </a:lnTo>
                <a:lnTo>
                  <a:pt x="5248" y="13158"/>
                </a:lnTo>
                <a:lnTo>
                  <a:pt x="4550" y="13517"/>
                </a:lnTo>
                <a:lnTo>
                  <a:pt x="3757" y="13988"/>
                </a:lnTo>
                <a:lnTo>
                  <a:pt x="3323" y="14253"/>
                </a:lnTo>
                <a:lnTo>
                  <a:pt x="2889" y="14536"/>
                </a:lnTo>
                <a:lnTo>
                  <a:pt x="2455" y="14838"/>
                </a:lnTo>
                <a:lnTo>
                  <a:pt x="2039" y="15140"/>
                </a:lnTo>
                <a:lnTo>
                  <a:pt x="1624" y="15461"/>
                </a:lnTo>
                <a:lnTo>
                  <a:pt x="1247" y="15801"/>
                </a:lnTo>
                <a:lnTo>
                  <a:pt x="869" y="16140"/>
                </a:lnTo>
                <a:lnTo>
                  <a:pt x="548" y="16480"/>
                </a:lnTo>
                <a:lnTo>
                  <a:pt x="246" y="16801"/>
                </a:lnTo>
                <a:lnTo>
                  <a:pt x="1" y="17141"/>
                </a:lnTo>
                <a:lnTo>
                  <a:pt x="41171" y="17141"/>
                </a:lnTo>
                <a:lnTo>
                  <a:pt x="41171" y="39"/>
                </a:lnTo>
                <a:lnTo>
                  <a:pt x="40888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p12"/>
          <p:cNvSpPr/>
          <p:nvPr/>
        </p:nvSpPr>
        <p:spPr>
          <a:xfrm flipH="1">
            <a:off x="455000" y="3863894"/>
            <a:ext cx="1331264" cy="951431"/>
          </a:xfrm>
          <a:custGeom>
            <a:rect b="b" l="l" r="r" t="t"/>
            <a:pathLst>
              <a:path extrusionOk="0" h="23691" w="33149">
                <a:moveTo>
                  <a:pt x="4097" y="0"/>
                </a:moveTo>
                <a:lnTo>
                  <a:pt x="3757" y="19"/>
                </a:lnTo>
                <a:lnTo>
                  <a:pt x="3437" y="76"/>
                </a:lnTo>
                <a:lnTo>
                  <a:pt x="3116" y="151"/>
                </a:lnTo>
                <a:lnTo>
                  <a:pt x="2814" y="265"/>
                </a:lnTo>
                <a:lnTo>
                  <a:pt x="2474" y="416"/>
                </a:lnTo>
                <a:lnTo>
                  <a:pt x="2153" y="604"/>
                </a:lnTo>
                <a:lnTo>
                  <a:pt x="1851" y="812"/>
                </a:lnTo>
                <a:lnTo>
                  <a:pt x="1587" y="1057"/>
                </a:lnTo>
                <a:lnTo>
                  <a:pt x="1322" y="1303"/>
                </a:lnTo>
                <a:lnTo>
                  <a:pt x="1096" y="1586"/>
                </a:lnTo>
                <a:lnTo>
                  <a:pt x="888" y="1888"/>
                </a:lnTo>
                <a:lnTo>
                  <a:pt x="699" y="2209"/>
                </a:lnTo>
                <a:lnTo>
                  <a:pt x="530" y="2549"/>
                </a:lnTo>
                <a:lnTo>
                  <a:pt x="379" y="2888"/>
                </a:lnTo>
                <a:lnTo>
                  <a:pt x="265" y="3247"/>
                </a:lnTo>
                <a:lnTo>
                  <a:pt x="152" y="3625"/>
                </a:lnTo>
                <a:lnTo>
                  <a:pt x="76" y="3983"/>
                </a:lnTo>
                <a:lnTo>
                  <a:pt x="39" y="4361"/>
                </a:lnTo>
                <a:lnTo>
                  <a:pt x="1" y="4738"/>
                </a:lnTo>
                <a:lnTo>
                  <a:pt x="1" y="5116"/>
                </a:lnTo>
                <a:lnTo>
                  <a:pt x="20" y="5493"/>
                </a:lnTo>
                <a:lnTo>
                  <a:pt x="58" y="5852"/>
                </a:lnTo>
                <a:lnTo>
                  <a:pt x="114" y="6230"/>
                </a:lnTo>
                <a:lnTo>
                  <a:pt x="190" y="6588"/>
                </a:lnTo>
                <a:lnTo>
                  <a:pt x="265" y="6947"/>
                </a:lnTo>
                <a:lnTo>
                  <a:pt x="360" y="7306"/>
                </a:lnTo>
                <a:lnTo>
                  <a:pt x="473" y="7664"/>
                </a:lnTo>
                <a:lnTo>
                  <a:pt x="605" y="8004"/>
                </a:lnTo>
                <a:lnTo>
                  <a:pt x="888" y="8702"/>
                </a:lnTo>
                <a:lnTo>
                  <a:pt x="1209" y="9382"/>
                </a:lnTo>
                <a:lnTo>
                  <a:pt x="1549" y="10062"/>
                </a:lnTo>
                <a:lnTo>
                  <a:pt x="1908" y="10703"/>
                </a:lnTo>
                <a:lnTo>
                  <a:pt x="2361" y="11496"/>
                </a:lnTo>
                <a:lnTo>
                  <a:pt x="2814" y="12270"/>
                </a:lnTo>
                <a:lnTo>
                  <a:pt x="3720" y="13818"/>
                </a:lnTo>
                <a:lnTo>
                  <a:pt x="4173" y="14592"/>
                </a:lnTo>
                <a:lnTo>
                  <a:pt x="4588" y="15385"/>
                </a:lnTo>
                <a:lnTo>
                  <a:pt x="5003" y="16178"/>
                </a:lnTo>
                <a:lnTo>
                  <a:pt x="5381" y="17008"/>
                </a:lnTo>
                <a:lnTo>
                  <a:pt x="5702" y="17801"/>
                </a:lnTo>
                <a:lnTo>
                  <a:pt x="5853" y="18197"/>
                </a:lnTo>
                <a:lnTo>
                  <a:pt x="5985" y="18613"/>
                </a:lnTo>
                <a:lnTo>
                  <a:pt x="6117" y="19028"/>
                </a:lnTo>
                <a:lnTo>
                  <a:pt x="6230" y="19443"/>
                </a:lnTo>
                <a:lnTo>
                  <a:pt x="6325" y="19859"/>
                </a:lnTo>
                <a:lnTo>
                  <a:pt x="6400" y="20293"/>
                </a:lnTo>
                <a:lnTo>
                  <a:pt x="6476" y="20708"/>
                </a:lnTo>
                <a:lnTo>
                  <a:pt x="6532" y="21142"/>
                </a:lnTo>
                <a:lnTo>
                  <a:pt x="6570" y="21557"/>
                </a:lnTo>
                <a:lnTo>
                  <a:pt x="6589" y="21992"/>
                </a:lnTo>
                <a:lnTo>
                  <a:pt x="6589" y="22426"/>
                </a:lnTo>
                <a:lnTo>
                  <a:pt x="6589" y="22841"/>
                </a:lnTo>
                <a:lnTo>
                  <a:pt x="6551" y="23275"/>
                </a:lnTo>
                <a:lnTo>
                  <a:pt x="6495" y="23691"/>
                </a:lnTo>
                <a:lnTo>
                  <a:pt x="32639" y="23691"/>
                </a:lnTo>
                <a:lnTo>
                  <a:pt x="32752" y="23313"/>
                </a:lnTo>
                <a:lnTo>
                  <a:pt x="32865" y="22917"/>
                </a:lnTo>
                <a:lnTo>
                  <a:pt x="32941" y="22520"/>
                </a:lnTo>
                <a:lnTo>
                  <a:pt x="33016" y="22124"/>
                </a:lnTo>
                <a:lnTo>
                  <a:pt x="33073" y="21727"/>
                </a:lnTo>
                <a:lnTo>
                  <a:pt x="33111" y="21331"/>
                </a:lnTo>
                <a:lnTo>
                  <a:pt x="33129" y="20916"/>
                </a:lnTo>
                <a:lnTo>
                  <a:pt x="33148" y="20519"/>
                </a:lnTo>
                <a:lnTo>
                  <a:pt x="33148" y="19689"/>
                </a:lnTo>
                <a:lnTo>
                  <a:pt x="33092" y="18877"/>
                </a:lnTo>
                <a:lnTo>
                  <a:pt x="33016" y="18065"/>
                </a:lnTo>
                <a:lnTo>
                  <a:pt x="32903" y="17254"/>
                </a:lnTo>
                <a:lnTo>
                  <a:pt x="32752" y="16310"/>
                </a:lnTo>
                <a:lnTo>
                  <a:pt x="32563" y="15366"/>
                </a:lnTo>
                <a:lnTo>
                  <a:pt x="32469" y="14913"/>
                </a:lnTo>
                <a:lnTo>
                  <a:pt x="32337" y="14441"/>
                </a:lnTo>
                <a:lnTo>
                  <a:pt x="32204" y="13988"/>
                </a:lnTo>
                <a:lnTo>
                  <a:pt x="32053" y="13535"/>
                </a:lnTo>
                <a:lnTo>
                  <a:pt x="31902" y="13082"/>
                </a:lnTo>
                <a:lnTo>
                  <a:pt x="31733" y="12648"/>
                </a:lnTo>
                <a:lnTo>
                  <a:pt x="31544" y="12213"/>
                </a:lnTo>
                <a:lnTo>
                  <a:pt x="31336" y="11779"/>
                </a:lnTo>
                <a:lnTo>
                  <a:pt x="31110" y="11364"/>
                </a:lnTo>
                <a:lnTo>
                  <a:pt x="30883" y="10949"/>
                </a:lnTo>
                <a:lnTo>
                  <a:pt x="30619" y="10552"/>
                </a:lnTo>
                <a:lnTo>
                  <a:pt x="30355" y="10156"/>
                </a:lnTo>
                <a:lnTo>
                  <a:pt x="30053" y="9797"/>
                </a:lnTo>
                <a:lnTo>
                  <a:pt x="29732" y="9420"/>
                </a:lnTo>
                <a:lnTo>
                  <a:pt x="29392" y="9080"/>
                </a:lnTo>
                <a:lnTo>
                  <a:pt x="29033" y="8759"/>
                </a:lnTo>
                <a:lnTo>
                  <a:pt x="28675" y="8457"/>
                </a:lnTo>
                <a:lnTo>
                  <a:pt x="28278" y="8174"/>
                </a:lnTo>
                <a:lnTo>
                  <a:pt x="27882" y="7928"/>
                </a:lnTo>
                <a:lnTo>
                  <a:pt x="27466" y="7683"/>
                </a:lnTo>
                <a:lnTo>
                  <a:pt x="27032" y="7475"/>
                </a:lnTo>
                <a:lnTo>
                  <a:pt x="26598" y="7306"/>
                </a:lnTo>
                <a:lnTo>
                  <a:pt x="26145" y="7155"/>
                </a:lnTo>
                <a:lnTo>
                  <a:pt x="25692" y="7041"/>
                </a:lnTo>
                <a:lnTo>
                  <a:pt x="25220" y="6966"/>
                </a:lnTo>
                <a:lnTo>
                  <a:pt x="24767" y="6909"/>
                </a:lnTo>
                <a:lnTo>
                  <a:pt x="24295" y="6909"/>
                </a:lnTo>
                <a:lnTo>
                  <a:pt x="23823" y="6928"/>
                </a:lnTo>
                <a:lnTo>
                  <a:pt x="23446" y="6985"/>
                </a:lnTo>
                <a:lnTo>
                  <a:pt x="23068" y="7060"/>
                </a:lnTo>
                <a:lnTo>
                  <a:pt x="22313" y="7230"/>
                </a:lnTo>
                <a:lnTo>
                  <a:pt x="21577" y="7438"/>
                </a:lnTo>
                <a:lnTo>
                  <a:pt x="21199" y="7513"/>
                </a:lnTo>
                <a:lnTo>
                  <a:pt x="20822" y="7608"/>
                </a:lnTo>
                <a:lnTo>
                  <a:pt x="20218" y="7683"/>
                </a:lnTo>
                <a:lnTo>
                  <a:pt x="19633" y="7740"/>
                </a:lnTo>
                <a:lnTo>
                  <a:pt x="19029" y="7740"/>
                </a:lnTo>
                <a:lnTo>
                  <a:pt x="18425" y="7721"/>
                </a:lnTo>
                <a:lnTo>
                  <a:pt x="17821" y="7645"/>
                </a:lnTo>
                <a:lnTo>
                  <a:pt x="17235" y="7532"/>
                </a:lnTo>
                <a:lnTo>
                  <a:pt x="16650" y="7400"/>
                </a:lnTo>
                <a:lnTo>
                  <a:pt x="16065" y="7211"/>
                </a:lnTo>
                <a:lnTo>
                  <a:pt x="15480" y="7004"/>
                </a:lnTo>
                <a:lnTo>
                  <a:pt x="14914" y="6777"/>
                </a:lnTo>
                <a:lnTo>
                  <a:pt x="14366" y="6513"/>
                </a:lnTo>
                <a:lnTo>
                  <a:pt x="13838" y="6211"/>
                </a:lnTo>
                <a:lnTo>
                  <a:pt x="13309" y="5890"/>
                </a:lnTo>
                <a:lnTo>
                  <a:pt x="12799" y="5550"/>
                </a:lnTo>
                <a:lnTo>
                  <a:pt x="12309" y="5191"/>
                </a:lnTo>
                <a:lnTo>
                  <a:pt x="11818" y="4814"/>
                </a:lnTo>
                <a:lnTo>
                  <a:pt x="11327" y="4361"/>
                </a:lnTo>
                <a:lnTo>
                  <a:pt x="10836" y="3908"/>
                </a:lnTo>
                <a:lnTo>
                  <a:pt x="9873" y="2983"/>
                </a:lnTo>
                <a:lnTo>
                  <a:pt x="9383" y="2530"/>
                </a:lnTo>
                <a:lnTo>
                  <a:pt x="8892" y="2077"/>
                </a:lnTo>
                <a:lnTo>
                  <a:pt x="8382" y="1643"/>
                </a:lnTo>
                <a:lnTo>
                  <a:pt x="7835" y="1246"/>
                </a:lnTo>
                <a:lnTo>
                  <a:pt x="7571" y="1057"/>
                </a:lnTo>
                <a:lnTo>
                  <a:pt x="7268" y="887"/>
                </a:lnTo>
                <a:lnTo>
                  <a:pt x="6985" y="718"/>
                </a:lnTo>
                <a:lnTo>
                  <a:pt x="6664" y="585"/>
                </a:lnTo>
                <a:lnTo>
                  <a:pt x="6362" y="434"/>
                </a:lnTo>
                <a:lnTo>
                  <a:pt x="6041" y="321"/>
                </a:lnTo>
                <a:lnTo>
                  <a:pt x="5721" y="227"/>
                </a:lnTo>
                <a:lnTo>
                  <a:pt x="5400" y="132"/>
                </a:lnTo>
                <a:lnTo>
                  <a:pt x="5079" y="76"/>
                </a:lnTo>
                <a:lnTo>
                  <a:pt x="4739" y="19"/>
                </a:lnTo>
                <a:lnTo>
                  <a:pt x="4418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Google Shape;433;p12"/>
          <p:cNvSpPr/>
          <p:nvPr/>
        </p:nvSpPr>
        <p:spPr>
          <a:xfrm flipH="1">
            <a:off x="1203800" y="893675"/>
            <a:ext cx="6477000" cy="3367200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Google Shape;434;p12"/>
          <p:cNvSpPr/>
          <p:nvPr/>
        </p:nvSpPr>
        <p:spPr>
          <a:xfrm>
            <a:off x="6272221" y="325475"/>
            <a:ext cx="2526300" cy="568200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5" name="Google Shape;435;p12"/>
          <p:cNvSpPr/>
          <p:nvPr/>
        </p:nvSpPr>
        <p:spPr>
          <a:xfrm rot="10800000">
            <a:off x="6342550" y="316825"/>
            <a:ext cx="1637576" cy="460796"/>
          </a:xfrm>
          <a:custGeom>
            <a:rect b="b" l="l" r="r" t="t"/>
            <a:pathLst>
              <a:path extrusionOk="0" h="9099" w="32336">
                <a:moveTo>
                  <a:pt x="9401" y="0"/>
                </a:moveTo>
                <a:lnTo>
                  <a:pt x="9042" y="38"/>
                </a:lnTo>
                <a:lnTo>
                  <a:pt x="8702" y="113"/>
                </a:lnTo>
                <a:lnTo>
                  <a:pt x="8344" y="189"/>
                </a:lnTo>
                <a:lnTo>
                  <a:pt x="8004" y="283"/>
                </a:lnTo>
                <a:lnTo>
                  <a:pt x="7740" y="359"/>
                </a:lnTo>
                <a:lnTo>
                  <a:pt x="7494" y="453"/>
                </a:lnTo>
                <a:lnTo>
                  <a:pt x="7249" y="566"/>
                </a:lnTo>
                <a:lnTo>
                  <a:pt x="7136" y="642"/>
                </a:lnTo>
                <a:lnTo>
                  <a:pt x="7022" y="717"/>
                </a:lnTo>
                <a:lnTo>
                  <a:pt x="6871" y="849"/>
                </a:lnTo>
                <a:lnTo>
                  <a:pt x="6758" y="1000"/>
                </a:lnTo>
                <a:lnTo>
                  <a:pt x="6645" y="1151"/>
                </a:lnTo>
                <a:lnTo>
                  <a:pt x="6531" y="1321"/>
                </a:lnTo>
                <a:lnTo>
                  <a:pt x="6362" y="1680"/>
                </a:lnTo>
                <a:lnTo>
                  <a:pt x="6211" y="2058"/>
                </a:lnTo>
                <a:lnTo>
                  <a:pt x="5965" y="2662"/>
                </a:lnTo>
                <a:lnTo>
                  <a:pt x="5833" y="2964"/>
                </a:lnTo>
                <a:lnTo>
                  <a:pt x="5682" y="3247"/>
                </a:lnTo>
                <a:lnTo>
                  <a:pt x="5512" y="3530"/>
                </a:lnTo>
                <a:lnTo>
                  <a:pt x="5323" y="3775"/>
                </a:lnTo>
                <a:lnTo>
                  <a:pt x="5097" y="4021"/>
                </a:lnTo>
                <a:lnTo>
                  <a:pt x="4851" y="4228"/>
                </a:lnTo>
                <a:lnTo>
                  <a:pt x="4644" y="4379"/>
                </a:lnTo>
                <a:lnTo>
                  <a:pt x="4417" y="4512"/>
                </a:lnTo>
                <a:lnTo>
                  <a:pt x="4191" y="4625"/>
                </a:lnTo>
                <a:lnTo>
                  <a:pt x="3945" y="4719"/>
                </a:lnTo>
                <a:lnTo>
                  <a:pt x="3455" y="4870"/>
                </a:lnTo>
                <a:lnTo>
                  <a:pt x="2945" y="5002"/>
                </a:lnTo>
                <a:lnTo>
                  <a:pt x="2435" y="5134"/>
                </a:lnTo>
                <a:lnTo>
                  <a:pt x="1944" y="5285"/>
                </a:lnTo>
                <a:lnTo>
                  <a:pt x="1699" y="5380"/>
                </a:lnTo>
                <a:lnTo>
                  <a:pt x="1473" y="5493"/>
                </a:lnTo>
                <a:lnTo>
                  <a:pt x="1246" y="5625"/>
                </a:lnTo>
                <a:lnTo>
                  <a:pt x="1038" y="5757"/>
                </a:lnTo>
                <a:lnTo>
                  <a:pt x="850" y="5908"/>
                </a:lnTo>
                <a:lnTo>
                  <a:pt x="699" y="6078"/>
                </a:lnTo>
                <a:lnTo>
                  <a:pt x="548" y="6248"/>
                </a:lnTo>
                <a:lnTo>
                  <a:pt x="434" y="6437"/>
                </a:lnTo>
                <a:lnTo>
                  <a:pt x="321" y="6626"/>
                </a:lnTo>
                <a:lnTo>
                  <a:pt x="227" y="6833"/>
                </a:lnTo>
                <a:lnTo>
                  <a:pt x="151" y="7041"/>
                </a:lnTo>
                <a:lnTo>
                  <a:pt x="95" y="7268"/>
                </a:lnTo>
                <a:lnTo>
                  <a:pt x="57" y="7494"/>
                </a:lnTo>
                <a:lnTo>
                  <a:pt x="19" y="7721"/>
                </a:lnTo>
                <a:lnTo>
                  <a:pt x="0" y="7947"/>
                </a:lnTo>
                <a:lnTo>
                  <a:pt x="0" y="8192"/>
                </a:lnTo>
                <a:lnTo>
                  <a:pt x="19" y="8419"/>
                </a:lnTo>
                <a:lnTo>
                  <a:pt x="57" y="8646"/>
                </a:lnTo>
                <a:lnTo>
                  <a:pt x="113" y="8872"/>
                </a:lnTo>
                <a:lnTo>
                  <a:pt x="170" y="9099"/>
                </a:lnTo>
                <a:lnTo>
                  <a:pt x="32317" y="9099"/>
                </a:lnTo>
                <a:lnTo>
                  <a:pt x="32336" y="8683"/>
                </a:lnTo>
                <a:lnTo>
                  <a:pt x="32336" y="8268"/>
                </a:lnTo>
                <a:lnTo>
                  <a:pt x="32317" y="7853"/>
                </a:lnTo>
                <a:lnTo>
                  <a:pt x="32279" y="7437"/>
                </a:lnTo>
                <a:lnTo>
                  <a:pt x="32223" y="7041"/>
                </a:lnTo>
                <a:lnTo>
                  <a:pt x="32128" y="6626"/>
                </a:lnTo>
                <a:lnTo>
                  <a:pt x="32034" y="6229"/>
                </a:lnTo>
                <a:lnTo>
                  <a:pt x="31921" y="5833"/>
                </a:lnTo>
                <a:lnTo>
                  <a:pt x="31770" y="5436"/>
                </a:lnTo>
                <a:lnTo>
                  <a:pt x="31619" y="5059"/>
                </a:lnTo>
                <a:lnTo>
                  <a:pt x="31430" y="4700"/>
                </a:lnTo>
                <a:lnTo>
                  <a:pt x="31222" y="4342"/>
                </a:lnTo>
                <a:lnTo>
                  <a:pt x="31014" y="3983"/>
                </a:lnTo>
                <a:lnTo>
                  <a:pt x="30769" y="3643"/>
                </a:lnTo>
                <a:lnTo>
                  <a:pt x="30505" y="3322"/>
                </a:lnTo>
                <a:lnTo>
                  <a:pt x="30241" y="3020"/>
                </a:lnTo>
                <a:lnTo>
                  <a:pt x="29920" y="2737"/>
                </a:lnTo>
                <a:lnTo>
                  <a:pt x="29599" y="2454"/>
                </a:lnTo>
                <a:lnTo>
                  <a:pt x="29259" y="2209"/>
                </a:lnTo>
                <a:lnTo>
                  <a:pt x="28900" y="1963"/>
                </a:lnTo>
                <a:lnTo>
                  <a:pt x="28523" y="1756"/>
                </a:lnTo>
                <a:lnTo>
                  <a:pt x="28145" y="1586"/>
                </a:lnTo>
                <a:lnTo>
                  <a:pt x="27730" y="1416"/>
                </a:lnTo>
                <a:lnTo>
                  <a:pt x="27334" y="1284"/>
                </a:lnTo>
                <a:lnTo>
                  <a:pt x="26918" y="1189"/>
                </a:lnTo>
                <a:lnTo>
                  <a:pt x="26503" y="1114"/>
                </a:lnTo>
                <a:lnTo>
                  <a:pt x="26088" y="1057"/>
                </a:lnTo>
                <a:lnTo>
                  <a:pt x="25654" y="1038"/>
                </a:lnTo>
                <a:lnTo>
                  <a:pt x="25238" y="1038"/>
                </a:lnTo>
                <a:lnTo>
                  <a:pt x="24823" y="1095"/>
                </a:lnTo>
                <a:lnTo>
                  <a:pt x="24389" y="1170"/>
                </a:lnTo>
                <a:lnTo>
                  <a:pt x="23992" y="1265"/>
                </a:lnTo>
                <a:lnTo>
                  <a:pt x="23520" y="1435"/>
                </a:lnTo>
                <a:lnTo>
                  <a:pt x="23067" y="1623"/>
                </a:lnTo>
                <a:lnTo>
                  <a:pt x="22633" y="1831"/>
                </a:lnTo>
                <a:lnTo>
                  <a:pt x="22199" y="2058"/>
                </a:lnTo>
                <a:lnTo>
                  <a:pt x="21331" y="2529"/>
                </a:lnTo>
                <a:lnTo>
                  <a:pt x="20878" y="2775"/>
                </a:lnTo>
                <a:lnTo>
                  <a:pt x="20444" y="2983"/>
                </a:lnTo>
                <a:lnTo>
                  <a:pt x="19953" y="3171"/>
                </a:lnTo>
                <a:lnTo>
                  <a:pt x="19443" y="3341"/>
                </a:lnTo>
                <a:lnTo>
                  <a:pt x="18933" y="3473"/>
                </a:lnTo>
                <a:lnTo>
                  <a:pt x="18424" y="3587"/>
                </a:lnTo>
                <a:lnTo>
                  <a:pt x="17895" y="3662"/>
                </a:lnTo>
                <a:lnTo>
                  <a:pt x="17367" y="3700"/>
                </a:lnTo>
                <a:lnTo>
                  <a:pt x="16838" y="3719"/>
                </a:lnTo>
                <a:lnTo>
                  <a:pt x="16328" y="3700"/>
                </a:lnTo>
                <a:lnTo>
                  <a:pt x="15894" y="3662"/>
                </a:lnTo>
                <a:lnTo>
                  <a:pt x="15479" y="3605"/>
                </a:lnTo>
                <a:lnTo>
                  <a:pt x="15064" y="3511"/>
                </a:lnTo>
                <a:lnTo>
                  <a:pt x="14648" y="3379"/>
                </a:lnTo>
                <a:lnTo>
                  <a:pt x="14252" y="3228"/>
                </a:lnTo>
                <a:lnTo>
                  <a:pt x="13875" y="3039"/>
                </a:lnTo>
                <a:lnTo>
                  <a:pt x="13516" y="2832"/>
                </a:lnTo>
                <a:lnTo>
                  <a:pt x="13346" y="2699"/>
                </a:lnTo>
                <a:lnTo>
                  <a:pt x="13176" y="2567"/>
                </a:lnTo>
                <a:lnTo>
                  <a:pt x="12874" y="2265"/>
                </a:lnTo>
                <a:lnTo>
                  <a:pt x="12591" y="1944"/>
                </a:lnTo>
                <a:lnTo>
                  <a:pt x="12043" y="1284"/>
                </a:lnTo>
                <a:lnTo>
                  <a:pt x="11760" y="963"/>
                </a:lnTo>
                <a:lnTo>
                  <a:pt x="11458" y="661"/>
                </a:lnTo>
                <a:lnTo>
                  <a:pt x="11288" y="529"/>
                </a:lnTo>
                <a:lnTo>
                  <a:pt x="11119" y="415"/>
                </a:lnTo>
                <a:lnTo>
                  <a:pt x="10949" y="302"/>
                </a:lnTo>
                <a:lnTo>
                  <a:pt x="10760" y="208"/>
                </a:lnTo>
                <a:lnTo>
                  <a:pt x="10590" y="151"/>
                </a:lnTo>
                <a:lnTo>
                  <a:pt x="10420" y="94"/>
                </a:lnTo>
                <a:lnTo>
                  <a:pt x="10250" y="57"/>
                </a:lnTo>
                <a:lnTo>
                  <a:pt x="10080" y="19"/>
                </a:lnTo>
                <a:lnTo>
                  <a:pt x="9741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932688" y="612648"/>
            <a:ext cx="7306200" cy="54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 ExtraBold"/>
              <a:buNone/>
              <a:defRPr b="0" i="0" sz="2800" u="none" cap="none" strike="noStrike">
                <a:solidFill>
                  <a:schemeClr val="lt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713225" y="1152475"/>
            <a:ext cx="7717500" cy="34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b="0" i="0" sz="16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b="0" i="0" sz="16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b="0" i="0" sz="16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b="0" i="0" sz="16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b="0" i="0" sz="16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b="0" i="0" sz="16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b="0" i="0" sz="16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b="0" i="0" sz="16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b="0" i="0" sz="16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teach.com/what/teachers-know/learning-styl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" name="Google Shape;440;p1"/>
          <p:cNvGrpSpPr/>
          <p:nvPr/>
        </p:nvGrpSpPr>
        <p:grpSpPr>
          <a:xfrm>
            <a:off x="8720580" y="1912541"/>
            <a:ext cx="1209708" cy="1147945"/>
            <a:chOff x="5235125" y="2636100"/>
            <a:chExt cx="796175" cy="755525"/>
          </a:xfrm>
        </p:grpSpPr>
        <p:sp>
          <p:nvSpPr>
            <p:cNvPr id="441" name="Google Shape;441;p1"/>
            <p:cNvSpPr/>
            <p:nvPr/>
          </p:nvSpPr>
          <p:spPr>
            <a:xfrm>
              <a:off x="5779275" y="2943825"/>
              <a:ext cx="35175" cy="33150"/>
            </a:xfrm>
            <a:custGeom>
              <a:rect b="b" l="l" r="r" t="t"/>
              <a:pathLst>
                <a:path extrusionOk="0" h="1326" w="1407">
                  <a:moveTo>
                    <a:pt x="724" y="1"/>
                  </a:moveTo>
                  <a:lnTo>
                    <a:pt x="1" y="683"/>
                  </a:lnTo>
                  <a:lnTo>
                    <a:pt x="21" y="724"/>
                  </a:lnTo>
                  <a:lnTo>
                    <a:pt x="61" y="744"/>
                  </a:lnTo>
                  <a:lnTo>
                    <a:pt x="181" y="784"/>
                  </a:lnTo>
                  <a:lnTo>
                    <a:pt x="322" y="824"/>
                  </a:lnTo>
                  <a:lnTo>
                    <a:pt x="382" y="864"/>
                  </a:lnTo>
                  <a:lnTo>
                    <a:pt x="422" y="884"/>
                  </a:lnTo>
                  <a:lnTo>
                    <a:pt x="503" y="1005"/>
                  </a:lnTo>
                  <a:lnTo>
                    <a:pt x="583" y="1105"/>
                  </a:lnTo>
                  <a:lnTo>
                    <a:pt x="704" y="1326"/>
                  </a:lnTo>
                  <a:lnTo>
                    <a:pt x="1406" y="623"/>
                  </a:lnTo>
                  <a:lnTo>
                    <a:pt x="724" y="1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2" name="Google Shape;442;p1"/>
            <p:cNvSpPr/>
            <p:nvPr/>
          </p:nvSpPr>
          <p:spPr>
            <a:xfrm>
              <a:off x="5885700" y="3044725"/>
              <a:ext cx="37175" cy="34675"/>
            </a:xfrm>
            <a:custGeom>
              <a:rect b="b" l="l" r="r" t="t"/>
              <a:pathLst>
                <a:path extrusionOk="0" h="1387" w="1487">
                  <a:moveTo>
                    <a:pt x="764" y="1"/>
                  </a:moveTo>
                  <a:lnTo>
                    <a:pt x="663" y="222"/>
                  </a:lnTo>
                  <a:lnTo>
                    <a:pt x="603" y="322"/>
                  </a:lnTo>
                  <a:lnTo>
                    <a:pt x="543" y="402"/>
                  </a:lnTo>
                  <a:lnTo>
                    <a:pt x="422" y="483"/>
                  </a:lnTo>
                  <a:lnTo>
                    <a:pt x="302" y="543"/>
                  </a:lnTo>
                  <a:lnTo>
                    <a:pt x="1" y="703"/>
                  </a:lnTo>
                  <a:lnTo>
                    <a:pt x="262" y="824"/>
                  </a:lnTo>
                  <a:lnTo>
                    <a:pt x="483" y="985"/>
                  </a:lnTo>
                  <a:lnTo>
                    <a:pt x="583" y="1065"/>
                  </a:lnTo>
                  <a:lnTo>
                    <a:pt x="643" y="1165"/>
                  </a:lnTo>
                  <a:lnTo>
                    <a:pt x="723" y="1266"/>
                  </a:lnTo>
                  <a:lnTo>
                    <a:pt x="764" y="1386"/>
                  </a:lnTo>
                  <a:lnTo>
                    <a:pt x="1486" y="703"/>
                  </a:lnTo>
                  <a:lnTo>
                    <a:pt x="764" y="1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3" name="Google Shape;443;p1"/>
            <p:cNvSpPr/>
            <p:nvPr/>
          </p:nvSpPr>
          <p:spPr>
            <a:xfrm>
              <a:off x="5562925" y="2636100"/>
              <a:ext cx="35675" cy="33175"/>
            </a:xfrm>
            <a:custGeom>
              <a:rect b="b" l="l" r="r" t="t"/>
              <a:pathLst>
                <a:path extrusionOk="0" h="1327" w="1427">
                  <a:moveTo>
                    <a:pt x="723" y="1"/>
                  </a:moveTo>
                  <a:lnTo>
                    <a:pt x="1" y="684"/>
                  </a:lnTo>
                  <a:lnTo>
                    <a:pt x="221" y="784"/>
                  </a:lnTo>
                  <a:lnTo>
                    <a:pt x="322" y="824"/>
                  </a:lnTo>
                  <a:lnTo>
                    <a:pt x="422" y="884"/>
                  </a:lnTo>
                  <a:lnTo>
                    <a:pt x="502" y="1005"/>
                  </a:lnTo>
                  <a:lnTo>
                    <a:pt x="583" y="1105"/>
                  </a:lnTo>
                  <a:lnTo>
                    <a:pt x="723" y="1326"/>
                  </a:lnTo>
                  <a:lnTo>
                    <a:pt x="1426" y="643"/>
                  </a:lnTo>
                  <a:lnTo>
                    <a:pt x="723" y="1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4" name="Google Shape;444;p1"/>
            <p:cNvSpPr/>
            <p:nvPr/>
          </p:nvSpPr>
          <p:spPr>
            <a:xfrm>
              <a:off x="5672850" y="2636100"/>
              <a:ext cx="33175" cy="32175"/>
            </a:xfrm>
            <a:custGeom>
              <a:rect b="b" l="l" r="r" t="t"/>
              <a:pathLst>
                <a:path extrusionOk="0" h="1287" w="1327">
                  <a:moveTo>
                    <a:pt x="664" y="1"/>
                  </a:moveTo>
                  <a:lnTo>
                    <a:pt x="1" y="664"/>
                  </a:lnTo>
                  <a:lnTo>
                    <a:pt x="664" y="1286"/>
                  </a:lnTo>
                  <a:lnTo>
                    <a:pt x="1326" y="623"/>
                  </a:lnTo>
                  <a:lnTo>
                    <a:pt x="664" y="1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5" name="Google Shape;445;p1"/>
            <p:cNvSpPr/>
            <p:nvPr/>
          </p:nvSpPr>
          <p:spPr>
            <a:xfrm>
              <a:off x="5886700" y="3351450"/>
              <a:ext cx="37675" cy="36675"/>
            </a:xfrm>
            <a:custGeom>
              <a:rect b="b" l="l" r="r" t="t"/>
              <a:pathLst>
                <a:path extrusionOk="0" h="1467" w="1507">
                  <a:moveTo>
                    <a:pt x="683" y="0"/>
                  </a:moveTo>
                  <a:lnTo>
                    <a:pt x="663" y="161"/>
                  </a:lnTo>
                  <a:lnTo>
                    <a:pt x="603" y="281"/>
                  </a:lnTo>
                  <a:lnTo>
                    <a:pt x="523" y="362"/>
                  </a:lnTo>
                  <a:lnTo>
                    <a:pt x="422" y="442"/>
                  </a:lnTo>
                  <a:lnTo>
                    <a:pt x="202" y="583"/>
                  </a:lnTo>
                  <a:lnTo>
                    <a:pt x="81" y="663"/>
                  </a:lnTo>
                  <a:lnTo>
                    <a:pt x="1" y="743"/>
                  </a:lnTo>
                  <a:lnTo>
                    <a:pt x="222" y="884"/>
                  </a:lnTo>
                  <a:lnTo>
                    <a:pt x="443" y="1004"/>
                  </a:lnTo>
                  <a:lnTo>
                    <a:pt x="523" y="1105"/>
                  </a:lnTo>
                  <a:lnTo>
                    <a:pt x="603" y="1205"/>
                  </a:lnTo>
                  <a:lnTo>
                    <a:pt x="663" y="1326"/>
                  </a:lnTo>
                  <a:lnTo>
                    <a:pt x="683" y="1466"/>
                  </a:lnTo>
                  <a:lnTo>
                    <a:pt x="764" y="1446"/>
                  </a:lnTo>
                  <a:lnTo>
                    <a:pt x="824" y="1406"/>
                  </a:lnTo>
                  <a:lnTo>
                    <a:pt x="864" y="1346"/>
                  </a:lnTo>
                  <a:lnTo>
                    <a:pt x="904" y="1285"/>
                  </a:lnTo>
                  <a:lnTo>
                    <a:pt x="965" y="1145"/>
                  </a:lnTo>
                  <a:lnTo>
                    <a:pt x="985" y="1085"/>
                  </a:lnTo>
                  <a:lnTo>
                    <a:pt x="1025" y="1044"/>
                  </a:lnTo>
                  <a:lnTo>
                    <a:pt x="1145" y="964"/>
                  </a:lnTo>
                  <a:lnTo>
                    <a:pt x="1266" y="884"/>
                  </a:lnTo>
                  <a:lnTo>
                    <a:pt x="1507" y="743"/>
                  </a:lnTo>
                  <a:lnTo>
                    <a:pt x="683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6" name="Google Shape;446;p1"/>
            <p:cNvSpPr/>
            <p:nvPr/>
          </p:nvSpPr>
          <p:spPr>
            <a:xfrm>
              <a:off x="5563925" y="2738525"/>
              <a:ext cx="35675" cy="34150"/>
            </a:xfrm>
            <a:custGeom>
              <a:rect b="b" l="l" r="r" t="t"/>
              <a:pathLst>
                <a:path extrusionOk="0" h="1366" w="1427">
                  <a:moveTo>
                    <a:pt x="703" y="0"/>
                  </a:moveTo>
                  <a:lnTo>
                    <a:pt x="1" y="643"/>
                  </a:lnTo>
                  <a:lnTo>
                    <a:pt x="744" y="1366"/>
                  </a:lnTo>
                  <a:lnTo>
                    <a:pt x="784" y="1225"/>
                  </a:lnTo>
                  <a:lnTo>
                    <a:pt x="844" y="1125"/>
                  </a:lnTo>
                  <a:lnTo>
                    <a:pt x="924" y="1024"/>
                  </a:lnTo>
                  <a:lnTo>
                    <a:pt x="1005" y="944"/>
                  </a:lnTo>
                  <a:lnTo>
                    <a:pt x="1105" y="864"/>
                  </a:lnTo>
                  <a:lnTo>
                    <a:pt x="1205" y="803"/>
                  </a:lnTo>
                  <a:lnTo>
                    <a:pt x="1426" y="683"/>
                  </a:lnTo>
                  <a:lnTo>
                    <a:pt x="1346" y="582"/>
                  </a:lnTo>
                  <a:lnTo>
                    <a:pt x="1266" y="522"/>
                  </a:lnTo>
                  <a:lnTo>
                    <a:pt x="1045" y="402"/>
                  </a:lnTo>
                  <a:lnTo>
                    <a:pt x="964" y="342"/>
                  </a:lnTo>
                  <a:lnTo>
                    <a:pt x="884" y="281"/>
                  </a:lnTo>
                  <a:lnTo>
                    <a:pt x="824" y="181"/>
                  </a:lnTo>
                  <a:lnTo>
                    <a:pt x="804" y="40"/>
                  </a:lnTo>
                  <a:lnTo>
                    <a:pt x="784" y="20"/>
                  </a:lnTo>
                  <a:lnTo>
                    <a:pt x="744" y="20"/>
                  </a:lnTo>
                  <a:lnTo>
                    <a:pt x="703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1"/>
            <p:cNvSpPr/>
            <p:nvPr/>
          </p:nvSpPr>
          <p:spPr>
            <a:xfrm>
              <a:off x="5671350" y="2738025"/>
              <a:ext cx="35675" cy="35650"/>
            </a:xfrm>
            <a:custGeom>
              <a:rect b="b" l="l" r="r" t="t"/>
              <a:pathLst>
                <a:path extrusionOk="0" h="1426" w="1427">
                  <a:moveTo>
                    <a:pt x="724" y="0"/>
                  </a:moveTo>
                  <a:lnTo>
                    <a:pt x="1" y="703"/>
                  </a:lnTo>
                  <a:lnTo>
                    <a:pt x="121" y="743"/>
                  </a:lnTo>
                  <a:lnTo>
                    <a:pt x="242" y="823"/>
                  </a:lnTo>
                  <a:lnTo>
                    <a:pt x="342" y="884"/>
                  </a:lnTo>
                  <a:lnTo>
                    <a:pt x="422" y="984"/>
                  </a:lnTo>
                  <a:lnTo>
                    <a:pt x="603" y="1185"/>
                  </a:lnTo>
                  <a:lnTo>
                    <a:pt x="744" y="1426"/>
                  </a:lnTo>
                  <a:lnTo>
                    <a:pt x="844" y="1165"/>
                  </a:lnTo>
                  <a:lnTo>
                    <a:pt x="904" y="1064"/>
                  </a:lnTo>
                  <a:lnTo>
                    <a:pt x="964" y="984"/>
                  </a:lnTo>
                  <a:lnTo>
                    <a:pt x="1065" y="904"/>
                  </a:lnTo>
                  <a:lnTo>
                    <a:pt x="1185" y="823"/>
                  </a:lnTo>
                  <a:lnTo>
                    <a:pt x="1426" y="683"/>
                  </a:lnTo>
                  <a:lnTo>
                    <a:pt x="724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" name="Google Shape;448;p1"/>
            <p:cNvSpPr/>
            <p:nvPr/>
          </p:nvSpPr>
          <p:spPr>
            <a:xfrm>
              <a:off x="5780775" y="2738525"/>
              <a:ext cx="33675" cy="31150"/>
            </a:xfrm>
            <a:custGeom>
              <a:rect b="b" l="l" r="r" t="t"/>
              <a:pathLst>
                <a:path extrusionOk="0" h="1246" w="1347">
                  <a:moveTo>
                    <a:pt x="664" y="0"/>
                  </a:moveTo>
                  <a:lnTo>
                    <a:pt x="1" y="663"/>
                  </a:lnTo>
                  <a:lnTo>
                    <a:pt x="664" y="1245"/>
                  </a:lnTo>
                  <a:lnTo>
                    <a:pt x="1346" y="663"/>
                  </a:lnTo>
                  <a:lnTo>
                    <a:pt x="664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1"/>
            <p:cNvSpPr/>
            <p:nvPr/>
          </p:nvSpPr>
          <p:spPr>
            <a:xfrm>
              <a:off x="5777775" y="3352450"/>
              <a:ext cx="38175" cy="34150"/>
            </a:xfrm>
            <a:custGeom>
              <a:rect b="b" l="l" r="r" t="t"/>
              <a:pathLst>
                <a:path extrusionOk="0" h="1366" w="1527">
                  <a:moveTo>
                    <a:pt x="703" y="0"/>
                  </a:moveTo>
                  <a:lnTo>
                    <a:pt x="663" y="121"/>
                  </a:lnTo>
                  <a:lnTo>
                    <a:pt x="623" y="221"/>
                  </a:lnTo>
                  <a:lnTo>
                    <a:pt x="563" y="322"/>
                  </a:lnTo>
                  <a:lnTo>
                    <a:pt x="462" y="402"/>
                  </a:lnTo>
                  <a:lnTo>
                    <a:pt x="382" y="462"/>
                  </a:lnTo>
                  <a:lnTo>
                    <a:pt x="262" y="522"/>
                  </a:lnTo>
                  <a:lnTo>
                    <a:pt x="1" y="623"/>
                  </a:lnTo>
                  <a:lnTo>
                    <a:pt x="41" y="683"/>
                  </a:lnTo>
                  <a:lnTo>
                    <a:pt x="61" y="723"/>
                  </a:lnTo>
                  <a:lnTo>
                    <a:pt x="161" y="804"/>
                  </a:lnTo>
                  <a:lnTo>
                    <a:pt x="282" y="884"/>
                  </a:lnTo>
                  <a:lnTo>
                    <a:pt x="402" y="924"/>
                  </a:lnTo>
                  <a:lnTo>
                    <a:pt x="523" y="1004"/>
                  </a:lnTo>
                  <a:lnTo>
                    <a:pt x="623" y="1085"/>
                  </a:lnTo>
                  <a:lnTo>
                    <a:pt x="643" y="1125"/>
                  </a:lnTo>
                  <a:lnTo>
                    <a:pt x="683" y="1185"/>
                  </a:lnTo>
                  <a:lnTo>
                    <a:pt x="683" y="1265"/>
                  </a:lnTo>
                  <a:lnTo>
                    <a:pt x="683" y="1346"/>
                  </a:lnTo>
                  <a:lnTo>
                    <a:pt x="743" y="1366"/>
                  </a:lnTo>
                  <a:lnTo>
                    <a:pt x="784" y="1366"/>
                  </a:lnTo>
                  <a:lnTo>
                    <a:pt x="1527" y="663"/>
                  </a:lnTo>
                  <a:lnTo>
                    <a:pt x="1426" y="583"/>
                  </a:lnTo>
                  <a:lnTo>
                    <a:pt x="1326" y="543"/>
                  </a:lnTo>
                  <a:lnTo>
                    <a:pt x="1145" y="422"/>
                  </a:lnTo>
                  <a:lnTo>
                    <a:pt x="1045" y="362"/>
                  </a:lnTo>
                  <a:lnTo>
                    <a:pt x="984" y="261"/>
                  </a:lnTo>
                  <a:lnTo>
                    <a:pt x="924" y="161"/>
                  </a:lnTo>
                  <a:lnTo>
                    <a:pt x="904" y="41"/>
                  </a:lnTo>
                  <a:lnTo>
                    <a:pt x="864" y="21"/>
                  </a:lnTo>
                  <a:lnTo>
                    <a:pt x="824" y="21"/>
                  </a:lnTo>
                  <a:lnTo>
                    <a:pt x="703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0" name="Google Shape;450;p1"/>
            <p:cNvSpPr/>
            <p:nvPr/>
          </p:nvSpPr>
          <p:spPr>
            <a:xfrm>
              <a:off x="5669350" y="3350450"/>
              <a:ext cx="40175" cy="39175"/>
            </a:xfrm>
            <a:custGeom>
              <a:rect b="b" l="l" r="r" t="t"/>
              <a:pathLst>
                <a:path extrusionOk="0" h="1567" w="1607">
                  <a:moveTo>
                    <a:pt x="864" y="0"/>
                  </a:moveTo>
                  <a:lnTo>
                    <a:pt x="783" y="20"/>
                  </a:lnTo>
                  <a:lnTo>
                    <a:pt x="723" y="60"/>
                  </a:lnTo>
                  <a:lnTo>
                    <a:pt x="683" y="121"/>
                  </a:lnTo>
                  <a:lnTo>
                    <a:pt x="663" y="181"/>
                  </a:lnTo>
                  <a:lnTo>
                    <a:pt x="623" y="321"/>
                  </a:lnTo>
                  <a:lnTo>
                    <a:pt x="583" y="382"/>
                  </a:lnTo>
                  <a:lnTo>
                    <a:pt x="542" y="422"/>
                  </a:lnTo>
                  <a:lnTo>
                    <a:pt x="422" y="522"/>
                  </a:lnTo>
                  <a:lnTo>
                    <a:pt x="281" y="602"/>
                  </a:lnTo>
                  <a:lnTo>
                    <a:pt x="0" y="763"/>
                  </a:lnTo>
                  <a:lnTo>
                    <a:pt x="201" y="763"/>
                  </a:lnTo>
                  <a:lnTo>
                    <a:pt x="281" y="803"/>
                  </a:lnTo>
                  <a:lnTo>
                    <a:pt x="362" y="823"/>
                  </a:lnTo>
                  <a:lnTo>
                    <a:pt x="402" y="884"/>
                  </a:lnTo>
                  <a:lnTo>
                    <a:pt x="462" y="944"/>
                  </a:lnTo>
                  <a:lnTo>
                    <a:pt x="542" y="1064"/>
                  </a:lnTo>
                  <a:lnTo>
                    <a:pt x="603" y="1225"/>
                  </a:lnTo>
                  <a:lnTo>
                    <a:pt x="703" y="1366"/>
                  </a:lnTo>
                  <a:lnTo>
                    <a:pt x="743" y="1426"/>
                  </a:lnTo>
                  <a:lnTo>
                    <a:pt x="804" y="1486"/>
                  </a:lnTo>
                  <a:lnTo>
                    <a:pt x="884" y="1526"/>
                  </a:lnTo>
                  <a:lnTo>
                    <a:pt x="964" y="1566"/>
                  </a:lnTo>
                  <a:lnTo>
                    <a:pt x="924" y="1466"/>
                  </a:lnTo>
                  <a:lnTo>
                    <a:pt x="924" y="1366"/>
                  </a:lnTo>
                  <a:lnTo>
                    <a:pt x="924" y="1285"/>
                  </a:lnTo>
                  <a:lnTo>
                    <a:pt x="944" y="1225"/>
                  </a:lnTo>
                  <a:lnTo>
                    <a:pt x="964" y="1165"/>
                  </a:lnTo>
                  <a:lnTo>
                    <a:pt x="1024" y="1104"/>
                  </a:lnTo>
                  <a:lnTo>
                    <a:pt x="1125" y="1024"/>
                  </a:lnTo>
                  <a:lnTo>
                    <a:pt x="1265" y="964"/>
                  </a:lnTo>
                  <a:lnTo>
                    <a:pt x="1406" y="884"/>
                  </a:lnTo>
                  <a:lnTo>
                    <a:pt x="1526" y="783"/>
                  </a:lnTo>
                  <a:lnTo>
                    <a:pt x="1567" y="723"/>
                  </a:lnTo>
                  <a:lnTo>
                    <a:pt x="1607" y="643"/>
                  </a:lnTo>
                  <a:lnTo>
                    <a:pt x="1446" y="643"/>
                  </a:lnTo>
                  <a:lnTo>
                    <a:pt x="1306" y="623"/>
                  </a:lnTo>
                  <a:lnTo>
                    <a:pt x="1205" y="562"/>
                  </a:lnTo>
                  <a:lnTo>
                    <a:pt x="1105" y="482"/>
                  </a:lnTo>
                  <a:lnTo>
                    <a:pt x="1024" y="382"/>
                  </a:lnTo>
                  <a:lnTo>
                    <a:pt x="964" y="261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1"/>
            <p:cNvSpPr/>
            <p:nvPr/>
          </p:nvSpPr>
          <p:spPr>
            <a:xfrm>
              <a:off x="5562425" y="3350950"/>
              <a:ext cx="41700" cy="38175"/>
            </a:xfrm>
            <a:custGeom>
              <a:rect b="b" l="l" r="r" t="t"/>
              <a:pathLst>
                <a:path extrusionOk="0" h="1527" w="1668">
                  <a:moveTo>
                    <a:pt x="683" y="0"/>
                  </a:moveTo>
                  <a:lnTo>
                    <a:pt x="543" y="281"/>
                  </a:lnTo>
                  <a:lnTo>
                    <a:pt x="462" y="402"/>
                  </a:lnTo>
                  <a:lnTo>
                    <a:pt x="382" y="502"/>
                  </a:lnTo>
                  <a:lnTo>
                    <a:pt x="322" y="542"/>
                  </a:lnTo>
                  <a:lnTo>
                    <a:pt x="261" y="562"/>
                  </a:lnTo>
                  <a:lnTo>
                    <a:pt x="141" y="582"/>
                  </a:lnTo>
                  <a:lnTo>
                    <a:pt x="81" y="603"/>
                  </a:lnTo>
                  <a:lnTo>
                    <a:pt x="21" y="623"/>
                  </a:lnTo>
                  <a:lnTo>
                    <a:pt x="0" y="663"/>
                  </a:lnTo>
                  <a:lnTo>
                    <a:pt x="0" y="703"/>
                  </a:lnTo>
                  <a:lnTo>
                    <a:pt x="844" y="1526"/>
                  </a:lnTo>
                  <a:lnTo>
                    <a:pt x="884" y="1366"/>
                  </a:lnTo>
                  <a:lnTo>
                    <a:pt x="924" y="1245"/>
                  </a:lnTo>
                  <a:lnTo>
                    <a:pt x="1004" y="1145"/>
                  </a:lnTo>
                  <a:lnTo>
                    <a:pt x="1105" y="1044"/>
                  </a:lnTo>
                  <a:lnTo>
                    <a:pt x="1225" y="964"/>
                  </a:lnTo>
                  <a:lnTo>
                    <a:pt x="1346" y="884"/>
                  </a:lnTo>
                  <a:lnTo>
                    <a:pt x="1667" y="743"/>
                  </a:lnTo>
                  <a:lnTo>
                    <a:pt x="1265" y="562"/>
                  </a:lnTo>
                  <a:lnTo>
                    <a:pt x="1125" y="482"/>
                  </a:lnTo>
                  <a:lnTo>
                    <a:pt x="1004" y="402"/>
                  </a:lnTo>
                  <a:lnTo>
                    <a:pt x="964" y="362"/>
                  </a:lnTo>
                  <a:lnTo>
                    <a:pt x="944" y="301"/>
                  </a:lnTo>
                  <a:lnTo>
                    <a:pt x="904" y="161"/>
                  </a:lnTo>
                  <a:lnTo>
                    <a:pt x="884" y="101"/>
                  </a:lnTo>
                  <a:lnTo>
                    <a:pt x="844" y="40"/>
                  </a:lnTo>
                  <a:lnTo>
                    <a:pt x="784" y="20"/>
                  </a:lnTo>
                  <a:lnTo>
                    <a:pt x="683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2" name="Google Shape;452;p1"/>
            <p:cNvSpPr/>
            <p:nvPr/>
          </p:nvSpPr>
          <p:spPr>
            <a:xfrm>
              <a:off x="5455500" y="3351450"/>
              <a:ext cx="41700" cy="38175"/>
            </a:xfrm>
            <a:custGeom>
              <a:rect b="b" l="l" r="r" t="t"/>
              <a:pathLst>
                <a:path extrusionOk="0" h="1527" w="1668">
                  <a:moveTo>
                    <a:pt x="743" y="0"/>
                  </a:moveTo>
                  <a:lnTo>
                    <a:pt x="0" y="723"/>
                  </a:lnTo>
                  <a:lnTo>
                    <a:pt x="784" y="1526"/>
                  </a:lnTo>
                  <a:lnTo>
                    <a:pt x="824" y="1386"/>
                  </a:lnTo>
                  <a:lnTo>
                    <a:pt x="884" y="1245"/>
                  </a:lnTo>
                  <a:lnTo>
                    <a:pt x="964" y="1125"/>
                  </a:lnTo>
                  <a:lnTo>
                    <a:pt x="1065" y="1044"/>
                  </a:lnTo>
                  <a:lnTo>
                    <a:pt x="1185" y="964"/>
                  </a:lnTo>
                  <a:lnTo>
                    <a:pt x="1326" y="884"/>
                  </a:lnTo>
                  <a:lnTo>
                    <a:pt x="1667" y="743"/>
                  </a:lnTo>
                  <a:lnTo>
                    <a:pt x="1266" y="583"/>
                  </a:lnTo>
                  <a:lnTo>
                    <a:pt x="1125" y="502"/>
                  </a:lnTo>
                  <a:lnTo>
                    <a:pt x="1025" y="442"/>
                  </a:lnTo>
                  <a:lnTo>
                    <a:pt x="944" y="342"/>
                  </a:lnTo>
                  <a:lnTo>
                    <a:pt x="864" y="221"/>
                  </a:lnTo>
                  <a:lnTo>
                    <a:pt x="743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3" name="Google Shape;453;p1"/>
            <p:cNvSpPr/>
            <p:nvPr/>
          </p:nvSpPr>
          <p:spPr>
            <a:xfrm>
              <a:off x="5887700" y="3250550"/>
              <a:ext cx="36675" cy="34150"/>
            </a:xfrm>
            <a:custGeom>
              <a:rect b="b" l="l" r="r" t="t"/>
              <a:pathLst>
                <a:path extrusionOk="0" h="1366" w="1467">
                  <a:moveTo>
                    <a:pt x="724" y="0"/>
                  </a:moveTo>
                  <a:lnTo>
                    <a:pt x="1" y="663"/>
                  </a:lnTo>
                  <a:lnTo>
                    <a:pt x="744" y="1366"/>
                  </a:lnTo>
                  <a:lnTo>
                    <a:pt x="864" y="1145"/>
                  </a:lnTo>
                  <a:lnTo>
                    <a:pt x="1025" y="964"/>
                  </a:lnTo>
                  <a:lnTo>
                    <a:pt x="1125" y="884"/>
                  </a:lnTo>
                  <a:lnTo>
                    <a:pt x="1226" y="803"/>
                  </a:lnTo>
                  <a:lnTo>
                    <a:pt x="1346" y="743"/>
                  </a:lnTo>
                  <a:lnTo>
                    <a:pt x="1467" y="703"/>
                  </a:lnTo>
                  <a:lnTo>
                    <a:pt x="1386" y="603"/>
                  </a:lnTo>
                  <a:lnTo>
                    <a:pt x="1286" y="542"/>
                  </a:lnTo>
                  <a:lnTo>
                    <a:pt x="1085" y="422"/>
                  </a:lnTo>
                  <a:lnTo>
                    <a:pt x="985" y="342"/>
                  </a:lnTo>
                  <a:lnTo>
                    <a:pt x="904" y="261"/>
                  </a:lnTo>
                  <a:lnTo>
                    <a:pt x="864" y="161"/>
                  </a:lnTo>
                  <a:lnTo>
                    <a:pt x="824" y="40"/>
                  </a:lnTo>
                  <a:lnTo>
                    <a:pt x="804" y="20"/>
                  </a:lnTo>
                  <a:lnTo>
                    <a:pt x="764" y="20"/>
                  </a:lnTo>
                  <a:lnTo>
                    <a:pt x="724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4" name="Google Shape;454;p1"/>
            <p:cNvSpPr/>
            <p:nvPr/>
          </p:nvSpPr>
          <p:spPr>
            <a:xfrm>
              <a:off x="5558900" y="2837900"/>
              <a:ext cx="42200" cy="36675"/>
            </a:xfrm>
            <a:custGeom>
              <a:rect b="b" l="l" r="r" t="t"/>
              <a:pathLst>
                <a:path extrusionOk="0" h="1467" w="1688">
                  <a:moveTo>
                    <a:pt x="864" y="1"/>
                  </a:moveTo>
                  <a:lnTo>
                    <a:pt x="764" y="262"/>
                  </a:lnTo>
                  <a:lnTo>
                    <a:pt x="704" y="362"/>
                  </a:lnTo>
                  <a:lnTo>
                    <a:pt x="643" y="463"/>
                  </a:lnTo>
                  <a:lnTo>
                    <a:pt x="523" y="543"/>
                  </a:lnTo>
                  <a:lnTo>
                    <a:pt x="382" y="623"/>
                  </a:lnTo>
                  <a:lnTo>
                    <a:pt x="1" y="844"/>
                  </a:lnTo>
                  <a:lnTo>
                    <a:pt x="162" y="864"/>
                  </a:lnTo>
                  <a:lnTo>
                    <a:pt x="302" y="904"/>
                  </a:lnTo>
                  <a:lnTo>
                    <a:pt x="423" y="965"/>
                  </a:lnTo>
                  <a:lnTo>
                    <a:pt x="543" y="1025"/>
                  </a:lnTo>
                  <a:lnTo>
                    <a:pt x="623" y="1085"/>
                  </a:lnTo>
                  <a:lnTo>
                    <a:pt x="704" y="1186"/>
                  </a:lnTo>
                  <a:lnTo>
                    <a:pt x="744" y="1286"/>
                  </a:lnTo>
                  <a:lnTo>
                    <a:pt x="784" y="1406"/>
                  </a:lnTo>
                  <a:lnTo>
                    <a:pt x="804" y="1427"/>
                  </a:lnTo>
                  <a:lnTo>
                    <a:pt x="864" y="1447"/>
                  </a:lnTo>
                  <a:lnTo>
                    <a:pt x="985" y="1467"/>
                  </a:lnTo>
                  <a:lnTo>
                    <a:pt x="1045" y="1286"/>
                  </a:lnTo>
                  <a:lnTo>
                    <a:pt x="1065" y="1206"/>
                  </a:lnTo>
                  <a:lnTo>
                    <a:pt x="1105" y="1145"/>
                  </a:lnTo>
                  <a:lnTo>
                    <a:pt x="1246" y="1045"/>
                  </a:lnTo>
                  <a:lnTo>
                    <a:pt x="1386" y="945"/>
                  </a:lnTo>
                  <a:lnTo>
                    <a:pt x="1688" y="744"/>
                  </a:lnTo>
                  <a:lnTo>
                    <a:pt x="1547" y="684"/>
                  </a:lnTo>
                  <a:lnTo>
                    <a:pt x="1427" y="623"/>
                  </a:lnTo>
                  <a:lnTo>
                    <a:pt x="1306" y="543"/>
                  </a:lnTo>
                  <a:lnTo>
                    <a:pt x="1206" y="463"/>
                  </a:lnTo>
                  <a:lnTo>
                    <a:pt x="1105" y="362"/>
                  </a:lnTo>
                  <a:lnTo>
                    <a:pt x="1025" y="262"/>
                  </a:lnTo>
                  <a:lnTo>
                    <a:pt x="864" y="1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5" name="Google Shape;455;p1"/>
            <p:cNvSpPr/>
            <p:nvPr/>
          </p:nvSpPr>
          <p:spPr>
            <a:xfrm>
              <a:off x="5672350" y="2840925"/>
              <a:ext cx="35175" cy="33150"/>
            </a:xfrm>
            <a:custGeom>
              <a:rect b="b" l="l" r="r" t="t"/>
              <a:pathLst>
                <a:path extrusionOk="0" h="1326" w="1407">
                  <a:moveTo>
                    <a:pt x="684" y="0"/>
                  </a:moveTo>
                  <a:lnTo>
                    <a:pt x="1" y="663"/>
                  </a:lnTo>
                  <a:lnTo>
                    <a:pt x="724" y="1326"/>
                  </a:lnTo>
                  <a:lnTo>
                    <a:pt x="764" y="1225"/>
                  </a:lnTo>
                  <a:lnTo>
                    <a:pt x="824" y="1105"/>
                  </a:lnTo>
                  <a:lnTo>
                    <a:pt x="904" y="1024"/>
                  </a:lnTo>
                  <a:lnTo>
                    <a:pt x="985" y="944"/>
                  </a:lnTo>
                  <a:lnTo>
                    <a:pt x="1186" y="804"/>
                  </a:lnTo>
                  <a:lnTo>
                    <a:pt x="1406" y="683"/>
                  </a:lnTo>
                  <a:lnTo>
                    <a:pt x="1326" y="583"/>
                  </a:lnTo>
                  <a:lnTo>
                    <a:pt x="1246" y="522"/>
                  </a:lnTo>
                  <a:lnTo>
                    <a:pt x="1045" y="402"/>
                  </a:lnTo>
                  <a:lnTo>
                    <a:pt x="945" y="342"/>
                  </a:lnTo>
                  <a:lnTo>
                    <a:pt x="864" y="261"/>
                  </a:lnTo>
                  <a:lnTo>
                    <a:pt x="804" y="161"/>
                  </a:lnTo>
                  <a:lnTo>
                    <a:pt x="784" y="41"/>
                  </a:lnTo>
                  <a:lnTo>
                    <a:pt x="764" y="20"/>
                  </a:lnTo>
                  <a:lnTo>
                    <a:pt x="724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6" name="Google Shape;456;p1"/>
            <p:cNvSpPr/>
            <p:nvPr/>
          </p:nvSpPr>
          <p:spPr>
            <a:xfrm>
              <a:off x="5780775" y="2841425"/>
              <a:ext cx="33675" cy="31650"/>
            </a:xfrm>
            <a:custGeom>
              <a:rect b="b" l="l" r="r" t="t"/>
              <a:pathLst>
                <a:path extrusionOk="0" h="1266" w="1347">
                  <a:moveTo>
                    <a:pt x="664" y="0"/>
                  </a:moveTo>
                  <a:lnTo>
                    <a:pt x="1" y="623"/>
                  </a:lnTo>
                  <a:lnTo>
                    <a:pt x="684" y="1265"/>
                  </a:lnTo>
                  <a:lnTo>
                    <a:pt x="1346" y="603"/>
                  </a:lnTo>
                  <a:lnTo>
                    <a:pt x="664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7" name="Google Shape;457;p1"/>
            <p:cNvSpPr/>
            <p:nvPr/>
          </p:nvSpPr>
          <p:spPr>
            <a:xfrm>
              <a:off x="5779275" y="3246525"/>
              <a:ext cx="36175" cy="39675"/>
            </a:xfrm>
            <a:custGeom>
              <a:rect b="b" l="l" r="r" t="t"/>
              <a:pathLst>
                <a:path extrusionOk="0" h="1587" w="1447">
                  <a:moveTo>
                    <a:pt x="704" y="1"/>
                  </a:moveTo>
                  <a:lnTo>
                    <a:pt x="663" y="161"/>
                  </a:lnTo>
                  <a:lnTo>
                    <a:pt x="583" y="302"/>
                  </a:lnTo>
                  <a:lnTo>
                    <a:pt x="503" y="422"/>
                  </a:lnTo>
                  <a:lnTo>
                    <a:pt x="422" y="523"/>
                  </a:lnTo>
                  <a:lnTo>
                    <a:pt x="322" y="583"/>
                  </a:lnTo>
                  <a:lnTo>
                    <a:pt x="202" y="663"/>
                  </a:lnTo>
                  <a:lnTo>
                    <a:pt x="1" y="784"/>
                  </a:lnTo>
                  <a:lnTo>
                    <a:pt x="824" y="1587"/>
                  </a:lnTo>
                  <a:lnTo>
                    <a:pt x="844" y="1466"/>
                  </a:lnTo>
                  <a:lnTo>
                    <a:pt x="884" y="1346"/>
                  </a:lnTo>
                  <a:lnTo>
                    <a:pt x="924" y="1246"/>
                  </a:lnTo>
                  <a:lnTo>
                    <a:pt x="1005" y="1165"/>
                  </a:lnTo>
                  <a:lnTo>
                    <a:pt x="1065" y="1085"/>
                  </a:lnTo>
                  <a:lnTo>
                    <a:pt x="1165" y="1025"/>
                  </a:lnTo>
                  <a:lnTo>
                    <a:pt x="1266" y="964"/>
                  </a:lnTo>
                  <a:lnTo>
                    <a:pt x="1386" y="944"/>
                  </a:lnTo>
                  <a:lnTo>
                    <a:pt x="1406" y="904"/>
                  </a:lnTo>
                  <a:lnTo>
                    <a:pt x="1426" y="864"/>
                  </a:lnTo>
                  <a:lnTo>
                    <a:pt x="1446" y="744"/>
                  </a:lnTo>
                  <a:lnTo>
                    <a:pt x="1226" y="643"/>
                  </a:lnTo>
                  <a:lnTo>
                    <a:pt x="1125" y="603"/>
                  </a:lnTo>
                  <a:lnTo>
                    <a:pt x="1025" y="543"/>
                  </a:lnTo>
                  <a:lnTo>
                    <a:pt x="944" y="442"/>
                  </a:lnTo>
                  <a:lnTo>
                    <a:pt x="864" y="322"/>
                  </a:lnTo>
                  <a:lnTo>
                    <a:pt x="704" y="1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8" name="Google Shape;458;p1"/>
            <p:cNvSpPr/>
            <p:nvPr/>
          </p:nvSpPr>
          <p:spPr>
            <a:xfrm>
              <a:off x="5670350" y="3249550"/>
              <a:ext cx="37675" cy="37675"/>
            </a:xfrm>
            <a:custGeom>
              <a:rect b="b" l="l" r="r" t="t"/>
              <a:pathLst>
                <a:path extrusionOk="0" h="1507" w="1507">
                  <a:moveTo>
                    <a:pt x="824" y="0"/>
                  </a:moveTo>
                  <a:lnTo>
                    <a:pt x="1" y="743"/>
                  </a:lnTo>
                  <a:lnTo>
                    <a:pt x="262" y="864"/>
                  </a:lnTo>
                  <a:lnTo>
                    <a:pt x="382" y="944"/>
                  </a:lnTo>
                  <a:lnTo>
                    <a:pt x="482" y="1024"/>
                  </a:lnTo>
                  <a:lnTo>
                    <a:pt x="563" y="1125"/>
                  </a:lnTo>
                  <a:lnTo>
                    <a:pt x="623" y="1245"/>
                  </a:lnTo>
                  <a:lnTo>
                    <a:pt x="764" y="1506"/>
                  </a:lnTo>
                  <a:lnTo>
                    <a:pt x="944" y="1205"/>
                  </a:lnTo>
                  <a:lnTo>
                    <a:pt x="1105" y="964"/>
                  </a:lnTo>
                  <a:lnTo>
                    <a:pt x="1145" y="924"/>
                  </a:lnTo>
                  <a:lnTo>
                    <a:pt x="1205" y="904"/>
                  </a:lnTo>
                  <a:lnTo>
                    <a:pt x="1346" y="864"/>
                  </a:lnTo>
                  <a:lnTo>
                    <a:pt x="1406" y="843"/>
                  </a:lnTo>
                  <a:lnTo>
                    <a:pt x="1466" y="803"/>
                  </a:lnTo>
                  <a:lnTo>
                    <a:pt x="1506" y="743"/>
                  </a:lnTo>
                  <a:lnTo>
                    <a:pt x="1506" y="643"/>
                  </a:lnTo>
                  <a:lnTo>
                    <a:pt x="1386" y="603"/>
                  </a:lnTo>
                  <a:lnTo>
                    <a:pt x="1266" y="542"/>
                  </a:lnTo>
                  <a:lnTo>
                    <a:pt x="1165" y="462"/>
                  </a:lnTo>
                  <a:lnTo>
                    <a:pt x="1085" y="402"/>
                  </a:lnTo>
                  <a:lnTo>
                    <a:pt x="984" y="301"/>
                  </a:lnTo>
                  <a:lnTo>
                    <a:pt x="924" y="221"/>
                  </a:lnTo>
                  <a:lnTo>
                    <a:pt x="864" y="101"/>
                  </a:lnTo>
                  <a:lnTo>
                    <a:pt x="824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9" name="Google Shape;459;p1"/>
            <p:cNvSpPr/>
            <p:nvPr/>
          </p:nvSpPr>
          <p:spPr>
            <a:xfrm>
              <a:off x="5562425" y="3247025"/>
              <a:ext cx="37675" cy="38175"/>
            </a:xfrm>
            <a:custGeom>
              <a:rect b="b" l="l" r="r" t="t"/>
              <a:pathLst>
                <a:path extrusionOk="0" h="1527" w="1507">
                  <a:moveTo>
                    <a:pt x="743" y="1"/>
                  </a:moveTo>
                  <a:lnTo>
                    <a:pt x="563" y="322"/>
                  </a:lnTo>
                  <a:lnTo>
                    <a:pt x="482" y="442"/>
                  </a:lnTo>
                  <a:lnTo>
                    <a:pt x="402" y="563"/>
                  </a:lnTo>
                  <a:lnTo>
                    <a:pt x="342" y="603"/>
                  </a:lnTo>
                  <a:lnTo>
                    <a:pt x="282" y="623"/>
                  </a:lnTo>
                  <a:lnTo>
                    <a:pt x="141" y="643"/>
                  </a:lnTo>
                  <a:lnTo>
                    <a:pt x="41" y="663"/>
                  </a:lnTo>
                  <a:lnTo>
                    <a:pt x="0" y="683"/>
                  </a:lnTo>
                  <a:lnTo>
                    <a:pt x="0" y="744"/>
                  </a:lnTo>
                  <a:lnTo>
                    <a:pt x="763" y="1527"/>
                  </a:lnTo>
                  <a:lnTo>
                    <a:pt x="1506" y="744"/>
                  </a:lnTo>
                  <a:lnTo>
                    <a:pt x="1265" y="643"/>
                  </a:lnTo>
                  <a:lnTo>
                    <a:pt x="1145" y="563"/>
                  </a:lnTo>
                  <a:lnTo>
                    <a:pt x="1024" y="483"/>
                  </a:lnTo>
                  <a:lnTo>
                    <a:pt x="944" y="382"/>
                  </a:lnTo>
                  <a:lnTo>
                    <a:pt x="884" y="282"/>
                  </a:lnTo>
                  <a:lnTo>
                    <a:pt x="743" y="1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0" name="Google Shape;460;p1"/>
            <p:cNvSpPr/>
            <p:nvPr/>
          </p:nvSpPr>
          <p:spPr>
            <a:xfrm>
              <a:off x="5454500" y="3247025"/>
              <a:ext cx="43200" cy="40700"/>
            </a:xfrm>
            <a:custGeom>
              <a:rect b="b" l="l" r="r" t="t"/>
              <a:pathLst>
                <a:path extrusionOk="0" h="1628" w="1728">
                  <a:moveTo>
                    <a:pt x="763" y="1"/>
                  </a:moveTo>
                  <a:lnTo>
                    <a:pt x="583" y="302"/>
                  </a:lnTo>
                  <a:lnTo>
                    <a:pt x="502" y="422"/>
                  </a:lnTo>
                  <a:lnTo>
                    <a:pt x="422" y="543"/>
                  </a:lnTo>
                  <a:lnTo>
                    <a:pt x="362" y="583"/>
                  </a:lnTo>
                  <a:lnTo>
                    <a:pt x="302" y="603"/>
                  </a:lnTo>
                  <a:lnTo>
                    <a:pt x="161" y="643"/>
                  </a:lnTo>
                  <a:lnTo>
                    <a:pt x="101" y="683"/>
                  </a:lnTo>
                  <a:lnTo>
                    <a:pt x="40" y="724"/>
                  </a:lnTo>
                  <a:lnTo>
                    <a:pt x="20" y="784"/>
                  </a:lnTo>
                  <a:lnTo>
                    <a:pt x="0" y="884"/>
                  </a:lnTo>
                  <a:lnTo>
                    <a:pt x="141" y="924"/>
                  </a:lnTo>
                  <a:lnTo>
                    <a:pt x="261" y="985"/>
                  </a:lnTo>
                  <a:lnTo>
                    <a:pt x="362" y="1065"/>
                  </a:lnTo>
                  <a:lnTo>
                    <a:pt x="462" y="1165"/>
                  </a:lnTo>
                  <a:lnTo>
                    <a:pt x="623" y="1406"/>
                  </a:lnTo>
                  <a:lnTo>
                    <a:pt x="703" y="1527"/>
                  </a:lnTo>
                  <a:lnTo>
                    <a:pt x="824" y="1627"/>
                  </a:lnTo>
                  <a:lnTo>
                    <a:pt x="864" y="1467"/>
                  </a:lnTo>
                  <a:lnTo>
                    <a:pt x="924" y="1326"/>
                  </a:lnTo>
                  <a:lnTo>
                    <a:pt x="984" y="1226"/>
                  </a:lnTo>
                  <a:lnTo>
                    <a:pt x="1085" y="1125"/>
                  </a:lnTo>
                  <a:lnTo>
                    <a:pt x="1205" y="1025"/>
                  </a:lnTo>
                  <a:lnTo>
                    <a:pt x="1366" y="965"/>
                  </a:lnTo>
                  <a:lnTo>
                    <a:pt x="1526" y="904"/>
                  </a:lnTo>
                  <a:lnTo>
                    <a:pt x="1727" y="844"/>
                  </a:lnTo>
                  <a:lnTo>
                    <a:pt x="1306" y="643"/>
                  </a:lnTo>
                  <a:lnTo>
                    <a:pt x="1145" y="583"/>
                  </a:lnTo>
                  <a:lnTo>
                    <a:pt x="1044" y="503"/>
                  </a:lnTo>
                  <a:lnTo>
                    <a:pt x="964" y="402"/>
                  </a:lnTo>
                  <a:lnTo>
                    <a:pt x="904" y="282"/>
                  </a:lnTo>
                  <a:lnTo>
                    <a:pt x="763" y="1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1" name="Google Shape;461;p1"/>
            <p:cNvSpPr/>
            <p:nvPr/>
          </p:nvSpPr>
          <p:spPr>
            <a:xfrm>
              <a:off x="5887200" y="3147125"/>
              <a:ext cx="35675" cy="33675"/>
            </a:xfrm>
            <a:custGeom>
              <a:rect b="b" l="l" r="r" t="t"/>
              <a:pathLst>
                <a:path extrusionOk="0" h="1347" w="1427">
                  <a:moveTo>
                    <a:pt x="684" y="1"/>
                  </a:moveTo>
                  <a:lnTo>
                    <a:pt x="603" y="222"/>
                  </a:lnTo>
                  <a:lnTo>
                    <a:pt x="543" y="322"/>
                  </a:lnTo>
                  <a:lnTo>
                    <a:pt x="483" y="402"/>
                  </a:lnTo>
                  <a:lnTo>
                    <a:pt x="362" y="483"/>
                  </a:lnTo>
                  <a:lnTo>
                    <a:pt x="242" y="543"/>
                  </a:lnTo>
                  <a:lnTo>
                    <a:pt x="1" y="664"/>
                  </a:lnTo>
                  <a:lnTo>
                    <a:pt x="744" y="1346"/>
                  </a:lnTo>
                  <a:lnTo>
                    <a:pt x="1426" y="684"/>
                  </a:lnTo>
                  <a:lnTo>
                    <a:pt x="684" y="1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2" name="Google Shape;462;p1"/>
            <p:cNvSpPr/>
            <p:nvPr/>
          </p:nvSpPr>
          <p:spPr>
            <a:xfrm>
              <a:off x="5560925" y="2942825"/>
              <a:ext cx="38175" cy="35175"/>
            </a:xfrm>
            <a:custGeom>
              <a:rect b="b" l="l" r="r" t="t"/>
              <a:pathLst>
                <a:path extrusionOk="0" h="1407" w="1527">
                  <a:moveTo>
                    <a:pt x="783" y="1"/>
                  </a:moveTo>
                  <a:lnTo>
                    <a:pt x="683" y="161"/>
                  </a:lnTo>
                  <a:lnTo>
                    <a:pt x="623" y="282"/>
                  </a:lnTo>
                  <a:lnTo>
                    <a:pt x="542" y="362"/>
                  </a:lnTo>
                  <a:lnTo>
                    <a:pt x="422" y="442"/>
                  </a:lnTo>
                  <a:lnTo>
                    <a:pt x="301" y="523"/>
                  </a:lnTo>
                  <a:lnTo>
                    <a:pt x="0" y="663"/>
                  </a:lnTo>
                  <a:lnTo>
                    <a:pt x="301" y="844"/>
                  </a:lnTo>
                  <a:lnTo>
                    <a:pt x="422" y="904"/>
                  </a:lnTo>
                  <a:lnTo>
                    <a:pt x="542" y="984"/>
                  </a:lnTo>
                  <a:lnTo>
                    <a:pt x="582" y="1045"/>
                  </a:lnTo>
                  <a:lnTo>
                    <a:pt x="603" y="1105"/>
                  </a:lnTo>
                  <a:lnTo>
                    <a:pt x="643" y="1225"/>
                  </a:lnTo>
                  <a:lnTo>
                    <a:pt x="683" y="1346"/>
                  </a:lnTo>
                  <a:lnTo>
                    <a:pt x="703" y="1386"/>
                  </a:lnTo>
                  <a:lnTo>
                    <a:pt x="763" y="1406"/>
                  </a:lnTo>
                  <a:lnTo>
                    <a:pt x="1526" y="683"/>
                  </a:lnTo>
                  <a:lnTo>
                    <a:pt x="783" y="1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3" name="Google Shape;463;p1"/>
            <p:cNvSpPr/>
            <p:nvPr/>
          </p:nvSpPr>
          <p:spPr>
            <a:xfrm>
              <a:off x="5671850" y="2943325"/>
              <a:ext cx="35175" cy="33150"/>
            </a:xfrm>
            <a:custGeom>
              <a:rect b="b" l="l" r="r" t="t"/>
              <a:pathLst>
                <a:path extrusionOk="0" h="1326" w="1407">
                  <a:moveTo>
                    <a:pt x="704" y="1"/>
                  </a:moveTo>
                  <a:lnTo>
                    <a:pt x="1" y="663"/>
                  </a:lnTo>
                  <a:lnTo>
                    <a:pt x="704" y="1326"/>
                  </a:lnTo>
                  <a:lnTo>
                    <a:pt x="1406" y="663"/>
                  </a:lnTo>
                  <a:lnTo>
                    <a:pt x="704" y="1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4" name="Google Shape;464;p1"/>
            <p:cNvSpPr/>
            <p:nvPr/>
          </p:nvSpPr>
          <p:spPr>
            <a:xfrm>
              <a:off x="5781300" y="2636625"/>
              <a:ext cx="33150" cy="30625"/>
            </a:xfrm>
            <a:custGeom>
              <a:rect b="b" l="l" r="r" t="t"/>
              <a:pathLst>
                <a:path extrusionOk="0" h="1225" w="1326">
                  <a:moveTo>
                    <a:pt x="643" y="0"/>
                  </a:moveTo>
                  <a:lnTo>
                    <a:pt x="0" y="622"/>
                  </a:lnTo>
                  <a:lnTo>
                    <a:pt x="643" y="1225"/>
                  </a:lnTo>
                  <a:lnTo>
                    <a:pt x="1325" y="643"/>
                  </a:lnTo>
                  <a:lnTo>
                    <a:pt x="643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5" name="Google Shape;465;p1"/>
            <p:cNvSpPr/>
            <p:nvPr/>
          </p:nvSpPr>
          <p:spPr>
            <a:xfrm>
              <a:off x="5779275" y="3148150"/>
              <a:ext cx="35675" cy="33150"/>
            </a:xfrm>
            <a:custGeom>
              <a:rect b="b" l="l" r="r" t="t"/>
              <a:pathLst>
                <a:path extrusionOk="0" h="1326" w="1427">
                  <a:moveTo>
                    <a:pt x="724" y="0"/>
                  </a:moveTo>
                  <a:lnTo>
                    <a:pt x="1" y="683"/>
                  </a:lnTo>
                  <a:lnTo>
                    <a:pt x="81" y="743"/>
                  </a:lnTo>
                  <a:lnTo>
                    <a:pt x="181" y="803"/>
                  </a:lnTo>
                  <a:lnTo>
                    <a:pt x="382" y="904"/>
                  </a:lnTo>
                  <a:lnTo>
                    <a:pt x="463" y="964"/>
                  </a:lnTo>
                  <a:lnTo>
                    <a:pt x="543" y="1044"/>
                  </a:lnTo>
                  <a:lnTo>
                    <a:pt x="583" y="1165"/>
                  </a:lnTo>
                  <a:lnTo>
                    <a:pt x="623" y="1285"/>
                  </a:lnTo>
                  <a:lnTo>
                    <a:pt x="643" y="1305"/>
                  </a:lnTo>
                  <a:lnTo>
                    <a:pt x="683" y="1325"/>
                  </a:lnTo>
                  <a:lnTo>
                    <a:pt x="724" y="1325"/>
                  </a:lnTo>
                  <a:lnTo>
                    <a:pt x="1426" y="643"/>
                  </a:lnTo>
                  <a:lnTo>
                    <a:pt x="724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6" name="Google Shape;466;p1"/>
            <p:cNvSpPr/>
            <p:nvPr/>
          </p:nvSpPr>
          <p:spPr>
            <a:xfrm>
              <a:off x="5668850" y="3145125"/>
              <a:ext cx="46200" cy="38175"/>
            </a:xfrm>
            <a:custGeom>
              <a:rect b="b" l="l" r="r" t="t"/>
              <a:pathLst>
                <a:path extrusionOk="0" h="1527" w="1848">
                  <a:moveTo>
                    <a:pt x="824" y="1"/>
                  </a:moveTo>
                  <a:lnTo>
                    <a:pt x="663" y="282"/>
                  </a:lnTo>
                  <a:lnTo>
                    <a:pt x="603" y="402"/>
                  </a:lnTo>
                  <a:lnTo>
                    <a:pt x="522" y="503"/>
                  </a:lnTo>
                  <a:lnTo>
                    <a:pt x="402" y="583"/>
                  </a:lnTo>
                  <a:lnTo>
                    <a:pt x="281" y="643"/>
                  </a:lnTo>
                  <a:lnTo>
                    <a:pt x="0" y="784"/>
                  </a:lnTo>
                  <a:lnTo>
                    <a:pt x="322" y="944"/>
                  </a:lnTo>
                  <a:lnTo>
                    <a:pt x="442" y="1025"/>
                  </a:lnTo>
                  <a:lnTo>
                    <a:pt x="562" y="1105"/>
                  </a:lnTo>
                  <a:lnTo>
                    <a:pt x="603" y="1145"/>
                  </a:lnTo>
                  <a:lnTo>
                    <a:pt x="623" y="1205"/>
                  </a:lnTo>
                  <a:lnTo>
                    <a:pt x="663" y="1346"/>
                  </a:lnTo>
                  <a:lnTo>
                    <a:pt x="683" y="1406"/>
                  </a:lnTo>
                  <a:lnTo>
                    <a:pt x="723" y="1466"/>
                  </a:lnTo>
                  <a:lnTo>
                    <a:pt x="803" y="1507"/>
                  </a:lnTo>
                  <a:lnTo>
                    <a:pt x="884" y="1527"/>
                  </a:lnTo>
                  <a:lnTo>
                    <a:pt x="924" y="1386"/>
                  </a:lnTo>
                  <a:lnTo>
                    <a:pt x="984" y="1266"/>
                  </a:lnTo>
                  <a:lnTo>
                    <a:pt x="1064" y="1165"/>
                  </a:lnTo>
                  <a:lnTo>
                    <a:pt x="1165" y="1065"/>
                  </a:lnTo>
                  <a:lnTo>
                    <a:pt x="1305" y="984"/>
                  </a:lnTo>
                  <a:lnTo>
                    <a:pt x="1446" y="904"/>
                  </a:lnTo>
                  <a:lnTo>
                    <a:pt x="1627" y="824"/>
                  </a:lnTo>
                  <a:lnTo>
                    <a:pt x="1848" y="744"/>
                  </a:lnTo>
                  <a:lnTo>
                    <a:pt x="1607" y="703"/>
                  </a:lnTo>
                  <a:lnTo>
                    <a:pt x="1426" y="643"/>
                  </a:lnTo>
                  <a:lnTo>
                    <a:pt x="1285" y="563"/>
                  </a:lnTo>
                  <a:lnTo>
                    <a:pt x="1145" y="462"/>
                  </a:lnTo>
                  <a:lnTo>
                    <a:pt x="1044" y="362"/>
                  </a:lnTo>
                  <a:lnTo>
                    <a:pt x="964" y="242"/>
                  </a:lnTo>
                  <a:lnTo>
                    <a:pt x="824" y="1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7" name="Google Shape;467;p1"/>
            <p:cNvSpPr/>
            <p:nvPr/>
          </p:nvSpPr>
          <p:spPr>
            <a:xfrm>
              <a:off x="5562425" y="3146625"/>
              <a:ext cx="38675" cy="36675"/>
            </a:xfrm>
            <a:custGeom>
              <a:rect b="b" l="l" r="r" t="t"/>
              <a:pathLst>
                <a:path extrusionOk="0" h="1467" w="1547">
                  <a:moveTo>
                    <a:pt x="643" y="1"/>
                  </a:moveTo>
                  <a:lnTo>
                    <a:pt x="603" y="41"/>
                  </a:lnTo>
                  <a:lnTo>
                    <a:pt x="563" y="141"/>
                  </a:lnTo>
                  <a:lnTo>
                    <a:pt x="543" y="282"/>
                  </a:lnTo>
                  <a:lnTo>
                    <a:pt x="522" y="342"/>
                  </a:lnTo>
                  <a:lnTo>
                    <a:pt x="502" y="402"/>
                  </a:lnTo>
                  <a:lnTo>
                    <a:pt x="442" y="463"/>
                  </a:lnTo>
                  <a:lnTo>
                    <a:pt x="362" y="503"/>
                  </a:lnTo>
                  <a:lnTo>
                    <a:pt x="201" y="523"/>
                  </a:lnTo>
                  <a:lnTo>
                    <a:pt x="121" y="543"/>
                  </a:lnTo>
                  <a:lnTo>
                    <a:pt x="61" y="563"/>
                  </a:lnTo>
                  <a:lnTo>
                    <a:pt x="21" y="603"/>
                  </a:lnTo>
                  <a:lnTo>
                    <a:pt x="0" y="663"/>
                  </a:lnTo>
                  <a:lnTo>
                    <a:pt x="784" y="1467"/>
                  </a:lnTo>
                  <a:lnTo>
                    <a:pt x="924" y="1226"/>
                  </a:lnTo>
                  <a:lnTo>
                    <a:pt x="984" y="1105"/>
                  </a:lnTo>
                  <a:lnTo>
                    <a:pt x="1065" y="1005"/>
                  </a:lnTo>
                  <a:lnTo>
                    <a:pt x="1165" y="924"/>
                  </a:lnTo>
                  <a:lnTo>
                    <a:pt x="1286" y="864"/>
                  </a:lnTo>
                  <a:lnTo>
                    <a:pt x="1547" y="764"/>
                  </a:lnTo>
                  <a:lnTo>
                    <a:pt x="683" y="1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8" name="Google Shape;468;p1"/>
            <p:cNvSpPr/>
            <p:nvPr/>
          </p:nvSpPr>
          <p:spPr>
            <a:xfrm>
              <a:off x="5454000" y="3143625"/>
              <a:ext cx="38175" cy="42200"/>
            </a:xfrm>
            <a:custGeom>
              <a:rect b="b" l="l" r="r" t="t"/>
              <a:pathLst>
                <a:path extrusionOk="0" h="1688" w="1527">
                  <a:moveTo>
                    <a:pt x="783" y="0"/>
                  </a:moveTo>
                  <a:lnTo>
                    <a:pt x="623" y="322"/>
                  </a:lnTo>
                  <a:lnTo>
                    <a:pt x="542" y="442"/>
                  </a:lnTo>
                  <a:lnTo>
                    <a:pt x="462" y="542"/>
                  </a:lnTo>
                  <a:lnTo>
                    <a:pt x="362" y="623"/>
                  </a:lnTo>
                  <a:lnTo>
                    <a:pt x="241" y="703"/>
                  </a:lnTo>
                  <a:lnTo>
                    <a:pt x="0" y="804"/>
                  </a:lnTo>
                  <a:lnTo>
                    <a:pt x="141" y="864"/>
                  </a:lnTo>
                  <a:lnTo>
                    <a:pt x="281" y="944"/>
                  </a:lnTo>
                  <a:lnTo>
                    <a:pt x="382" y="1024"/>
                  </a:lnTo>
                  <a:lnTo>
                    <a:pt x="462" y="1125"/>
                  </a:lnTo>
                  <a:lnTo>
                    <a:pt x="542" y="1245"/>
                  </a:lnTo>
                  <a:lnTo>
                    <a:pt x="623" y="1386"/>
                  </a:lnTo>
                  <a:lnTo>
                    <a:pt x="783" y="1687"/>
                  </a:lnTo>
                  <a:lnTo>
                    <a:pt x="964" y="1346"/>
                  </a:lnTo>
                  <a:lnTo>
                    <a:pt x="1044" y="1205"/>
                  </a:lnTo>
                  <a:lnTo>
                    <a:pt x="1125" y="1085"/>
                  </a:lnTo>
                  <a:lnTo>
                    <a:pt x="1185" y="1044"/>
                  </a:lnTo>
                  <a:lnTo>
                    <a:pt x="1245" y="1024"/>
                  </a:lnTo>
                  <a:lnTo>
                    <a:pt x="1366" y="1004"/>
                  </a:lnTo>
                  <a:lnTo>
                    <a:pt x="1446" y="984"/>
                  </a:lnTo>
                  <a:lnTo>
                    <a:pt x="1486" y="924"/>
                  </a:lnTo>
                  <a:lnTo>
                    <a:pt x="1526" y="864"/>
                  </a:lnTo>
                  <a:lnTo>
                    <a:pt x="1526" y="763"/>
                  </a:lnTo>
                  <a:lnTo>
                    <a:pt x="1406" y="723"/>
                  </a:lnTo>
                  <a:lnTo>
                    <a:pt x="1285" y="683"/>
                  </a:lnTo>
                  <a:lnTo>
                    <a:pt x="1165" y="603"/>
                  </a:lnTo>
                  <a:lnTo>
                    <a:pt x="1085" y="522"/>
                  </a:lnTo>
                  <a:lnTo>
                    <a:pt x="984" y="422"/>
                  </a:lnTo>
                  <a:lnTo>
                    <a:pt x="904" y="302"/>
                  </a:lnTo>
                  <a:lnTo>
                    <a:pt x="844" y="161"/>
                  </a:lnTo>
                  <a:lnTo>
                    <a:pt x="783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9" name="Google Shape;469;p1"/>
            <p:cNvSpPr/>
            <p:nvPr/>
          </p:nvSpPr>
          <p:spPr>
            <a:xfrm>
              <a:off x="5776775" y="3046225"/>
              <a:ext cx="37675" cy="35675"/>
            </a:xfrm>
            <a:custGeom>
              <a:rect b="b" l="l" r="r" t="t"/>
              <a:pathLst>
                <a:path extrusionOk="0" h="1427" w="1507">
                  <a:moveTo>
                    <a:pt x="824" y="1"/>
                  </a:moveTo>
                  <a:lnTo>
                    <a:pt x="0" y="764"/>
                  </a:lnTo>
                  <a:lnTo>
                    <a:pt x="181" y="764"/>
                  </a:lnTo>
                  <a:lnTo>
                    <a:pt x="322" y="784"/>
                  </a:lnTo>
                  <a:lnTo>
                    <a:pt x="442" y="844"/>
                  </a:lnTo>
                  <a:lnTo>
                    <a:pt x="543" y="945"/>
                  </a:lnTo>
                  <a:lnTo>
                    <a:pt x="623" y="1045"/>
                  </a:lnTo>
                  <a:lnTo>
                    <a:pt x="703" y="1166"/>
                  </a:lnTo>
                  <a:lnTo>
                    <a:pt x="884" y="1427"/>
                  </a:lnTo>
                  <a:lnTo>
                    <a:pt x="964" y="1186"/>
                  </a:lnTo>
                  <a:lnTo>
                    <a:pt x="1024" y="1085"/>
                  </a:lnTo>
                  <a:lnTo>
                    <a:pt x="1085" y="985"/>
                  </a:lnTo>
                  <a:lnTo>
                    <a:pt x="1165" y="904"/>
                  </a:lnTo>
                  <a:lnTo>
                    <a:pt x="1245" y="844"/>
                  </a:lnTo>
                  <a:lnTo>
                    <a:pt x="1346" y="784"/>
                  </a:lnTo>
                  <a:lnTo>
                    <a:pt x="1466" y="744"/>
                  </a:lnTo>
                  <a:lnTo>
                    <a:pt x="1486" y="724"/>
                  </a:lnTo>
                  <a:lnTo>
                    <a:pt x="1506" y="684"/>
                  </a:lnTo>
                  <a:lnTo>
                    <a:pt x="1506" y="623"/>
                  </a:lnTo>
                  <a:lnTo>
                    <a:pt x="824" y="1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0" name="Google Shape;470;p1"/>
            <p:cNvSpPr/>
            <p:nvPr/>
          </p:nvSpPr>
          <p:spPr>
            <a:xfrm>
              <a:off x="5562425" y="3045225"/>
              <a:ext cx="37675" cy="35175"/>
            </a:xfrm>
            <a:custGeom>
              <a:rect b="b" l="l" r="r" t="t"/>
              <a:pathLst>
                <a:path extrusionOk="0" h="1407" w="1507">
                  <a:moveTo>
                    <a:pt x="763" y="1"/>
                  </a:moveTo>
                  <a:lnTo>
                    <a:pt x="0" y="724"/>
                  </a:lnTo>
                  <a:lnTo>
                    <a:pt x="261" y="864"/>
                  </a:lnTo>
                  <a:lnTo>
                    <a:pt x="382" y="924"/>
                  </a:lnTo>
                  <a:lnTo>
                    <a:pt x="502" y="1005"/>
                  </a:lnTo>
                  <a:lnTo>
                    <a:pt x="543" y="1065"/>
                  </a:lnTo>
                  <a:lnTo>
                    <a:pt x="563" y="1125"/>
                  </a:lnTo>
                  <a:lnTo>
                    <a:pt x="603" y="1246"/>
                  </a:lnTo>
                  <a:lnTo>
                    <a:pt x="623" y="1306"/>
                  </a:lnTo>
                  <a:lnTo>
                    <a:pt x="683" y="1366"/>
                  </a:lnTo>
                  <a:lnTo>
                    <a:pt x="743" y="1386"/>
                  </a:lnTo>
                  <a:lnTo>
                    <a:pt x="844" y="1406"/>
                  </a:lnTo>
                  <a:lnTo>
                    <a:pt x="864" y="1266"/>
                  </a:lnTo>
                  <a:lnTo>
                    <a:pt x="924" y="1145"/>
                  </a:lnTo>
                  <a:lnTo>
                    <a:pt x="984" y="1045"/>
                  </a:lnTo>
                  <a:lnTo>
                    <a:pt x="1085" y="965"/>
                  </a:lnTo>
                  <a:lnTo>
                    <a:pt x="1306" y="844"/>
                  </a:lnTo>
                  <a:lnTo>
                    <a:pt x="1506" y="704"/>
                  </a:lnTo>
                  <a:lnTo>
                    <a:pt x="763" y="1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1" name="Google Shape;471;p1"/>
            <p:cNvSpPr/>
            <p:nvPr/>
          </p:nvSpPr>
          <p:spPr>
            <a:xfrm>
              <a:off x="5671850" y="3044225"/>
              <a:ext cx="38175" cy="36175"/>
            </a:xfrm>
            <a:custGeom>
              <a:rect b="b" l="l" r="r" t="t"/>
              <a:pathLst>
                <a:path extrusionOk="0" h="1447" w="1527">
                  <a:moveTo>
                    <a:pt x="724" y="1"/>
                  </a:moveTo>
                  <a:lnTo>
                    <a:pt x="1" y="723"/>
                  </a:lnTo>
                  <a:lnTo>
                    <a:pt x="724" y="1446"/>
                  </a:lnTo>
                  <a:lnTo>
                    <a:pt x="864" y="1205"/>
                  </a:lnTo>
                  <a:lnTo>
                    <a:pt x="924" y="1105"/>
                  </a:lnTo>
                  <a:lnTo>
                    <a:pt x="1005" y="1005"/>
                  </a:lnTo>
                  <a:lnTo>
                    <a:pt x="1105" y="924"/>
                  </a:lnTo>
                  <a:lnTo>
                    <a:pt x="1226" y="844"/>
                  </a:lnTo>
                  <a:lnTo>
                    <a:pt x="1527" y="703"/>
                  </a:lnTo>
                  <a:lnTo>
                    <a:pt x="1386" y="643"/>
                  </a:lnTo>
                  <a:lnTo>
                    <a:pt x="1246" y="583"/>
                  </a:lnTo>
                  <a:lnTo>
                    <a:pt x="1125" y="503"/>
                  </a:lnTo>
                  <a:lnTo>
                    <a:pt x="1025" y="422"/>
                  </a:lnTo>
                  <a:lnTo>
                    <a:pt x="924" y="322"/>
                  </a:lnTo>
                  <a:lnTo>
                    <a:pt x="844" y="221"/>
                  </a:lnTo>
                  <a:lnTo>
                    <a:pt x="784" y="121"/>
                  </a:lnTo>
                  <a:lnTo>
                    <a:pt x="724" y="1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2" name="Google Shape;472;p1"/>
            <p:cNvSpPr/>
            <p:nvPr/>
          </p:nvSpPr>
          <p:spPr>
            <a:xfrm>
              <a:off x="5889225" y="2638125"/>
              <a:ext cx="32650" cy="29125"/>
            </a:xfrm>
            <a:custGeom>
              <a:rect b="b" l="l" r="r" t="t"/>
              <a:pathLst>
                <a:path extrusionOk="0" h="1165" w="1306">
                  <a:moveTo>
                    <a:pt x="663" y="0"/>
                  </a:moveTo>
                  <a:lnTo>
                    <a:pt x="0" y="562"/>
                  </a:lnTo>
                  <a:lnTo>
                    <a:pt x="643" y="1165"/>
                  </a:lnTo>
                  <a:lnTo>
                    <a:pt x="1305" y="583"/>
                  </a:lnTo>
                  <a:lnTo>
                    <a:pt x="663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3" name="Google Shape;473;p1"/>
            <p:cNvSpPr/>
            <p:nvPr/>
          </p:nvSpPr>
          <p:spPr>
            <a:xfrm>
              <a:off x="5455000" y="3043225"/>
              <a:ext cx="39675" cy="36675"/>
            </a:xfrm>
            <a:custGeom>
              <a:rect b="b" l="l" r="r" t="t"/>
              <a:pathLst>
                <a:path extrusionOk="0" h="1467" w="1587">
                  <a:moveTo>
                    <a:pt x="723" y="0"/>
                  </a:moveTo>
                  <a:lnTo>
                    <a:pt x="583" y="261"/>
                  </a:lnTo>
                  <a:lnTo>
                    <a:pt x="502" y="382"/>
                  </a:lnTo>
                  <a:lnTo>
                    <a:pt x="422" y="482"/>
                  </a:lnTo>
                  <a:lnTo>
                    <a:pt x="362" y="522"/>
                  </a:lnTo>
                  <a:lnTo>
                    <a:pt x="302" y="563"/>
                  </a:lnTo>
                  <a:lnTo>
                    <a:pt x="161" y="583"/>
                  </a:lnTo>
                  <a:lnTo>
                    <a:pt x="101" y="603"/>
                  </a:lnTo>
                  <a:lnTo>
                    <a:pt x="41" y="623"/>
                  </a:lnTo>
                  <a:lnTo>
                    <a:pt x="0" y="663"/>
                  </a:lnTo>
                  <a:lnTo>
                    <a:pt x="0" y="723"/>
                  </a:lnTo>
                  <a:lnTo>
                    <a:pt x="743" y="1466"/>
                  </a:lnTo>
                  <a:lnTo>
                    <a:pt x="1587" y="623"/>
                  </a:lnTo>
                  <a:lnTo>
                    <a:pt x="1587" y="623"/>
                  </a:lnTo>
                  <a:lnTo>
                    <a:pt x="1386" y="643"/>
                  </a:lnTo>
                  <a:lnTo>
                    <a:pt x="1245" y="623"/>
                  </a:lnTo>
                  <a:lnTo>
                    <a:pt x="1125" y="563"/>
                  </a:lnTo>
                  <a:lnTo>
                    <a:pt x="1024" y="482"/>
                  </a:lnTo>
                  <a:lnTo>
                    <a:pt x="944" y="362"/>
                  </a:lnTo>
                  <a:lnTo>
                    <a:pt x="884" y="261"/>
                  </a:lnTo>
                  <a:lnTo>
                    <a:pt x="723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4" name="Google Shape;474;p1"/>
            <p:cNvSpPr/>
            <p:nvPr/>
          </p:nvSpPr>
          <p:spPr>
            <a:xfrm>
              <a:off x="5996150" y="3046725"/>
              <a:ext cx="34150" cy="31650"/>
            </a:xfrm>
            <a:custGeom>
              <a:rect b="b" l="l" r="r" t="t"/>
              <a:pathLst>
                <a:path extrusionOk="0" h="1266" w="1366">
                  <a:moveTo>
                    <a:pt x="703" y="1"/>
                  </a:moveTo>
                  <a:lnTo>
                    <a:pt x="0" y="603"/>
                  </a:lnTo>
                  <a:lnTo>
                    <a:pt x="723" y="1266"/>
                  </a:lnTo>
                  <a:lnTo>
                    <a:pt x="1365" y="603"/>
                  </a:lnTo>
                  <a:lnTo>
                    <a:pt x="703" y="1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5" name="Google Shape;475;p1"/>
            <p:cNvSpPr/>
            <p:nvPr/>
          </p:nvSpPr>
          <p:spPr>
            <a:xfrm>
              <a:off x="5456500" y="2636625"/>
              <a:ext cx="35175" cy="35650"/>
            </a:xfrm>
            <a:custGeom>
              <a:rect b="b" l="l" r="r" t="t"/>
              <a:pathLst>
                <a:path extrusionOk="0" h="1426" w="1407">
                  <a:moveTo>
                    <a:pt x="683" y="0"/>
                  </a:moveTo>
                  <a:lnTo>
                    <a:pt x="1" y="622"/>
                  </a:lnTo>
                  <a:lnTo>
                    <a:pt x="804" y="1426"/>
                  </a:lnTo>
                  <a:lnTo>
                    <a:pt x="804" y="1265"/>
                  </a:lnTo>
                  <a:lnTo>
                    <a:pt x="824" y="1145"/>
                  </a:lnTo>
                  <a:lnTo>
                    <a:pt x="864" y="1024"/>
                  </a:lnTo>
                  <a:lnTo>
                    <a:pt x="904" y="944"/>
                  </a:lnTo>
                  <a:lnTo>
                    <a:pt x="985" y="884"/>
                  </a:lnTo>
                  <a:lnTo>
                    <a:pt x="1065" y="823"/>
                  </a:lnTo>
                  <a:lnTo>
                    <a:pt x="1165" y="783"/>
                  </a:lnTo>
                  <a:lnTo>
                    <a:pt x="1286" y="763"/>
                  </a:lnTo>
                  <a:lnTo>
                    <a:pt x="1326" y="743"/>
                  </a:lnTo>
                  <a:lnTo>
                    <a:pt x="1366" y="703"/>
                  </a:lnTo>
                  <a:lnTo>
                    <a:pt x="1386" y="683"/>
                  </a:lnTo>
                  <a:lnTo>
                    <a:pt x="1406" y="643"/>
                  </a:lnTo>
                  <a:lnTo>
                    <a:pt x="1386" y="602"/>
                  </a:lnTo>
                  <a:lnTo>
                    <a:pt x="1366" y="562"/>
                  </a:lnTo>
                  <a:lnTo>
                    <a:pt x="1306" y="502"/>
                  </a:lnTo>
                  <a:lnTo>
                    <a:pt x="1145" y="442"/>
                  </a:lnTo>
                  <a:lnTo>
                    <a:pt x="985" y="361"/>
                  </a:lnTo>
                  <a:lnTo>
                    <a:pt x="924" y="321"/>
                  </a:lnTo>
                  <a:lnTo>
                    <a:pt x="864" y="261"/>
                  </a:lnTo>
                  <a:lnTo>
                    <a:pt x="824" y="181"/>
                  </a:lnTo>
                  <a:lnTo>
                    <a:pt x="804" y="80"/>
                  </a:lnTo>
                  <a:lnTo>
                    <a:pt x="784" y="40"/>
                  </a:lnTo>
                  <a:lnTo>
                    <a:pt x="744" y="20"/>
                  </a:lnTo>
                  <a:lnTo>
                    <a:pt x="683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"/>
            <p:cNvSpPr/>
            <p:nvPr/>
          </p:nvSpPr>
          <p:spPr>
            <a:xfrm>
              <a:off x="5347075" y="3146125"/>
              <a:ext cx="40675" cy="37675"/>
            </a:xfrm>
            <a:custGeom>
              <a:rect b="b" l="l" r="r" t="t"/>
              <a:pathLst>
                <a:path extrusionOk="0" h="1507" w="1627">
                  <a:moveTo>
                    <a:pt x="743" y="1"/>
                  </a:moveTo>
                  <a:lnTo>
                    <a:pt x="703" y="161"/>
                  </a:lnTo>
                  <a:lnTo>
                    <a:pt x="643" y="282"/>
                  </a:lnTo>
                  <a:lnTo>
                    <a:pt x="542" y="382"/>
                  </a:lnTo>
                  <a:lnTo>
                    <a:pt x="422" y="463"/>
                  </a:lnTo>
                  <a:lnTo>
                    <a:pt x="201" y="563"/>
                  </a:lnTo>
                  <a:lnTo>
                    <a:pt x="81" y="623"/>
                  </a:lnTo>
                  <a:lnTo>
                    <a:pt x="0" y="704"/>
                  </a:lnTo>
                  <a:lnTo>
                    <a:pt x="763" y="1507"/>
                  </a:lnTo>
                  <a:lnTo>
                    <a:pt x="884" y="1266"/>
                  </a:lnTo>
                  <a:lnTo>
                    <a:pt x="964" y="1145"/>
                  </a:lnTo>
                  <a:lnTo>
                    <a:pt x="1044" y="1045"/>
                  </a:lnTo>
                  <a:lnTo>
                    <a:pt x="1145" y="965"/>
                  </a:lnTo>
                  <a:lnTo>
                    <a:pt x="1285" y="904"/>
                  </a:lnTo>
                  <a:lnTo>
                    <a:pt x="1627" y="744"/>
                  </a:lnTo>
                  <a:lnTo>
                    <a:pt x="1265" y="583"/>
                  </a:lnTo>
                  <a:lnTo>
                    <a:pt x="1125" y="523"/>
                  </a:lnTo>
                  <a:lnTo>
                    <a:pt x="1024" y="442"/>
                  </a:lnTo>
                  <a:lnTo>
                    <a:pt x="944" y="342"/>
                  </a:lnTo>
                  <a:lnTo>
                    <a:pt x="864" y="242"/>
                  </a:lnTo>
                  <a:lnTo>
                    <a:pt x="743" y="1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"/>
            <p:cNvSpPr/>
            <p:nvPr/>
          </p:nvSpPr>
          <p:spPr>
            <a:xfrm>
              <a:off x="5346575" y="3042225"/>
              <a:ext cx="40675" cy="38675"/>
            </a:xfrm>
            <a:custGeom>
              <a:rect b="b" l="l" r="r" t="t"/>
              <a:pathLst>
                <a:path extrusionOk="0" h="1547" w="1627">
                  <a:moveTo>
                    <a:pt x="723" y="0"/>
                  </a:moveTo>
                  <a:lnTo>
                    <a:pt x="603" y="281"/>
                  </a:lnTo>
                  <a:lnTo>
                    <a:pt x="542" y="382"/>
                  </a:lnTo>
                  <a:lnTo>
                    <a:pt x="482" y="462"/>
                  </a:lnTo>
                  <a:lnTo>
                    <a:pt x="362" y="562"/>
                  </a:lnTo>
                  <a:lnTo>
                    <a:pt x="241" y="623"/>
                  </a:lnTo>
                  <a:lnTo>
                    <a:pt x="0" y="763"/>
                  </a:lnTo>
                  <a:lnTo>
                    <a:pt x="783" y="1546"/>
                  </a:lnTo>
                  <a:lnTo>
                    <a:pt x="904" y="1305"/>
                  </a:lnTo>
                  <a:lnTo>
                    <a:pt x="964" y="1185"/>
                  </a:lnTo>
                  <a:lnTo>
                    <a:pt x="1064" y="1085"/>
                  </a:lnTo>
                  <a:lnTo>
                    <a:pt x="1165" y="1024"/>
                  </a:lnTo>
                  <a:lnTo>
                    <a:pt x="1285" y="944"/>
                  </a:lnTo>
                  <a:lnTo>
                    <a:pt x="1627" y="803"/>
                  </a:lnTo>
                  <a:lnTo>
                    <a:pt x="1285" y="643"/>
                  </a:lnTo>
                  <a:lnTo>
                    <a:pt x="1145" y="583"/>
                  </a:lnTo>
                  <a:lnTo>
                    <a:pt x="1044" y="502"/>
                  </a:lnTo>
                  <a:lnTo>
                    <a:pt x="944" y="402"/>
                  </a:lnTo>
                  <a:lnTo>
                    <a:pt x="884" y="281"/>
                  </a:lnTo>
                  <a:lnTo>
                    <a:pt x="723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8" name="Google Shape;478;p1"/>
            <p:cNvSpPr/>
            <p:nvPr/>
          </p:nvSpPr>
          <p:spPr>
            <a:xfrm>
              <a:off x="5989100" y="3351950"/>
              <a:ext cx="41700" cy="36175"/>
            </a:xfrm>
            <a:custGeom>
              <a:rect b="b" l="l" r="r" t="t"/>
              <a:pathLst>
                <a:path extrusionOk="0" h="1447" w="1668">
                  <a:moveTo>
                    <a:pt x="945" y="0"/>
                  </a:moveTo>
                  <a:lnTo>
                    <a:pt x="905" y="121"/>
                  </a:lnTo>
                  <a:lnTo>
                    <a:pt x="824" y="221"/>
                  </a:lnTo>
                  <a:lnTo>
                    <a:pt x="744" y="322"/>
                  </a:lnTo>
                  <a:lnTo>
                    <a:pt x="644" y="422"/>
                  </a:lnTo>
                  <a:lnTo>
                    <a:pt x="523" y="502"/>
                  </a:lnTo>
                  <a:lnTo>
                    <a:pt x="382" y="583"/>
                  </a:lnTo>
                  <a:lnTo>
                    <a:pt x="1" y="743"/>
                  </a:lnTo>
                  <a:lnTo>
                    <a:pt x="222" y="783"/>
                  </a:lnTo>
                  <a:lnTo>
                    <a:pt x="382" y="844"/>
                  </a:lnTo>
                  <a:lnTo>
                    <a:pt x="543" y="924"/>
                  </a:lnTo>
                  <a:lnTo>
                    <a:pt x="664" y="1004"/>
                  </a:lnTo>
                  <a:lnTo>
                    <a:pt x="744" y="1105"/>
                  </a:lnTo>
                  <a:lnTo>
                    <a:pt x="824" y="1205"/>
                  </a:lnTo>
                  <a:lnTo>
                    <a:pt x="884" y="1326"/>
                  </a:lnTo>
                  <a:lnTo>
                    <a:pt x="945" y="1446"/>
                  </a:lnTo>
                  <a:lnTo>
                    <a:pt x="1668" y="683"/>
                  </a:lnTo>
                  <a:lnTo>
                    <a:pt x="945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9" name="Google Shape;479;p1"/>
            <p:cNvSpPr/>
            <p:nvPr/>
          </p:nvSpPr>
          <p:spPr>
            <a:xfrm>
              <a:off x="5456500" y="2738525"/>
              <a:ext cx="34675" cy="32650"/>
            </a:xfrm>
            <a:custGeom>
              <a:rect b="b" l="l" r="r" t="t"/>
              <a:pathLst>
                <a:path extrusionOk="0" h="1306" w="1387">
                  <a:moveTo>
                    <a:pt x="663" y="0"/>
                  </a:moveTo>
                  <a:lnTo>
                    <a:pt x="583" y="60"/>
                  </a:lnTo>
                  <a:lnTo>
                    <a:pt x="523" y="141"/>
                  </a:lnTo>
                  <a:lnTo>
                    <a:pt x="422" y="301"/>
                  </a:lnTo>
                  <a:lnTo>
                    <a:pt x="342" y="382"/>
                  </a:lnTo>
                  <a:lnTo>
                    <a:pt x="262" y="462"/>
                  </a:lnTo>
                  <a:lnTo>
                    <a:pt x="161" y="522"/>
                  </a:lnTo>
                  <a:lnTo>
                    <a:pt x="41" y="542"/>
                  </a:lnTo>
                  <a:lnTo>
                    <a:pt x="21" y="562"/>
                  </a:lnTo>
                  <a:lnTo>
                    <a:pt x="21" y="603"/>
                  </a:lnTo>
                  <a:lnTo>
                    <a:pt x="1" y="643"/>
                  </a:lnTo>
                  <a:lnTo>
                    <a:pt x="663" y="1305"/>
                  </a:lnTo>
                  <a:lnTo>
                    <a:pt x="1386" y="663"/>
                  </a:lnTo>
                  <a:lnTo>
                    <a:pt x="663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0" name="Google Shape;480;p1"/>
            <p:cNvSpPr/>
            <p:nvPr/>
          </p:nvSpPr>
          <p:spPr>
            <a:xfrm>
              <a:off x="5888200" y="2943825"/>
              <a:ext cx="34175" cy="31650"/>
            </a:xfrm>
            <a:custGeom>
              <a:rect b="b" l="l" r="r" t="t"/>
              <a:pathLst>
                <a:path extrusionOk="0" h="1266" w="1367">
                  <a:moveTo>
                    <a:pt x="704" y="1"/>
                  </a:moveTo>
                  <a:lnTo>
                    <a:pt x="1" y="623"/>
                  </a:lnTo>
                  <a:lnTo>
                    <a:pt x="704" y="1266"/>
                  </a:lnTo>
                  <a:lnTo>
                    <a:pt x="1366" y="643"/>
                  </a:lnTo>
                  <a:lnTo>
                    <a:pt x="704" y="1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1" name="Google Shape;481;p1"/>
            <p:cNvSpPr/>
            <p:nvPr/>
          </p:nvSpPr>
          <p:spPr>
            <a:xfrm>
              <a:off x="5455500" y="2943325"/>
              <a:ext cx="36675" cy="35175"/>
            </a:xfrm>
            <a:custGeom>
              <a:rect b="b" l="l" r="r" t="t"/>
              <a:pathLst>
                <a:path extrusionOk="0" h="1407" w="1467">
                  <a:moveTo>
                    <a:pt x="703" y="1"/>
                  </a:moveTo>
                  <a:lnTo>
                    <a:pt x="0" y="663"/>
                  </a:lnTo>
                  <a:lnTo>
                    <a:pt x="804" y="1406"/>
                  </a:lnTo>
                  <a:lnTo>
                    <a:pt x="824" y="1246"/>
                  </a:lnTo>
                  <a:lnTo>
                    <a:pt x="864" y="1125"/>
                  </a:lnTo>
                  <a:lnTo>
                    <a:pt x="944" y="1025"/>
                  </a:lnTo>
                  <a:lnTo>
                    <a:pt x="1045" y="944"/>
                  </a:lnTo>
                  <a:lnTo>
                    <a:pt x="1145" y="884"/>
                  </a:lnTo>
                  <a:lnTo>
                    <a:pt x="1245" y="824"/>
                  </a:lnTo>
                  <a:lnTo>
                    <a:pt x="1466" y="683"/>
                  </a:lnTo>
                  <a:lnTo>
                    <a:pt x="703" y="1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"/>
            <p:cNvSpPr/>
            <p:nvPr/>
          </p:nvSpPr>
          <p:spPr>
            <a:xfrm>
              <a:off x="5995650" y="3148650"/>
              <a:ext cx="35150" cy="33650"/>
            </a:xfrm>
            <a:custGeom>
              <a:rect b="b" l="l" r="r" t="t"/>
              <a:pathLst>
                <a:path extrusionOk="0" h="1346" w="1406">
                  <a:moveTo>
                    <a:pt x="723" y="0"/>
                  </a:moveTo>
                  <a:lnTo>
                    <a:pt x="0" y="663"/>
                  </a:lnTo>
                  <a:lnTo>
                    <a:pt x="20" y="723"/>
                  </a:lnTo>
                  <a:lnTo>
                    <a:pt x="40" y="763"/>
                  </a:lnTo>
                  <a:lnTo>
                    <a:pt x="100" y="783"/>
                  </a:lnTo>
                  <a:lnTo>
                    <a:pt x="161" y="803"/>
                  </a:lnTo>
                  <a:lnTo>
                    <a:pt x="301" y="843"/>
                  </a:lnTo>
                  <a:lnTo>
                    <a:pt x="361" y="864"/>
                  </a:lnTo>
                  <a:lnTo>
                    <a:pt x="422" y="904"/>
                  </a:lnTo>
                  <a:lnTo>
                    <a:pt x="562" y="1125"/>
                  </a:lnTo>
                  <a:lnTo>
                    <a:pt x="703" y="1345"/>
                  </a:lnTo>
                  <a:lnTo>
                    <a:pt x="1406" y="623"/>
                  </a:lnTo>
                  <a:lnTo>
                    <a:pt x="723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"/>
            <p:cNvSpPr/>
            <p:nvPr/>
          </p:nvSpPr>
          <p:spPr>
            <a:xfrm>
              <a:off x="5888725" y="2740025"/>
              <a:ext cx="33650" cy="29650"/>
            </a:xfrm>
            <a:custGeom>
              <a:rect b="b" l="l" r="r" t="t"/>
              <a:pathLst>
                <a:path extrusionOk="0" h="1186" w="1346">
                  <a:moveTo>
                    <a:pt x="663" y="0"/>
                  </a:moveTo>
                  <a:lnTo>
                    <a:pt x="0" y="583"/>
                  </a:lnTo>
                  <a:lnTo>
                    <a:pt x="663" y="1185"/>
                  </a:lnTo>
                  <a:lnTo>
                    <a:pt x="1345" y="603"/>
                  </a:lnTo>
                  <a:lnTo>
                    <a:pt x="663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4" name="Google Shape;484;p1"/>
            <p:cNvSpPr/>
            <p:nvPr/>
          </p:nvSpPr>
          <p:spPr>
            <a:xfrm>
              <a:off x="5347075" y="3249050"/>
              <a:ext cx="37675" cy="37650"/>
            </a:xfrm>
            <a:custGeom>
              <a:rect b="b" l="l" r="r" t="t"/>
              <a:pathLst>
                <a:path extrusionOk="0" h="1506" w="1507">
                  <a:moveTo>
                    <a:pt x="723" y="0"/>
                  </a:moveTo>
                  <a:lnTo>
                    <a:pt x="0" y="743"/>
                  </a:lnTo>
                  <a:lnTo>
                    <a:pt x="804" y="1506"/>
                  </a:lnTo>
                  <a:lnTo>
                    <a:pt x="844" y="1365"/>
                  </a:lnTo>
                  <a:lnTo>
                    <a:pt x="884" y="1225"/>
                  </a:lnTo>
                  <a:lnTo>
                    <a:pt x="964" y="1124"/>
                  </a:lnTo>
                  <a:lnTo>
                    <a:pt x="1044" y="1044"/>
                  </a:lnTo>
                  <a:lnTo>
                    <a:pt x="1145" y="964"/>
                  </a:lnTo>
                  <a:lnTo>
                    <a:pt x="1245" y="904"/>
                  </a:lnTo>
                  <a:lnTo>
                    <a:pt x="1366" y="843"/>
                  </a:lnTo>
                  <a:lnTo>
                    <a:pt x="1506" y="823"/>
                  </a:lnTo>
                  <a:lnTo>
                    <a:pt x="1486" y="723"/>
                  </a:lnTo>
                  <a:lnTo>
                    <a:pt x="1466" y="663"/>
                  </a:lnTo>
                  <a:lnTo>
                    <a:pt x="1406" y="602"/>
                  </a:lnTo>
                  <a:lnTo>
                    <a:pt x="1346" y="582"/>
                  </a:lnTo>
                  <a:lnTo>
                    <a:pt x="1225" y="542"/>
                  </a:lnTo>
                  <a:lnTo>
                    <a:pt x="1165" y="502"/>
                  </a:lnTo>
                  <a:lnTo>
                    <a:pt x="1105" y="482"/>
                  </a:lnTo>
                  <a:lnTo>
                    <a:pt x="1004" y="361"/>
                  </a:lnTo>
                  <a:lnTo>
                    <a:pt x="904" y="241"/>
                  </a:lnTo>
                  <a:lnTo>
                    <a:pt x="723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5" name="Google Shape;485;p1"/>
            <p:cNvSpPr/>
            <p:nvPr/>
          </p:nvSpPr>
          <p:spPr>
            <a:xfrm>
              <a:off x="5347075" y="2942325"/>
              <a:ext cx="38675" cy="36175"/>
            </a:xfrm>
            <a:custGeom>
              <a:rect b="b" l="l" r="r" t="t"/>
              <a:pathLst>
                <a:path extrusionOk="0" h="1447" w="1547">
                  <a:moveTo>
                    <a:pt x="763" y="0"/>
                  </a:moveTo>
                  <a:lnTo>
                    <a:pt x="0" y="703"/>
                  </a:lnTo>
                  <a:lnTo>
                    <a:pt x="804" y="1446"/>
                  </a:lnTo>
                  <a:lnTo>
                    <a:pt x="824" y="1306"/>
                  </a:lnTo>
                  <a:lnTo>
                    <a:pt x="884" y="1165"/>
                  </a:lnTo>
                  <a:lnTo>
                    <a:pt x="964" y="1065"/>
                  </a:lnTo>
                  <a:lnTo>
                    <a:pt x="1065" y="984"/>
                  </a:lnTo>
                  <a:lnTo>
                    <a:pt x="1165" y="904"/>
                  </a:lnTo>
                  <a:lnTo>
                    <a:pt x="1285" y="844"/>
                  </a:lnTo>
                  <a:lnTo>
                    <a:pt x="1546" y="683"/>
                  </a:lnTo>
                  <a:lnTo>
                    <a:pt x="1245" y="543"/>
                  </a:lnTo>
                  <a:lnTo>
                    <a:pt x="1125" y="482"/>
                  </a:lnTo>
                  <a:lnTo>
                    <a:pt x="1024" y="402"/>
                  </a:lnTo>
                  <a:lnTo>
                    <a:pt x="944" y="322"/>
                  </a:lnTo>
                  <a:lnTo>
                    <a:pt x="864" y="201"/>
                  </a:lnTo>
                  <a:lnTo>
                    <a:pt x="763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6" name="Google Shape;486;p1"/>
            <p:cNvSpPr/>
            <p:nvPr/>
          </p:nvSpPr>
          <p:spPr>
            <a:xfrm>
              <a:off x="5346075" y="3350950"/>
              <a:ext cx="41675" cy="39675"/>
            </a:xfrm>
            <a:custGeom>
              <a:rect b="b" l="l" r="r" t="t"/>
              <a:pathLst>
                <a:path extrusionOk="0" h="1587" w="1667">
                  <a:moveTo>
                    <a:pt x="803" y="0"/>
                  </a:moveTo>
                  <a:lnTo>
                    <a:pt x="0" y="783"/>
                  </a:lnTo>
                  <a:lnTo>
                    <a:pt x="20" y="823"/>
                  </a:lnTo>
                  <a:lnTo>
                    <a:pt x="40" y="864"/>
                  </a:lnTo>
                  <a:lnTo>
                    <a:pt x="161" y="904"/>
                  </a:lnTo>
                  <a:lnTo>
                    <a:pt x="281" y="944"/>
                  </a:lnTo>
                  <a:lnTo>
                    <a:pt x="342" y="964"/>
                  </a:lnTo>
                  <a:lnTo>
                    <a:pt x="402" y="1004"/>
                  </a:lnTo>
                  <a:lnTo>
                    <a:pt x="502" y="1145"/>
                  </a:lnTo>
                  <a:lnTo>
                    <a:pt x="603" y="1285"/>
                  </a:lnTo>
                  <a:lnTo>
                    <a:pt x="783" y="1586"/>
                  </a:lnTo>
                  <a:lnTo>
                    <a:pt x="944" y="1285"/>
                  </a:lnTo>
                  <a:lnTo>
                    <a:pt x="1024" y="1145"/>
                  </a:lnTo>
                  <a:lnTo>
                    <a:pt x="1105" y="1044"/>
                  </a:lnTo>
                  <a:lnTo>
                    <a:pt x="1205" y="964"/>
                  </a:lnTo>
                  <a:lnTo>
                    <a:pt x="1325" y="884"/>
                  </a:lnTo>
                  <a:lnTo>
                    <a:pt x="1667" y="743"/>
                  </a:lnTo>
                  <a:lnTo>
                    <a:pt x="1325" y="582"/>
                  </a:lnTo>
                  <a:lnTo>
                    <a:pt x="1185" y="522"/>
                  </a:lnTo>
                  <a:lnTo>
                    <a:pt x="1064" y="442"/>
                  </a:lnTo>
                  <a:lnTo>
                    <a:pt x="984" y="342"/>
                  </a:lnTo>
                  <a:lnTo>
                    <a:pt x="924" y="241"/>
                  </a:lnTo>
                  <a:lnTo>
                    <a:pt x="803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7" name="Google Shape;487;p1"/>
            <p:cNvSpPr/>
            <p:nvPr/>
          </p:nvSpPr>
          <p:spPr>
            <a:xfrm>
              <a:off x="5235125" y="3348925"/>
              <a:ext cx="40700" cy="42700"/>
            </a:xfrm>
            <a:custGeom>
              <a:rect b="b" l="l" r="r" t="t"/>
              <a:pathLst>
                <a:path extrusionOk="0" h="1708" w="1628">
                  <a:moveTo>
                    <a:pt x="884" y="1"/>
                  </a:moveTo>
                  <a:lnTo>
                    <a:pt x="744" y="282"/>
                  </a:lnTo>
                  <a:lnTo>
                    <a:pt x="663" y="402"/>
                  </a:lnTo>
                  <a:lnTo>
                    <a:pt x="583" y="503"/>
                  </a:lnTo>
                  <a:lnTo>
                    <a:pt x="462" y="603"/>
                  </a:lnTo>
                  <a:lnTo>
                    <a:pt x="342" y="663"/>
                  </a:lnTo>
                  <a:lnTo>
                    <a:pt x="1" y="824"/>
                  </a:lnTo>
                  <a:lnTo>
                    <a:pt x="322" y="985"/>
                  </a:lnTo>
                  <a:lnTo>
                    <a:pt x="462" y="1065"/>
                  </a:lnTo>
                  <a:lnTo>
                    <a:pt x="563" y="1145"/>
                  </a:lnTo>
                  <a:lnTo>
                    <a:pt x="643" y="1246"/>
                  </a:lnTo>
                  <a:lnTo>
                    <a:pt x="723" y="1386"/>
                  </a:lnTo>
                  <a:lnTo>
                    <a:pt x="884" y="1708"/>
                  </a:lnTo>
                  <a:lnTo>
                    <a:pt x="1045" y="1406"/>
                  </a:lnTo>
                  <a:lnTo>
                    <a:pt x="1185" y="1165"/>
                  </a:lnTo>
                  <a:lnTo>
                    <a:pt x="1225" y="1105"/>
                  </a:lnTo>
                  <a:lnTo>
                    <a:pt x="1306" y="1065"/>
                  </a:lnTo>
                  <a:lnTo>
                    <a:pt x="1466" y="1005"/>
                  </a:lnTo>
                  <a:lnTo>
                    <a:pt x="1547" y="965"/>
                  </a:lnTo>
                  <a:lnTo>
                    <a:pt x="1607" y="904"/>
                  </a:lnTo>
                  <a:lnTo>
                    <a:pt x="1627" y="804"/>
                  </a:lnTo>
                  <a:lnTo>
                    <a:pt x="1627" y="663"/>
                  </a:lnTo>
                  <a:lnTo>
                    <a:pt x="1466" y="684"/>
                  </a:lnTo>
                  <a:lnTo>
                    <a:pt x="1346" y="663"/>
                  </a:lnTo>
                  <a:lnTo>
                    <a:pt x="1246" y="603"/>
                  </a:lnTo>
                  <a:lnTo>
                    <a:pt x="1165" y="503"/>
                  </a:lnTo>
                  <a:lnTo>
                    <a:pt x="1085" y="402"/>
                  </a:lnTo>
                  <a:lnTo>
                    <a:pt x="1025" y="262"/>
                  </a:lnTo>
                  <a:lnTo>
                    <a:pt x="884" y="1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"/>
            <p:cNvSpPr/>
            <p:nvPr/>
          </p:nvSpPr>
          <p:spPr>
            <a:xfrm>
              <a:off x="5888200" y="2842425"/>
              <a:ext cx="34175" cy="30650"/>
            </a:xfrm>
            <a:custGeom>
              <a:rect b="b" l="l" r="r" t="t"/>
              <a:pathLst>
                <a:path extrusionOk="0" h="1226" w="1367">
                  <a:moveTo>
                    <a:pt x="704" y="1"/>
                  </a:moveTo>
                  <a:lnTo>
                    <a:pt x="1" y="583"/>
                  </a:lnTo>
                  <a:lnTo>
                    <a:pt x="704" y="1225"/>
                  </a:lnTo>
                  <a:lnTo>
                    <a:pt x="1366" y="583"/>
                  </a:lnTo>
                  <a:lnTo>
                    <a:pt x="704" y="1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"/>
            <p:cNvSpPr/>
            <p:nvPr/>
          </p:nvSpPr>
          <p:spPr>
            <a:xfrm>
              <a:off x="5456000" y="2840425"/>
              <a:ext cx="35175" cy="36175"/>
            </a:xfrm>
            <a:custGeom>
              <a:rect b="b" l="l" r="r" t="t"/>
              <a:pathLst>
                <a:path extrusionOk="0" h="1447" w="1407">
                  <a:moveTo>
                    <a:pt x="683" y="0"/>
                  </a:moveTo>
                  <a:lnTo>
                    <a:pt x="603" y="81"/>
                  </a:lnTo>
                  <a:lnTo>
                    <a:pt x="543" y="161"/>
                  </a:lnTo>
                  <a:lnTo>
                    <a:pt x="422" y="342"/>
                  </a:lnTo>
                  <a:lnTo>
                    <a:pt x="362" y="422"/>
                  </a:lnTo>
                  <a:lnTo>
                    <a:pt x="262" y="482"/>
                  </a:lnTo>
                  <a:lnTo>
                    <a:pt x="161" y="542"/>
                  </a:lnTo>
                  <a:lnTo>
                    <a:pt x="41" y="563"/>
                  </a:lnTo>
                  <a:lnTo>
                    <a:pt x="21" y="583"/>
                  </a:lnTo>
                  <a:lnTo>
                    <a:pt x="21" y="643"/>
                  </a:lnTo>
                  <a:lnTo>
                    <a:pt x="1" y="763"/>
                  </a:lnTo>
                  <a:lnTo>
                    <a:pt x="221" y="864"/>
                  </a:lnTo>
                  <a:lnTo>
                    <a:pt x="322" y="904"/>
                  </a:lnTo>
                  <a:lnTo>
                    <a:pt x="422" y="964"/>
                  </a:lnTo>
                  <a:lnTo>
                    <a:pt x="503" y="1085"/>
                  </a:lnTo>
                  <a:lnTo>
                    <a:pt x="563" y="1185"/>
                  </a:lnTo>
                  <a:lnTo>
                    <a:pt x="703" y="1446"/>
                  </a:lnTo>
                  <a:lnTo>
                    <a:pt x="1406" y="683"/>
                  </a:lnTo>
                  <a:lnTo>
                    <a:pt x="683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0" name="Google Shape;490;p1"/>
            <p:cNvSpPr/>
            <p:nvPr/>
          </p:nvSpPr>
          <p:spPr>
            <a:xfrm>
              <a:off x="5995125" y="3250550"/>
              <a:ext cx="36175" cy="33650"/>
            </a:xfrm>
            <a:custGeom>
              <a:rect b="b" l="l" r="r" t="t"/>
              <a:pathLst>
                <a:path extrusionOk="0" h="1346" w="1447">
                  <a:moveTo>
                    <a:pt x="643" y="0"/>
                  </a:moveTo>
                  <a:lnTo>
                    <a:pt x="623" y="141"/>
                  </a:lnTo>
                  <a:lnTo>
                    <a:pt x="583" y="241"/>
                  </a:lnTo>
                  <a:lnTo>
                    <a:pt x="503" y="322"/>
                  </a:lnTo>
                  <a:lnTo>
                    <a:pt x="423" y="402"/>
                  </a:lnTo>
                  <a:lnTo>
                    <a:pt x="222" y="502"/>
                  </a:lnTo>
                  <a:lnTo>
                    <a:pt x="1" y="623"/>
                  </a:lnTo>
                  <a:lnTo>
                    <a:pt x="744" y="1346"/>
                  </a:lnTo>
                  <a:lnTo>
                    <a:pt x="1447" y="663"/>
                  </a:lnTo>
                  <a:lnTo>
                    <a:pt x="1366" y="583"/>
                  </a:lnTo>
                  <a:lnTo>
                    <a:pt x="1286" y="522"/>
                  </a:lnTo>
                  <a:lnTo>
                    <a:pt x="1085" y="402"/>
                  </a:lnTo>
                  <a:lnTo>
                    <a:pt x="1005" y="342"/>
                  </a:lnTo>
                  <a:lnTo>
                    <a:pt x="925" y="261"/>
                  </a:lnTo>
                  <a:lnTo>
                    <a:pt x="864" y="161"/>
                  </a:lnTo>
                  <a:lnTo>
                    <a:pt x="844" y="40"/>
                  </a:lnTo>
                  <a:lnTo>
                    <a:pt x="804" y="20"/>
                  </a:lnTo>
                  <a:lnTo>
                    <a:pt x="764" y="20"/>
                  </a:lnTo>
                  <a:lnTo>
                    <a:pt x="643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1" name="Google Shape;491;p1"/>
            <p:cNvSpPr/>
            <p:nvPr/>
          </p:nvSpPr>
          <p:spPr>
            <a:xfrm>
              <a:off x="5348075" y="2834900"/>
              <a:ext cx="37675" cy="39675"/>
            </a:xfrm>
            <a:custGeom>
              <a:rect b="b" l="l" r="r" t="t"/>
              <a:pathLst>
                <a:path extrusionOk="0" h="1587" w="1507">
                  <a:moveTo>
                    <a:pt x="683" y="0"/>
                  </a:moveTo>
                  <a:lnTo>
                    <a:pt x="563" y="302"/>
                  </a:lnTo>
                  <a:lnTo>
                    <a:pt x="502" y="422"/>
                  </a:lnTo>
                  <a:lnTo>
                    <a:pt x="422" y="522"/>
                  </a:lnTo>
                  <a:lnTo>
                    <a:pt x="342" y="623"/>
                  </a:lnTo>
                  <a:lnTo>
                    <a:pt x="262" y="683"/>
                  </a:lnTo>
                  <a:lnTo>
                    <a:pt x="161" y="743"/>
                  </a:lnTo>
                  <a:lnTo>
                    <a:pt x="41" y="784"/>
                  </a:lnTo>
                  <a:lnTo>
                    <a:pt x="21" y="804"/>
                  </a:lnTo>
                  <a:lnTo>
                    <a:pt x="0" y="844"/>
                  </a:lnTo>
                  <a:lnTo>
                    <a:pt x="0" y="904"/>
                  </a:lnTo>
                  <a:lnTo>
                    <a:pt x="764" y="1587"/>
                  </a:lnTo>
                  <a:lnTo>
                    <a:pt x="824" y="1406"/>
                  </a:lnTo>
                  <a:lnTo>
                    <a:pt x="864" y="1306"/>
                  </a:lnTo>
                  <a:lnTo>
                    <a:pt x="904" y="1245"/>
                  </a:lnTo>
                  <a:lnTo>
                    <a:pt x="1045" y="1165"/>
                  </a:lnTo>
                  <a:lnTo>
                    <a:pt x="1185" y="1065"/>
                  </a:lnTo>
                  <a:lnTo>
                    <a:pt x="1506" y="884"/>
                  </a:lnTo>
                  <a:lnTo>
                    <a:pt x="1225" y="743"/>
                  </a:lnTo>
                  <a:lnTo>
                    <a:pt x="1105" y="663"/>
                  </a:lnTo>
                  <a:lnTo>
                    <a:pt x="1004" y="583"/>
                  </a:lnTo>
                  <a:lnTo>
                    <a:pt x="904" y="482"/>
                  </a:lnTo>
                  <a:lnTo>
                    <a:pt x="824" y="342"/>
                  </a:lnTo>
                  <a:lnTo>
                    <a:pt x="743" y="201"/>
                  </a:lnTo>
                  <a:lnTo>
                    <a:pt x="683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2" name="Google Shape;492;p1"/>
            <p:cNvSpPr/>
            <p:nvPr/>
          </p:nvSpPr>
          <p:spPr>
            <a:xfrm>
              <a:off x="5237650" y="2942825"/>
              <a:ext cx="38175" cy="33650"/>
            </a:xfrm>
            <a:custGeom>
              <a:rect b="b" l="l" r="r" t="t"/>
              <a:pathLst>
                <a:path extrusionOk="0" h="1346" w="1527">
                  <a:moveTo>
                    <a:pt x="783" y="1"/>
                  </a:moveTo>
                  <a:lnTo>
                    <a:pt x="0" y="723"/>
                  </a:lnTo>
                  <a:lnTo>
                    <a:pt x="221" y="824"/>
                  </a:lnTo>
                  <a:lnTo>
                    <a:pt x="422" y="944"/>
                  </a:lnTo>
                  <a:lnTo>
                    <a:pt x="522" y="1025"/>
                  </a:lnTo>
                  <a:lnTo>
                    <a:pt x="582" y="1105"/>
                  </a:lnTo>
                  <a:lnTo>
                    <a:pt x="643" y="1205"/>
                  </a:lnTo>
                  <a:lnTo>
                    <a:pt x="703" y="1326"/>
                  </a:lnTo>
                  <a:lnTo>
                    <a:pt x="723" y="1346"/>
                  </a:lnTo>
                  <a:lnTo>
                    <a:pt x="783" y="1346"/>
                  </a:lnTo>
                  <a:lnTo>
                    <a:pt x="1526" y="663"/>
                  </a:lnTo>
                  <a:lnTo>
                    <a:pt x="783" y="1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3" name="Google Shape;493;p1"/>
            <p:cNvSpPr/>
            <p:nvPr/>
          </p:nvSpPr>
          <p:spPr>
            <a:xfrm>
              <a:off x="5239150" y="2840925"/>
              <a:ext cx="36150" cy="33150"/>
            </a:xfrm>
            <a:custGeom>
              <a:rect b="b" l="l" r="r" t="t"/>
              <a:pathLst>
                <a:path extrusionOk="0" h="1326" w="1446">
                  <a:moveTo>
                    <a:pt x="703" y="0"/>
                  </a:moveTo>
                  <a:lnTo>
                    <a:pt x="0" y="663"/>
                  </a:lnTo>
                  <a:lnTo>
                    <a:pt x="723" y="1326"/>
                  </a:lnTo>
                  <a:lnTo>
                    <a:pt x="1446" y="663"/>
                  </a:lnTo>
                  <a:lnTo>
                    <a:pt x="703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"/>
            <p:cNvSpPr/>
            <p:nvPr/>
          </p:nvSpPr>
          <p:spPr>
            <a:xfrm>
              <a:off x="5238650" y="3248525"/>
              <a:ext cx="37675" cy="37675"/>
            </a:xfrm>
            <a:custGeom>
              <a:rect b="b" l="l" r="r" t="t"/>
              <a:pathLst>
                <a:path extrusionOk="0" h="1507" w="1507">
                  <a:moveTo>
                    <a:pt x="783" y="1"/>
                  </a:moveTo>
                  <a:lnTo>
                    <a:pt x="0" y="744"/>
                  </a:lnTo>
                  <a:lnTo>
                    <a:pt x="803" y="1507"/>
                  </a:lnTo>
                  <a:lnTo>
                    <a:pt x="944" y="1246"/>
                  </a:lnTo>
                  <a:lnTo>
                    <a:pt x="1024" y="1125"/>
                  </a:lnTo>
                  <a:lnTo>
                    <a:pt x="1105" y="1005"/>
                  </a:lnTo>
                  <a:lnTo>
                    <a:pt x="1145" y="965"/>
                  </a:lnTo>
                  <a:lnTo>
                    <a:pt x="1225" y="945"/>
                  </a:lnTo>
                  <a:lnTo>
                    <a:pt x="1345" y="905"/>
                  </a:lnTo>
                  <a:lnTo>
                    <a:pt x="1406" y="884"/>
                  </a:lnTo>
                  <a:lnTo>
                    <a:pt x="1466" y="844"/>
                  </a:lnTo>
                  <a:lnTo>
                    <a:pt x="1506" y="764"/>
                  </a:lnTo>
                  <a:lnTo>
                    <a:pt x="1506" y="684"/>
                  </a:lnTo>
                  <a:lnTo>
                    <a:pt x="1265" y="563"/>
                  </a:lnTo>
                  <a:lnTo>
                    <a:pt x="1165" y="503"/>
                  </a:lnTo>
                  <a:lnTo>
                    <a:pt x="1064" y="423"/>
                  </a:lnTo>
                  <a:lnTo>
                    <a:pt x="964" y="342"/>
                  </a:lnTo>
                  <a:lnTo>
                    <a:pt x="904" y="242"/>
                  </a:lnTo>
                  <a:lnTo>
                    <a:pt x="823" y="121"/>
                  </a:lnTo>
                  <a:lnTo>
                    <a:pt x="783" y="1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"/>
            <p:cNvSpPr/>
            <p:nvPr/>
          </p:nvSpPr>
          <p:spPr>
            <a:xfrm>
              <a:off x="5996150" y="2945325"/>
              <a:ext cx="34650" cy="29150"/>
            </a:xfrm>
            <a:custGeom>
              <a:rect b="b" l="l" r="r" t="t"/>
              <a:pathLst>
                <a:path extrusionOk="0" h="1166" w="1386">
                  <a:moveTo>
                    <a:pt x="683" y="1"/>
                  </a:moveTo>
                  <a:lnTo>
                    <a:pt x="0" y="563"/>
                  </a:lnTo>
                  <a:lnTo>
                    <a:pt x="723" y="1166"/>
                  </a:lnTo>
                  <a:lnTo>
                    <a:pt x="1386" y="543"/>
                  </a:lnTo>
                  <a:lnTo>
                    <a:pt x="683" y="1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6" name="Google Shape;496;p1"/>
            <p:cNvSpPr/>
            <p:nvPr/>
          </p:nvSpPr>
          <p:spPr>
            <a:xfrm>
              <a:off x="5237650" y="3044725"/>
              <a:ext cx="38175" cy="34675"/>
            </a:xfrm>
            <a:custGeom>
              <a:rect b="b" l="l" r="r" t="t"/>
              <a:pathLst>
                <a:path extrusionOk="0" h="1387" w="1527">
                  <a:moveTo>
                    <a:pt x="743" y="1"/>
                  </a:moveTo>
                  <a:lnTo>
                    <a:pt x="622" y="201"/>
                  </a:lnTo>
                  <a:lnTo>
                    <a:pt x="562" y="302"/>
                  </a:lnTo>
                  <a:lnTo>
                    <a:pt x="462" y="422"/>
                  </a:lnTo>
                  <a:lnTo>
                    <a:pt x="361" y="503"/>
                  </a:lnTo>
                  <a:lnTo>
                    <a:pt x="241" y="563"/>
                  </a:lnTo>
                  <a:lnTo>
                    <a:pt x="0" y="683"/>
                  </a:lnTo>
                  <a:lnTo>
                    <a:pt x="763" y="1386"/>
                  </a:lnTo>
                  <a:lnTo>
                    <a:pt x="1526" y="703"/>
                  </a:lnTo>
                  <a:lnTo>
                    <a:pt x="743" y="1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7" name="Google Shape;497;p1"/>
            <p:cNvSpPr/>
            <p:nvPr/>
          </p:nvSpPr>
          <p:spPr>
            <a:xfrm>
              <a:off x="5347075" y="2739525"/>
              <a:ext cx="37175" cy="32150"/>
            </a:xfrm>
            <a:custGeom>
              <a:rect b="b" l="l" r="r" t="t"/>
              <a:pathLst>
                <a:path extrusionOk="0" h="1286" w="1487">
                  <a:moveTo>
                    <a:pt x="743" y="0"/>
                  </a:moveTo>
                  <a:lnTo>
                    <a:pt x="0" y="623"/>
                  </a:lnTo>
                  <a:lnTo>
                    <a:pt x="783" y="1285"/>
                  </a:lnTo>
                  <a:lnTo>
                    <a:pt x="884" y="1085"/>
                  </a:lnTo>
                  <a:lnTo>
                    <a:pt x="944" y="984"/>
                  </a:lnTo>
                  <a:lnTo>
                    <a:pt x="1004" y="884"/>
                  </a:lnTo>
                  <a:lnTo>
                    <a:pt x="1125" y="824"/>
                  </a:lnTo>
                  <a:lnTo>
                    <a:pt x="1245" y="763"/>
                  </a:lnTo>
                  <a:lnTo>
                    <a:pt x="1486" y="643"/>
                  </a:lnTo>
                  <a:lnTo>
                    <a:pt x="743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8" name="Google Shape;498;p1"/>
            <p:cNvSpPr/>
            <p:nvPr/>
          </p:nvSpPr>
          <p:spPr>
            <a:xfrm>
              <a:off x="5238650" y="3147125"/>
              <a:ext cx="37675" cy="36175"/>
            </a:xfrm>
            <a:custGeom>
              <a:rect b="b" l="l" r="r" t="t"/>
              <a:pathLst>
                <a:path extrusionOk="0" h="1447" w="1507">
                  <a:moveTo>
                    <a:pt x="763" y="1"/>
                  </a:moveTo>
                  <a:lnTo>
                    <a:pt x="0" y="704"/>
                  </a:lnTo>
                  <a:lnTo>
                    <a:pt x="803" y="1447"/>
                  </a:lnTo>
                  <a:lnTo>
                    <a:pt x="944" y="1186"/>
                  </a:lnTo>
                  <a:lnTo>
                    <a:pt x="1024" y="1065"/>
                  </a:lnTo>
                  <a:lnTo>
                    <a:pt x="1125" y="965"/>
                  </a:lnTo>
                  <a:lnTo>
                    <a:pt x="1165" y="925"/>
                  </a:lnTo>
                  <a:lnTo>
                    <a:pt x="1225" y="904"/>
                  </a:lnTo>
                  <a:lnTo>
                    <a:pt x="1366" y="864"/>
                  </a:lnTo>
                  <a:lnTo>
                    <a:pt x="1426" y="824"/>
                  </a:lnTo>
                  <a:lnTo>
                    <a:pt x="1466" y="784"/>
                  </a:lnTo>
                  <a:lnTo>
                    <a:pt x="1506" y="724"/>
                  </a:lnTo>
                  <a:lnTo>
                    <a:pt x="1506" y="623"/>
                  </a:lnTo>
                  <a:lnTo>
                    <a:pt x="1125" y="302"/>
                  </a:lnTo>
                  <a:lnTo>
                    <a:pt x="763" y="1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9" name="Google Shape;499;p1"/>
            <p:cNvSpPr/>
            <p:nvPr/>
          </p:nvSpPr>
          <p:spPr>
            <a:xfrm>
              <a:off x="5345575" y="2637125"/>
              <a:ext cx="36650" cy="30625"/>
            </a:xfrm>
            <a:custGeom>
              <a:rect b="b" l="l" r="r" t="t"/>
              <a:pathLst>
                <a:path extrusionOk="0" h="1225" w="1466">
                  <a:moveTo>
                    <a:pt x="783" y="0"/>
                  </a:moveTo>
                  <a:lnTo>
                    <a:pt x="0" y="663"/>
                  </a:lnTo>
                  <a:lnTo>
                    <a:pt x="221" y="743"/>
                  </a:lnTo>
                  <a:lnTo>
                    <a:pt x="341" y="783"/>
                  </a:lnTo>
                  <a:lnTo>
                    <a:pt x="422" y="843"/>
                  </a:lnTo>
                  <a:lnTo>
                    <a:pt x="522" y="924"/>
                  </a:lnTo>
                  <a:lnTo>
                    <a:pt x="582" y="1004"/>
                  </a:lnTo>
                  <a:lnTo>
                    <a:pt x="643" y="1084"/>
                  </a:lnTo>
                  <a:lnTo>
                    <a:pt x="703" y="1205"/>
                  </a:lnTo>
                  <a:lnTo>
                    <a:pt x="723" y="1225"/>
                  </a:lnTo>
                  <a:lnTo>
                    <a:pt x="783" y="1225"/>
                  </a:lnTo>
                  <a:lnTo>
                    <a:pt x="1466" y="602"/>
                  </a:lnTo>
                  <a:lnTo>
                    <a:pt x="783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"/>
            <p:cNvSpPr/>
            <p:nvPr/>
          </p:nvSpPr>
          <p:spPr>
            <a:xfrm>
              <a:off x="5995125" y="2843425"/>
              <a:ext cx="35675" cy="29150"/>
            </a:xfrm>
            <a:custGeom>
              <a:rect b="b" l="l" r="r" t="t"/>
              <a:pathLst>
                <a:path extrusionOk="0" h="1166" w="1427">
                  <a:moveTo>
                    <a:pt x="724" y="1"/>
                  </a:moveTo>
                  <a:lnTo>
                    <a:pt x="1" y="603"/>
                  </a:lnTo>
                  <a:lnTo>
                    <a:pt x="242" y="683"/>
                  </a:lnTo>
                  <a:lnTo>
                    <a:pt x="342" y="724"/>
                  </a:lnTo>
                  <a:lnTo>
                    <a:pt x="423" y="784"/>
                  </a:lnTo>
                  <a:lnTo>
                    <a:pt x="503" y="864"/>
                  </a:lnTo>
                  <a:lnTo>
                    <a:pt x="563" y="965"/>
                  </a:lnTo>
                  <a:lnTo>
                    <a:pt x="684" y="1165"/>
                  </a:lnTo>
                  <a:lnTo>
                    <a:pt x="1427" y="543"/>
                  </a:lnTo>
                  <a:lnTo>
                    <a:pt x="724" y="1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"/>
            <p:cNvSpPr/>
            <p:nvPr/>
          </p:nvSpPr>
          <p:spPr>
            <a:xfrm>
              <a:off x="5996650" y="2741025"/>
              <a:ext cx="30125" cy="28125"/>
            </a:xfrm>
            <a:custGeom>
              <a:rect b="b" l="l" r="r" t="t"/>
              <a:pathLst>
                <a:path extrusionOk="0" h="1125" w="1205">
                  <a:moveTo>
                    <a:pt x="663" y="1"/>
                  </a:moveTo>
                  <a:lnTo>
                    <a:pt x="0" y="543"/>
                  </a:lnTo>
                  <a:lnTo>
                    <a:pt x="703" y="1125"/>
                  </a:lnTo>
                  <a:lnTo>
                    <a:pt x="1205" y="663"/>
                  </a:lnTo>
                  <a:lnTo>
                    <a:pt x="663" y="1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2" name="Google Shape;502;p1"/>
            <p:cNvSpPr/>
            <p:nvPr/>
          </p:nvSpPr>
          <p:spPr>
            <a:xfrm>
              <a:off x="5240150" y="2738025"/>
              <a:ext cx="35150" cy="32650"/>
            </a:xfrm>
            <a:custGeom>
              <a:rect b="b" l="l" r="r" t="t"/>
              <a:pathLst>
                <a:path extrusionOk="0" h="1306" w="1406">
                  <a:moveTo>
                    <a:pt x="663" y="0"/>
                  </a:moveTo>
                  <a:lnTo>
                    <a:pt x="563" y="161"/>
                  </a:lnTo>
                  <a:lnTo>
                    <a:pt x="502" y="261"/>
                  </a:lnTo>
                  <a:lnTo>
                    <a:pt x="422" y="341"/>
                  </a:lnTo>
                  <a:lnTo>
                    <a:pt x="322" y="422"/>
                  </a:lnTo>
                  <a:lnTo>
                    <a:pt x="221" y="502"/>
                  </a:lnTo>
                  <a:lnTo>
                    <a:pt x="0" y="663"/>
                  </a:lnTo>
                  <a:lnTo>
                    <a:pt x="683" y="1305"/>
                  </a:lnTo>
                  <a:lnTo>
                    <a:pt x="1406" y="663"/>
                  </a:lnTo>
                  <a:lnTo>
                    <a:pt x="663" y="0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3" name="Google Shape;503;p1"/>
            <p:cNvSpPr/>
            <p:nvPr/>
          </p:nvSpPr>
          <p:spPr>
            <a:xfrm>
              <a:off x="5240650" y="2636100"/>
              <a:ext cx="36175" cy="31650"/>
            </a:xfrm>
            <a:custGeom>
              <a:rect b="b" l="l" r="r" t="t"/>
              <a:pathLst>
                <a:path extrusionOk="0" h="1266" w="1447">
                  <a:moveTo>
                    <a:pt x="683" y="1"/>
                  </a:moveTo>
                  <a:lnTo>
                    <a:pt x="0" y="664"/>
                  </a:lnTo>
                  <a:lnTo>
                    <a:pt x="663" y="1266"/>
                  </a:lnTo>
                  <a:lnTo>
                    <a:pt x="1446" y="603"/>
                  </a:lnTo>
                  <a:lnTo>
                    <a:pt x="1165" y="503"/>
                  </a:lnTo>
                  <a:lnTo>
                    <a:pt x="1065" y="443"/>
                  </a:lnTo>
                  <a:lnTo>
                    <a:pt x="964" y="382"/>
                  </a:lnTo>
                  <a:lnTo>
                    <a:pt x="884" y="282"/>
                  </a:lnTo>
                  <a:lnTo>
                    <a:pt x="804" y="182"/>
                  </a:lnTo>
                  <a:lnTo>
                    <a:pt x="683" y="1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4" name="Google Shape;504;p1"/>
            <p:cNvSpPr/>
            <p:nvPr/>
          </p:nvSpPr>
          <p:spPr>
            <a:xfrm>
              <a:off x="5997150" y="2638625"/>
              <a:ext cx="29125" cy="27125"/>
            </a:xfrm>
            <a:custGeom>
              <a:rect b="b" l="l" r="r" t="t"/>
              <a:pathLst>
                <a:path extrusionOk="0" h="1085" w="1165">
                  <a:moveTo>
                    <a:pt x="643" y="0"/>
                  </a:moveTo>
                  <a:lnTo>
                    <a:pt x="0" y="563"/>
                  </a:lnTo>
                  <a:lnTo>
                    <a:pt x="443" y="911"/>
                  </a:lnTo>
                  <a:lnTo>
                    <a:pt x="443" y="911"/>
                  </a:lnTo>
                  <a:lnTo>
                    <a:pt x="1165" y="462"/>
                  </a:lnTo>
                  <a:lnTo>
                    <a:pt x="643" y="0"/>
                  </a:lnTo>
                  <a:close/>
                  <a:moveTo>
                    <a:pt x="443" y="911"/>
                  </a:moveTo>
                  <a:lnTo>
                    <a:pt x="422" y="924"/>
                  </a:lnTo>
                  <a:lnTo>
                    <a:pt x="663" y="1085"/>
                  </a:lnTo>
                  <a:lnTo>
                    <a:pt x="443" y="911"/>
                  </a:lnTo>
                  <a:close/>
                </a:path>
              </a:pathLst>
            </a:custGeom>
            <a:solidFill>
              <a:srgbClr val="F2F2F2">
                <a:alpha val="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5" name="Google Shape;505;p1"/>
          <p:cNvSpPr txBox="1"/>
          <p:nvPr>
            <p:ph type="ctrTitle"/>
          </p:nvPr>
        </p:nvSpPr>
        <p:spPr>
          <a:xfrm>
            <a:off x="654050" y="1455150"/>
            <a:ext cx="7863000" cy="1671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sz="6000"/>
              <a:t>Table Top Lessons</a:t>
            </a:r>
            <a:endParaRPr sz="4500"/>
          </a:p>
        </p:txBody>
      </p:sp>
      <p:sp>
        <p:nvSpPr>
          <p:cNvPr id="506" name="Google Shape;506;p1"/>
          <p:cNvSpPr txBox="1"/>
          <p:nvPr>
            <p:ph idx="1" type="subTitle"/>
          </p:nvPr>
        </p:nvSpPr>
        <p:spPr>
          <a:xfrm>
            <a:off x="1295396" y="3275938"/>
            <a:ext cx="5677897" cy="914400"/>
          </a:xfrm>
          <a:prstGeom prst="rect">
            <a:avLst/>
          </a:prstGeom>
          <a:solidFill>
            <a:srgbClr val="EFEFEF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Dustin Blair &amp; Kelli Ratliff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>
                <a:solidFill>
                  <a:schemeClr val="dk1"/>
                </a:solidFill>
              </a:rPr>
              <a:t>Central Elementary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Johnson County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2"/>
          <p:cNvSpPr txBox="1"/>
          <p:nvPr>
            <p:ph idx="1" type="body"/>
          </p:nvPr>
        </p:nvSpPr>
        <p:spPr>
          <a:xfrm>
            <a:off x="933450" y="1172300"/>
            <a:ext cx="7302600" cy="336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en" sz="1800"/>
              <a:t>Area of Focus:</a:t>
            </a:r>
            <a:endParaRPr sz="1800"/>
          </a:p>
          <a:p>
            <a:pPr indent="0" lvl="0" marL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" sz="1800"/>
              <a:t>The problem of practice includes the lack of hands-on learning opportunities for special education students in the classroom.</a:t>
            </a:r>
            <a:endParaRPr/>
          </a:p>
          <a:p>
            <a:pPr indent="0" lvl="0" marL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br>
              <a:rPr lang="en" sz="1800"/>
            </a:br>
            <a:r>
              <a:rPr b="1" lang="en" sz="1800"/>
              <a:t>Research Question:</a:t>
            </a:r>
            <a:endParaRPr sz="1800"/>
          </a:p>
          <a:p>
            <a:pPr indent="0" lvl="0" marL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" sz="1800"/>
              <a:t>Will using hands-on opportunities promote the retention of basic educational concepts, and foster reading and math skills in students who function below similar aged peers? </a:t>
            </a:r>
            <a:endParaRPr/>
          </a:p>
          <a:p>
            <a:pPr indent="0" lvl="0" marL="127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br>
              <a:rPr lang="en" sz="1800"/>
            </a:br>
            <a:endParaRPr sz="1800"/>
          </a:p>
        </p:txBody>
      </p:sp>
      <p:sp>
        <p:nvSpPr>
          <p:cNvPr id="512" name="Google Shape;512;p2"/>
          <p:cNvSpPr txBox="1"/>
          <p:nvPr>
            <p:ph type="title"/>
          </p:nvPr>
        </p:nvSpPr>
        <p:spPr>
          <a:xfrm>
            <a:off x="933350" y="610000"/>
            <a:ext cx="7302600" cy="54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n"/>
              <a:t>Area of Focus &amp; Research Question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3"/>
          <p:cNvSpPr txBox="1"/>
          <p:nvPr>
            <p:ph idx="1" type="subTitle"/>
          </p:nvPr>
        </p:nvSpPr>
        <p:spPr>
          <a:xfrm>
            <a:off x="648875" y="1441625"/>
            <a:ext cx="2520300" cy="558175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600"/>
              <a:t>Hands on instruction</a:t>
            </a:r>
            <a:endParaRPr sz="1600"/>
          </a:p>
        </p:txBody>
      </p:sp>
      <p:sp>
        <p:nvSpPr>
          <p:cNvPr id="518" name="Google Shape;518;p3"/>
          <p:cNvSpPr txBox="1"/>
          <p:nvPr>
            <p:ph idx="2" type="subTitle"/>
          </p:nvPr>
        </p:nvSpPr>
        <p:spPr>
          <a:xfrm>
            <a:off x="650525" y="2018725"/>
            <a:ext cx="2520300" cy="684718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400"/>
              <a:t>Students can use desk space to work during instruction</a:t>
            </a:r>
            <a:endParaRPr sz="1400"/>
          </a:p>
        </p:txBody>
      </p:sp>
      <p:sp>
        <p:nvSpPr>
          <p:cNvPr id="519" name="Google Shape;519;p3"/>
          <p:cNvSpPr txBox="1"/>
          <p:nvPr>
            <p:ph type="title"/>
          </p:nvPr>
        </p:nvSpPr>
        <p:spPr>
          <a:xfrm>
            <a:off x="3462550" y="1728063"/>
            <a:ext cx="844200" cy="842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520" name="Google Shape;520;p3"/>
          <p:cNvSpPr txBox="1"/>
          <p:nvPr>
            <p:ph idx="5" type="title"/>
          </p:nvPr>
        </p:nvSpPr>
        <p:spPr>
          <a:xfrm>
            <a:off x="3462550" y="3134562"/>
            <a:ext cx="844200" cy="842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521" name="Google Shape;521;p3"/>
          <p:cNvSpPr txBox="1"/>
          <p:nvPr>
            <p:ph idx="6" type="subTitle"/>
          </p:nvPr>
        </p:nvSpPr>
        <p:spPr>
          <a:xfrm>
            <a:off x="6001000" y="1737600"/>
            <a:ext cx="2512800" cy="265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REINFORCEMENT</a:t>
            </a:r>
            <a:endParaRPr/>
          </a:p>
        </p:txBody>
      </p:sp>
      <p:sp>
        <p:nvSpPr>
          <p:cNvPr id="522" name="Google Shape;522;p3"/>
          <p:cNvSpPr txBox="1"/>
          <p:nvPr>
            <p:ph idx="7" type="subTitle"/>
          </p:nvPr>
        </p:nvSpPr>
        <p:spPr>
          <a:xfrm>
            <a:off x="6001000" y="2018724"/>
            <a:ext cx="2512800" cy="54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200"/>
              <a:t>Can be used as a reward for hard work and good behavior</a:t>
            </a:r>
            <a:endParaRPr sz="1200"/>
          </a:p>
        </p:txBody>
      </p:sp>
      <p:sp>
        <p:nvSpPr>
          <p:cNvPr id="523" name="Google Shape;523;p3"/>
          <p:cNvSpPr txBox="1"/>
          <p:nvPr>
            <p:ph idx="9" type="subTitle"/>
          </p:nvPr>
        </p:nvSpPr>
        <p:spPr>
          <a:xfrm>
            <a:off x="6000999" y="3422202"/>
            <a:ext cx="2650019" cy="5487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000"/>
              <a:t>Teachers can do a quick assessment of work on table or correct mistakes before assessments</a:t>
            </a:r>
            <a:endParaRPr sz="1000"/>
          </a:p>
        </p:txBody>
      </p:sp>
      <p:sp>
        <p:nvSpPr>
          <p:cNvPr id="524" name="Google Shape;524;p3"/>
          <p:cNvSpPr txBox="1"/>
          <p:nvPr>
            <p:ph idx="13" type="title"/>
          </p:nvPr>
        </p:nvSpPr>
        <p:spPr>
          <a:xfrm>
            <a:off x="4866711" y="1727015"/>
            <a:ext cx="844200" cy="844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525" name="Google Shape;525;p3"/>
          <p:cNvSpPr txBox="1"/>
          <p:nvPr>
            <p:ph idx="14" type="title"/>
          </p:nvPr>
        </p:nvSpPr>
        <p:spPr>
          <a:xfrm>
            <a:off x="4867761" y="3138261"/>
            <a:ext cx="842100" cy="842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526" name="Google Shape;526;p3"/>
          <p:cNvSpPr txBox="1"/>
          <p:nvPr>
            <p:ph idx="4294967295" type="title"/>
          </p:nvPr>
        </p:nvSpPr>
        <p:spPr>
          <a:xfrm>
            <a:off x="932688" y="605247"/>
            <a:ext cx="7306200" cy="54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TABLE OF CONTENTS</a:t>
            </a:r>
            <a:endParaRPr/>
          </a:p>
        </p:txBody>
      </p:sp>
      <p:sp>
        <p:nvSpPr>
          <p:cNvPr id="527" name="Google Shape;527;p3"/>
          <p:cNvSpPr txBox="1"/>
          <p:nvPr>
            <p:ph idx="8" type="subTitle"/>
          </p:nvPr>
        </p:nvSpPr>
        <p:spPr>
          <a:xfrm>
            <a:off x="6001000" y="3143021"/>
            <a:ext cx="2512800" cy="265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Assessment </a:t>
            </a:r>
            <a:endParaRPr/>
          </a:p>
        </p:txBody>
      </p:sp>
      <p:sp>
        <p:nvSpPr>
          <p:cNvPr id="528" name="Google Shape;528;p3"/>
          <p:cNvSpPr txBox="1"/>
          <p:nvPr>
            <p:ph idx="3" type="subTitle"/>
          </p:nvPr>
        </p:nvSpPr>
        <p:spPr>
          <a:xfrm>
            <a:off x="650700" y="3143025"/>
            <a:ext cx="2520300" cy="262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800"/>
              <a:t>Makes Learning fun</a:t>
            </a:r>
            <a:endParaRPr sz="1800"/>
          </a:p>
        </p:txBody>
      </p:sp>
      <p:sp>
        <p:nvSpPr>
          <p:cNvPr id="529" name="Google Shape;529;p3"/>
          <p:cNvSpPr txBox="1"/>
          <p:nvPr>
            <p:ph idx="4" type="subTitle"/>
          </p:nvPr>
        </p:nvSpPr>
        <p:spPr>
          <a:xfrm>
            <a:off x="666920" y="3424269"/>
            <a:ext cx="2523600" cy="696955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400"/>
              <a:t>Students love being able to write and work out problems on the table</a:t>
            </a:r>
            <a:endParaRPr sz="1400"/>
          </a:p>
        </p:txBody>
      </p:sp>
      <p:sp>
        <p:nvSpPr>
          <p:cNvPr id="530" name="Google Shape;530;p3"/>
          <p:cNvSpPr txBox="1"/>
          <p:nvPr>
            <p:ph idx="15" type="title"/>
          </p:nvPr>
        </p:nvSpPr>
        <p:spPr>
          <a:xfrm>
            <a:off x="933350" y="610000"/>
            <a:ext cx="7302600" cy="54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Why dry Erase Tables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4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p4"/>
          <p:cNvSpPr txBox="1"/>
          <p:nvPr>
            <p:ph type="title"/>
          </p:nvPr>
        </p:nvSpPr>
        <p:spPr>
          <a:xfrm>
            <a:off x="652007" y="327288"/>
            <a:ext cx="2528516" cy="545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Action Plan</a:t>
            </a:r>
            <a:endParaRPr/>
          </a:p>
        </p:txBody>
      </p:sp>
      <p:sp>
        <p:nvSpPr>
          <p:cNvPr id="536" name="Google Shape;536;p4"/>
          <p:cNvSpPr txBox="1"/>
          <p:nvPr>
            <p:ph idx="1" type="subTitle"/>
          </p:nvPr>
        </p:nvSpPr>
        <p:spPr>
          <a:xfrm>
            <a:off x="413468" y="1041621"/>
            <a:ext cx="7776375" cy="30135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" sz="1200"/>
              <a:t>According to an article from the Friends’ Central School, “Some children learn best by looking at visuals. Some children learn best by listening to a parent or teacher speak. And some children learn best by reading and writing about something. These are called visual, auditory, and reading/writing </a:t>
            </a:r>
            <a:r>
              <a:rPr lang="en" sz="1200" u="sng">
                <a:solidFill>
                  <a:schemeClr val="dk1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learning styles</a:t>
            </a:r>
            <a:r>
              <a:rPr lang="en" sz="1200"/>
              <a:t>, respectively. But there is a fourth learning style that is easy to overlook: Kinesthetic learning, which is a fancy way of saying “learning by doing.” Students with special needs often avoid answering questions in class because they fear being bullied by peers for their disabilities whether it's from a speech impairment or a learning disability. With the use of these tables' students have a way to communicate with peers and teachers without the risk of being embarrassed by speaking out in front of the whole group. Hands-on opportunities will be used to promote the retention of basic educational concepts, and foster reading and math skills. Students will excel because they will have more access to hands-on approaches to learning.</a:t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nline Summer School Curriculum by Slidesgo">
  <a:themeElements>
    <a:clrScheme name="Simple Light">
      <a:dk1>
        <a:srgbClr val="363636"/>
      </a:dk1>
      <a:lt1>
        <a:srgbClr val="FFFFFF"/>
      </a:lt1>
      <a:dk2>
        <a:srgbClr val="8538E7"/>
      </a:dk2>
      <a:lt2>
        <a:srgbClr val="6122B1"/>
      </a:lt2>
      <a:accent1>
        <a:srgbClr val="F3F3F3"/>
      </a:accent1>
      <a:accent2>
        <a:srgbClr val="20F0EA"/>
      </a:accent2>
      <a:accent3>
        <a:srgbClr val="A9FC4E"/>
      </a:accent3>
      <a:accent4>
        <a:srgbClr val="FFCF13"/>
      </a:accent4>
      <a:accent5>
        <a:srgbClr val="2177CF"/>
      </a:accent5>
      <a:accent6>
        <a:srgbClr val="000000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