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66" y="788276"/>
            <a:ext cx="11950262" cy="2840225"/>
          </a:xfrm>
        </p:spPr>
        <p:txBody>
          <a:bodyPr>
            <a:normAutofit/>
          </a:bodyPr>
          <a:lstStyle/>
          <a:p>
            <a:r>
              <a:rPr lang="en-US" sz="5900" b="1" dirty="0" smtClean="0"/>
              <a:t>Not a Blank Canvas! </a:t>
            </a:r>
            <a:br>
              <a:rPr lang="en-US" sz="5900" b="1" dirty="0" smtClean="0"/>
            </a:br>
            <a:r>
              <a:rPr lang="en-US" sz="4000" b="1" cap="none" dirty="0" smtClean="0"/>
              <a:t>Enhancing Canvas LMS with Engaging Teaching</a:t>
            </a:r>
            <a:endParaRPr lang="en-US" sz="4000" b="1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545" y="3628501"/>
            <a:ext cx="9448800" cy="1791137"/>
          </a:xfrm>
        </p:spPr>
        <p:txBody>
          <a:bodyPr>
            <a:normAutofit/>
          </a:bodyPr>
          <a:lstStyle/>
          <a:p>
            <a:r>
              <a:rPr lang="en-US" dirty="0" smtClean="0"/>
              <a:t>Sarah E. Kincaid</a:t>
            </a:r>
          </a:p>
          <a:p>
            <a:r>
              <a:rPr lang="en-US" dirty="0" smtClean="0"/>
              <a:t>Belfry High School</a:t>
            </a:r>
          </a:p>
          <a:p>
            <a:r>
              <a:rPr lang="en-US" dirty="0" smtClean="0"/>
              <a:t>Pike County, KY</a:t>
            </a:r>
          </a:p>
          <a:p>
            <a:r>
              <a:rPr lang="en-US" dirty="0" smtClean="0"/>
              <a:t>sarah.kincaid@pike.kyschools.us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08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4496" y="2235821"/>
            <a:ext cx="11222421" cy="1293028"/>
          </a:xfrm>
        </p:spPr>
        <p:txBody>
          <a:bodyPr>
            <a:noAutofit/>
          </a:bodyPr>
          <a:lstStyle/>
          <a:p>
            <a:pPr algn="ctr"/>
            <a:r>
              <a:rPr lang="en-US" sz="5500" b="1" dirty="0" smtClean="0"/>
              <a:t>What makes crash course so successful???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21040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problem</a:t>
            </a:r>
            <a:endParaRPr lang="en-US" sz="5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86" y="2194560"/>
            <a:ext cx="11508828" cy="402412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Virtual Learning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NTI Days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Blended Learning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6501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How???</a:t>
            </a:r>
            <a:endParaRPr lang="en-US" sz="5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Canvas is great!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AV and Recording Equipment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Pear Deck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209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Stand and deliver</a:t>
            </a:r>
            <a:endParaRPr lang="en-US" sz="55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It is not a crime!  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Be creative.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Your students want to see you!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7037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172</TotalTime>
  <Words>69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Not a Blank Canvas!  Enhancing Canvas LMS with Engaging Teaching</vt:lpstr>
      <vt:lpstr>What makes crash course so successful???</vt:lpstr>
      <vt:lpstr>problem</vt:lpstr>
      <vt:lpstr>How???</vt:lpstr>
      <vt:lpstr>Stand and deliver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Classrooms Project</dc:title>
  <dc:creator>Kincaid, Sarah</dc:creator>
  <cp:lastModifiedBy>Kincaid, Sarah</cp:lastModifiedBy>
  <cp:revision>13</cp:revision>
  <dcterms:created xsi:type="dcterms:W3CDTF">2021-11-01T17:01:02Z</dcterms:created>
  <dcterms:modified xsi:type="dcterms:W3CDTF">2021-11-01T19:53:55Z</dcterms:modified>
</cp:coreProperties>
</file>