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7" r:id="rId3"/>
    <p:sldId id="276" r:id="rId4"/>
    <p:sldId id="278" r:id="rId5"/>
    <p:sldId id="270" r:id="rId6"/>
    <p:sldId id="273" r:id="rId7"/>
    <p:sldId id="267" r:id="rId8"/>
    <p:sldId id="274" r:id="rId9"/>
    <p:sldId id="258" r:id="rId10"/>
    <p:sldId id="277" r:id="rId11"/>
    <p:sldId id="269" r:id="rId12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13"/>
      <p:bold r:id="rId14"/>
    </p:embeddedFont>
    <p:embeddedFont>
      <p:font typeface="Americana BT" panose="0202050407050609090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S Gothic" panose="020B0609070205080204" pitchFamily="49" charset="-12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4" autoAdjust="0"/>
    <p:restoredTop sz="94660"/>
  </p:normalViewPr>
  <p:slideViewPr>
    <p:cSldViewPr>
      <p:cViewPr varScale="1">
        <p:scale>
          <a:sx n="70" d="100"/>
          <a:sy n="70" d="100"/>
        </p:scale>
        <p:origin x="72" y="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2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9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6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1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8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9082-6C6C-4F72-8180-6C52124E8F4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5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chool PowerPoint Templates Design Backgrounds for Powerpoint Templates  - PPT Backgrounds">
            <a:extLst>
              <a:ext uri="{FF2B5EF4-FFF2-40B4-BE49-F238E27FC236}">
                <a16:creationId xmlns:a16="http://schemas.microsoft.com/office/drawing/2014/main" id="{E59AB796-E557-4044-83BC-38BB237D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685800"/>
            <a:ext cx="5943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Play Based Learning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And Exploring 2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 ARI         Grant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Frankie M. Puckett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2021-2022</a:t>
            </a:r>
          </a:p>
        </p:txBody>
      </p:sp>
      <p:pic>
        <p:nvPicPr>
          <p:cNvPr id="3" name="mus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  <p:pic>
        <p:nvPicPr>
          <p:cNvPr id="1028" name="Picture 4" descr="Skyline Elementary School - Tiger In School Cartoon, HD Png Download -  kindpng">
            <a:extLst>
              <a:ext uri="{FF2B5EF4-FFF2-40B4-BE49-F238E27FC236}">
                <a16:creationId xmlns:a16="http://schemas.microsoft.com/office/drawing/2014/main" id="{664C3E44-7413-492A-A934-7441AF86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03" b="90537" l="5814" r="95000">
                        <a14:foregroundMark x1="10930" y1="68362" x2="10930" y2="68362"/>
                        <a14:foregroundMark x1="18023" y1="81638" x2="18023" y2="81638"/>
                        <a14:foregroundMark x1="5930" y1="88136" x2="5930" y2="88136"/>
                        <a14:foregroundMark x1="53023" y1="83192" x2="53023" y2="83192"/>
                        <a14:foregroundMark x1="51279" y1="77401" x2="50349" y2="76977"/>
                        <a14:foregroundMark x1="63140" y1="78107" x2="52209" y2="75565"/>
                        <a14:foregroundMark x1="95116" y1="90537" x2="37907" y2="69350"/>
                        <a14:foregroundMark x1="37907" y1="69350" x2="37791" y2="69350"/>
                        <a14:foregroundMark x1="21512" y1="80367" x2="64767" y2="58192"/>
                        <a14:foregroundMark x1="8140" y1="89266" x2="38488" y2="75141"/>
                        <a14:foregroundMark x1="48605" y1="75706" x2="28256" y2="75424"/>
                        <a14:foregroundMark x1="40930" y1="80367" x2="40930" y2="80367"/>
                        <a14:foregroundMark x1="40930" y1="80085" x2="21744" y2="82203"/>
                        <a14:foregroundMark x1="54535" y1="87288" x2="44186" y2="73729"/>
                        <a14:foregroundMark x1="44535" y1="83051" x2="49535" y2="82910"/>
                        <a14:foregroundMark x1="44186" y1="81073" x2="49884" y2="86017"/>
                        <a14:foregroundMark x1="49884" y1="86017" x2="51744" y2="82910"/>
                        <a14:foregroundMark x1="52442" y1="87712" x2="45698" y2="87994"/>
                        <a14:foregroundMark x1="45698" y1="87994" x2="45930" y2="80367"/>
                        <a14:foregroundMark x1="45930" y1="80367" x2="46860" y2="80367"/>
                        <a14:foregroundMark x1="87093" y1="83192" x2="60698" y2="78390"/>
                        <a14:foregroundMark x1="60698" y1="78390" x2="86977" y2="81073"/>
                        <a14:foregroundMark x1="86977" y1="81073" x2="86628" y2="80932"/>
                        <a14:foregroundMark x1="86977" y1="83898" x2="90930" y2="84887"/>
                        <a14:foregroundMark x1="87326" y1="69350" x2="68372" y2="68220"/>
                        <a14:foregroundMark x1="85581" y1="66949" x2="65116" y2="65960"/>
                        <a14:foregroundMark x1="81977" y1="65678" x2="68837" y2="65678"/>
                        <a14:foregroundMark x1="74767" y1="60734" x2="65233" y2="59181"/>
                        <a14:foregroundMark x1="87558" y1="75282" x2="83488" y2="75000"/>
                        <a14:foregroundMark x1="86163" y1="85734" x2="84419" y2="83333"/>
                        <a14:foregroundMark x1="82674" y1="87994" x2="82093" y2="85311"/>
                        <a14:foregroundMark x1="74070" y1="84746" x2="70930" y2="81497"/>
                        <a14:foregroundMark x1="62907" y1="81073" x2="54186" y2="77260"/>
                        <a14:foregroundMark x1="48837" y1="48446" x2="49767" y2="57345"/>
                        <a14:foregroundMark x1="46512" y1="50141" x2="57209" y2="63559"/>
                        <a14:foregroundMark x1="57209" y1="63559" x2="57209" y2="63559"/>
                        <a14:foregroundMark x1="61047" y1="37571" x2="60233" y2="43503"/>
                        <a14:foregroundMark x1="55581" y1="37288" x2="57326" y2="42655"/>
                        <a14:foregroundMark x1="54302" y1="21045" x2="56395" y2="27825"/>
                        <a14:foregroundMark x1="47209" y1="25141" x2="50233" y2="35028"/>
                        <a14:foregroundMark x1="37558" y1="22599" x2="52674" y2="35876"/>
                        <a14:foregroundMark x1="15698" y1="55367" x2="17326" y2="58051"/>
                        <a14:foregroundMark x1="11163" y1="66102" x2="22093" y2="65960"/>
                        <a14:foregroundMark x1="70581" y1="33051" x2="54767" y2="35734"/>
                        <a14:foregroundMark x1="57209" y1="18503" x2="49651" y2="19774"/>
                        <a14:foregroundMark x1="60349" y1="7203" x2="58488" y2="20480"/>
                        <a14:foregroundMark x1="79186" y1="59605" x2="60349" y2="59040"/>
                        <a14:foregroundMark x1="10930" y1="82062" x2="18605" y2="81497"/>
                        <a14:foregroundMark x1="12674" y1="85593" x2="18605" y2="83475"/>
                        <a14:foregroundMark x1="19535" y1="86158" x2="21163" y2="85593"/>
                        <a14:foregroundMark x1="33837" y1="81497" x2="29186" y2="81497"/>
                        <a14:foregroundMark x1="31860" y1="81921" x2="22791" y2="82345"/>
                        <a14:foregroundMark x1="27558" y1="84322" x2="13953" y2="81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35" y="3403847"/>
            <a:ext cx="317015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kyline Elementary School - Tiger In School Cartoon, HD Png Download -  kindpng">
            <a:extLst>
              <a:ext uri="{FF2B5EF4-FFF2-40B4-BE49-F238E27FC236}">
                <a16:creationId xmlns:a16="http://schemas.microsoft.com/office/drawing/2014/main" id="{4A358426-6250-4135-8367-A8FB2A96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03" b="90537" l="5814" r="95000">
                        <a14:foregroundMark x1="10930" y1="68362" x2="10930" y2="68362"/>
                        <a14:foregroundMark x1="18023" y1="81638" x2="18023" y2="81638"/>
                        <a14:foregroundMark x1="5930" y1="88136" x2="5930" y2="88136"/>
                        <a14:foregroundMark x1="53023" y1="83192" x2="53023" y2="83192"/>
                        <a14:foregroundMark x1="51279" y1="77401" x2="50349" y2="76977"/>
                        <a14:foregroundMark x1="63140" y1="78107" x2="52209" y2="75565"/>
                        <a14:foregroundMark x1="95116" y1="90537" x2="37907" y2="69350"/>
                        <a14:foregroundMark x1="37907" y1="69350" x2="37791" y2="69350"/>
                        <a14:foregroundMark x1="21512" y1="80367" x2="64767" y2="58192"/>
                        <a14:foregroundMark x1="8140" y1="89266" x2="38488" y2="75141"/>
                        <a14:foregroundMark x1="48605" y1="75706" x2="28256" y2="75424"/>
                        <a14:foregroundMark x1="40930" y1="80367" x2="40930" y2="80367"/>
                        <a14:foregroundMark x1="40930" y1="80085" x2="21744" y2="82203"/>
                        <a14:foregroundMark x1="54535" y1="87288" x2="44186" y2="73729"/>
                        <a14:foregroundMark x1="44535" y1="83051" x2="49535" y2="82910"/>
                        <a14:foregroundMark x1="44186" y1="81073" x2="49884" y2="86017"/>
                        <a14:foregroundMark x1="49884" y1="86017" x2="51744" y2="82910"/>
                        <a14:foregroundMark x1="52442" y1="87712" x2="45698" y2="87994"/>
                        <a14:foregroundMark x1="45698" y1="87994" x2="45930" y2="80367"/>
                        <a14:foregroundMark x1="45930" y1="80367" x2="46860" y2="80367"/>
                        <a14:foregroundMark x1="87093" y1="83192" x2="60698" y2="78390"/>
                        <a14:foregroundMark x1="60698" y1="78390" x2="86977" y2="81073"/>
                        <a14:foregroundMark x1="86977" y1="81073" x2="86628" y2="80932"/>
                        <a14:foregroundMark x1="86977" y1="83898" x2="90930" y2="84887"/>
                        <a14:foregroundMark x1="87326" y1="69350" x2="68372" y2="68220"/>
                        <a14:foregroundMark x1="85581" y1="66949" x2="65116" y2="65960"/>
                        <a14:foregroundMark x1="81977" y1="65678" x2="68837" y2="65678"/>
                        <a14:foregroundMark x1="74767" y1="60734" x2="65233" y2="59181"/>
                        <a14:foregroundMark x1="87558" y1="75282" x2="83488" y2="75000"/>
                        <a14:foregroundMark x1="86163" y1="85734" x2="84419" y2="83333"/>
                        <a14:foregroundMark x1="82674" y1="87994" x2="82093" y2="85311"/>
                        <a14:foregroundMark x1="74070" y1="84746" x2="70930" y2="81497"/>
                        <a14:foregroundMark x1="62907" y1="81073" x2="54186" y2="77260"/>
                        <a14:foregroundMark x1="48837" y1="48446" x2="49767" y2="57345"/>
                        <a14:foregroundMark x1="46512" y1="50141" x2="57209" y2="63559"/>
                        <a14:foregroundMark x1="57209" y1="63559" x2="57209" y2="63559"/>
                        <a14:foregroundMark x1="61047" y1="37571" x2="60233" y2="43503"/>
                        <a14:foregroundMark x1="55581" y1="37288" x2="57326" y2="42655"/>
                        <a14:foregroundMark x1="54302" y1="21045" x2="56395" y2="27825"/>
                        <a14:foregroundMark x1="47209" y1="25141" x2="50233" y2="35028"/>
                        <a14:foregroundMark x1="37558" y1="22599" x2="52674" y2="35876"/>
                        <a14:foregroundMark x1="15698" y1="55367" x2="17326" y2="58051"/>
                        <a14:foregroundMark x1="11163" y1="66102" x2="22093" y2="65960"/>
                        <a14:foregroundMark x1="70581" y1="33051" x2="54767" y2="35734"/>
                        <a14:foregroundMark x1="57209" y1="18503" x2="49651" y2="19774"/>
                        <a14:foregroundMark x1="60349" y1="7203" x2="58488" y2="20480"/>
                        <a14:foregroundMark x1="79186" y1="59605" x2="60349" y2="59040"/>
                        <a14:foregroundMark x1="10930" y1="82062" x2="18605" y2="81497"/>
                        <a14:foregroundMark x1="12674" y1="85593" x2="18605" y2="83475"/>
                        <a14:foregroundMark x1="19535" y1="86158" x2="21163" y2="85593"/>
                        <a14:foregroundMark x1="33837" y1="81497" x2="29186" y2="81497"/>
                        <a14:foregroundMark x1="31860" y1="81921" x2="22791" y2="82345"/>
                        <a14:foregroundMark x1="27558" y1="84322" x2="13953" y2="81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" y="3486150"/>
            <a:ext cx="317015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8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tebook PowerPoint For Free PowerPoint Photo Backgrounds for Powerpoint  Templates - PPT Backgrounds">
            <a:extLst>
              <a:ext uri="{FF2B5EF4-FFF2-40B4-BE49-F238E27FC236}">
                <a16:creationId xmlns:a16="http://schemas.microsoft.com/office/drawing/2014/main" id="{D88525F5-B6CC-4BF7-BA0D-66B58108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839" y="2438400"/>
            <a:ext cx="44503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/>
              <a:t>Questions</a:t>
            </a:r>
          </a:p>
          <a:p>
            <a:pPr algn="ctr"/>
            <a:r>
              <a:rPr lang="en-US" sz="2000" dirty="0"/>
              <a:t>Frankie.puckett@paintsville.kyschools.us</a:t>
            </a:r>
          </a:p>
        </p:txBody>
      </p:sp>
      <p:pic>
        <p:nvPicPr>
          <p:cNvPr id="11270" name="Picture 6" descr="Free Flower Doodle Png Library - Line Art, Transparent Png -  1280x800(#187706) - PngFind">
            <a:extLst>
              <a:ext uri="{FF2B5EF4-FFF2-40B4-BE49-F238E27FC236}">
                <a16:creationId xmlns:a16="http://schemas.microsoft.com/office/drawing/2014/main" id="{9CA73D7F-C6D8-41CD-AE6F-A123A81A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6" b="92514" l="7024" r="93452">
                        <a14:foregroundMark x1="90595" y1="47458" x2="90595" y2="47458"/>
                        <a14:foregroundMark x1="7024" y1="42514" x2="7024" y2="42514"/>
                        <a14:foregroundMark x1="74048" y1="7768" x2="74048" y2="7768"/>
                        <a14:foregroundMark x1="61667" y1="92090" x2="61667" y2="92090"/>
                        <a14:foregroundMark x1="52500" y1="92655" x2="52500" y2="92655"/>
                        <a14:foregroundMark x1="93452" y1="49011" x2="93452" y2="49011"/>
                        <a14:foregroundMark x1="50119" y1="51554" x2="50119" y2="51554"/>
                        <a14:backgroundMark x1="30595" y1="33192" x2="30595" y2="33192"/>
                        <a14:backgroundMark x1="30595" y1="42514" x2="30595" y2="42514"/>
                        <a14:backgroundMark x1="19405" y1="50847" x2="19405" y2="50847"/>
                        <a14:backgroundMark x1="22500" y1="58051" x2="22500" y2="58051"/>
                        <a14:backgroundMark x1="25714" y1="70904" x2="25714" y2="70904"/>
                        <a14:backgroundMark x1="35833" y1="71751" x2="35833" y2="71751"/>
                        <a14:backgroundMark x1="61667" y1="72458" x2="61667" y2="72458"/>
                        <a14:backgroundMark x1="52619" y1="76695" x2="52619" y2="76695"/>
                        <a14:backgroundMark x1="74048" y1="55932" x2="74048" y2="55932"/>
                        <a14:backgroundMark x1="64286" y1="63701" x2="64286" y2="63701"/>
                        <a14:backgroundMark x1="55476" y1="55226" x2="55476" y2="55226"/>
                        <a14:backgroundMark x1="47976" y1="35452" x2="47976" y2="35452"/>
                        <a14:backgroundMark x1="54881" y1="27684" x2="54881" y2="27684"/>
                        <a14:backgroundMark x1="64286" y1="31497" x2="64286" y2="31497"/>
                        <a14:backgroundMark x1="81071" y1="42090" x2="81071" y2="42090"/>
                        <a14:backgroundMark x1="67976" y1="12006" x2="67976" y2="12006"/>
                        <a14:backgroundMark x1="53214" y1="38983" x2="53214" y2="38983"/>
                        <a14:backgroundMark x1="52143" y1="41667" x2="52143" y2="41667"/>
                        <a14:backgroundMark x1="52738" y1="40113" x2="52738" y2="40113"/>
                        <a14:backgroundMark x1="45714" y1="87853" x2="45714" y2="87853"/>
                        <a14:backgroundMark x1="50952" y1="92655" x2="50952" y2="92655"/>
                        <a14:backgroundMark x1="83095" y1="76412" x2="83095" y2="76412"/>
                        <a14:backgroundMark x1="87024" y1="77966" x2="87024" y2="77966"/>
                        <a14:backgroundMark x1="15476" y1="66949" x2="15476" y2="66949"/>
                        <a14:backgroundMark x1="13690" y1="67090" x2="13690" y2="67090"/>
                        <a14:backgroundMark x1="12500" y1="69209" x2="12500" y2="69209"/>
                        <a14:backgroundMark x1="10833" y1="69068" x2="10833" y2="69068"/>
                        <a14:backgroundMark x1="34167" y1="24153" x2="34167" y2="24153"/>
                        <a14:backgroundMark x1="32857" y1="19492" x2="32857" y2="19492"/>
                        <a14:backgroundMark x1="86429" y1="46893" x2="86429" y2="46893"/>
                        <a14:backgroundMark x1="90119" y1="45763" x2="90119" y2="45763"/>
                        <a14:backgroundMark x1="52500" y1="58051" x2="52500" y2="58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9600"/>
            <a:ext cx="257659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Flower Doodle Png Library - Line Art, Transparent Png -  1280x800(#187706) - PngFind">
            <a:extLst>
              <a:ext uri="{FF2B5EF4-FFF2-40B4-BE49-F238E27FC236}">
                <a16:creationId xmlns:a16="http://schemas.microsoft.com/office/drawing/2014/main" id="{C021667F-98A2-488C-A415-49A893FE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86" b="92514" l="7024" r="93452">
                        <a14:foregroundMark x1="90595" y1="47458" x2="90595" y2="47458"/>
                        <a14:foregroundMark x1="7024" y1="42514" x2="7024" y2="42514"/>
                        <a14:foregroundMark x1="74048" y1="7768" x2="74048" y2="7768"/>
                        <a14:foregroundMark x1="61667" y1="92090" x2="61667" y2="92090"/>
                        <a14:foregroundMark x1="52500" y1="92655" x2="52500" y2="92655"/>
                        <a14:foregroundMark x1="93452" y1="49011" x2="93452" y2="49011"/>
                        <a14:foregroundMark x1="50119" y1="51554" x2="50119" y2="51554"/>
                        <a14:backgroundMark x1="30595" y1="33192" x2="30595" y2="33192"/>
                        <a14:backgroundMark x1="30595" y1="42514" x2="30595" y2="42514"/>
                        <a14:backgroundMark x1="19405" y1="50847" x2="19405" y2="50847"/>
                        <a14:backgroundMark x1="22500" y1="58051" x2="22500" y2="58051"/>
                        <a14:backgroundMark x1="25714" y1="70904" x2="25714" y2="70904"/>
                        <a14:backgroundMark x1="35833" y1="71751" x2="35833" y2="71751"/>
                        <a14:backgroundMark x1="61667" y1="72458" x2="61667" y2="72458"/>
                        <a14:backgroundMark x1="52619" y1="76695" x2="52619" y2="76695"/>
                        <a14:backgroundMark x1="74048" y1="55932" x2="74048" y2="55932"/>
                        <a14:backgroundMark x1="64286" y1="63701" x2="64286" y2="63701"/>
                        <a14:backgroundMark x1="55476" y1="55226" x2="55476" y2="55226"/>
                        <a14:backgroundMark x1="47976" y1="35452" x2="47976" y2="35452"/>
                        <a14:backgroundMark x1="54881" y1="27684" x2="54881" y2="27684"/>
                        <a14:backgroundMark x1="64286" y1="31497" x2="64286" y2="31497"/>
                        <a14:backgroundMark x1="81071" y1="42090" x2="81071" y2="42090"/>
                        <a14:backgroundMark x1="67976" y1="12006" x2="67976" y2="12006"/>
                        <a14:backgroundMark x1="53214" y1="38983" x2="53214" y2="38983"/>
                        <a14:backgroundMark x1="52143" y1="41667" x2="52143" y2="41667"/>
                        <a14:backgroundMark x1="52738" y1="40113" x2="52738" y2="40113"/>
                        <a14:backgroundMark x1="45714" y1="87853" x2="45714" y2="87853"/>
                        <a14:backgroundMark x1="50952" y1="92655" x2="50952" y2="92655"/>
                        <a14:backgroundMark x1="83095" y1="76412" x2="83095" y2="76412"/>
                        <a14:backgroundMark x1="87024" y1="77966" x2="87024" y2="77966"/>
                        <a14:backgroundMark x1="15476" y1="66949" x2="15476" y2="66949"/>
                        <a14:backgroundMark x1="13690" y1="67090" x2="13690" y2="67090"/>
                        <a14:backgroundMark x1="12500" y1="69209" x2="12500" y2="69209"/>
                        <a14:backgroundMark x1="10833" y1="69068" x2="10833" y2="69068"/>
                        <a14:backgroundMark x1="34167" y1="24153" x2="34167" y2="24153"/>
                        <a14:backgroundMark x1="32857" y1="19492" x2="32857" y2="19492"/>
                        <a14:backgroundMark x1="86429" y1="46893" x2="86429" y2="46893"/>
                        <a14:backgroundMark x1="90119" y1="45763" x2="90119" y2="45763"/>
                        <a14:backgroundMark x1="52500" y1="58051" x2="52500" y2="58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81200" y="945416"/>
            <a:ext cx="135610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6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een School Board Powerpoint Templates - Educat… | School powerpoint  templates backgrounds, Powerpoint background templates, Background for  powerpoint presentation">
            <a:extLst>
              <a:ext uri="{FF2B5EF4-FFF2-40B4-BE49-F238E27FC236}">
                <a16:creationId xmlns:a16="http://schemas.microsoft.com/office/drawing/2014/main" id="{D52323F7-71D9-4C52-B599-D895578A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2090172"/>
            <a:ext cx="47813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Clipart and background images:</a:t>
            </a:r>
          </a:p>
          <a:p>
            <a:pPr algn="ctr"/>
            <a:r>
              <a:rPr lang="en-US" sz="2800" dirty="0"/>
              <a:t>Dreamstime.com </a:t>
            </a:r>
          </a:p>
          <a:p>
            <a:pPr algn="ctr"/>
            <a:r>
              <a:rPr lang="en-US" sz="2800" dirty="0"/>
              <a:t>Free clipart.com</a:t>
            </a:r>
          </a:p>
          <a:p>
            <a:pPr algn="ctr"/>
            <a:r>
              <a:rPr lang="en-US" sz="2800" dirty="0"/>
              <a:t>Clipartpanda.com</a:t>
            </a:r>
          </a:p>
          <a:p>
            <a:pPr algn="ctr"/>
            <a:r>
              <a:rPr lang="en-US" sz="2800" dirty="0"/>
              <a:t>Walloftext.com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82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ee School PowerPoint Templates Design Backgrounds for Powerpoint Templates  - PPT Backgrounds">
            <a:extLst>
              <a:ext uri="{FF2B5EF4-FFF2-40B4-BE49-F238E27FC236}">
                <a16:creationId xmlns:a16="http://schemas.microsoft.com/office/drawing/2014/main" id="{5CFB4EE7-9F6B-4D4A-AD11-1C8133A8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0"/>
            <a:ext cx="6172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Project Question and  Objective</a:t>
            </a:r>
          </a:p>
          <a:p>
            <a:pPr algn="ctr"/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609600" y="19812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How I can better serve all my students and meet their diverse learning needs?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42900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objective is to find out if using multi sensory hands-on projects/activities increase student engagement and learning. </a:t>
            </a:r>
          </a:p>
        </p:txBody>
      </p:sp>
    </p:spTree>
    <p:extLst>
      <p:ext uri="{BB962C8B-B14F-4D97-AF65-F5344CB8AC3E}">
        <p14:creationId xmlns:p14="http://schemas.microsoft.com/office/powerpoint/2010/main" val="311121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ful Lead Pencils Powerpoint Templates - Blue, Education, Green,  Orange, Red, Yellow - Free PPT Backgrounds and Templates">
            <a:extLst>
              <a:ext uri="{FF2B5EF4-FFF2-40B4-BE49-F238E27FC236}">
                <a16:creationId xmlns:a16="http://schemas.microsoft.com/office/drawing/2014/main" id="{F70BCC6F-EBE5-4589-995F-44E4FD44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81000"/>
            <a:ext cx="6046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mericana BT" panose="02020504070506090904" pitchFamily="18" charset="0"/>
              </a:rPr>
              <a:t>Items requested: </a:t>
            </a:r>
          </a:p>
        </p:txBody>
      </p:sp>
      <p:pic>
        <p:nvPicPr>
          <p:cNvPr id="11268" name="Picture 4" descr="Picture 1 of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297" y="3154454"/>
            <a:ext cx="1371600" cy="1371600"/>
          </a:xfrm>
          <a:prstGeom prst="rect">
            <a:avLst/>
          </a:prstGeom>
          <a:noFill/>
        </p:spPr>
      </p:pic>
      <p:pic>
        <p:nvPicPr>
          <p:cNvPr id="11270" name="Picture 6" descr="Amazon.com: Learning Resources Sight Word Swat: Toys &amp; G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363" y="1066800"/>
            <a:ext cx="2781637" cy="1676400"/>
          </a:xfrm>
          <a:prstGeom prst="rect">
            <a:avLst/>
          </a:prstGeom>
          <a:noFill/>
        </p:spPr>
      </p:pic>
      <p:pic>
        <p:nvPicPr>
          <p:cNvPr id="11272" name="Picture 8" descr="AMOSTING Magnetic Tiles Building Block Educational Toys for Toddlers 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3204" y="3048248"/>
            <a:ext cx="1752352" cy="1752352"/>
          </a:xfrm>
          <a:prstGeom prst="rect">
            <a:avLst/>
          </a:prstGeom>
          <a:noFill/>
        </p:spPr>
      </p:pic>
      <p:pic>
        <p:nvPicPr>
          <p:cNvPr id="11274" name="Picture 10" descr="File-Folder Games in Color: Phonics: 10 Ready-to-Go Games That Motivate  Children to Practice and Strengthen Essential Reading  Skills―Independently!: Rhodes, Immacula: 9780439517676: Amazon.com: Boo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648200"/>
            <a:ext cx="1466850" cy="1905000"/>
          </a:xfrm>
          <a:prstGeom prst="rect">
            <a:avLst/>
          </a:prstGeom>
          <a:noFill/>
        </p:spPr>
      </p:pic>
      <p:pic>
        <p:nvPicPr>
          <p:cNvPr id="11276" name="Picture 12" descr="Jumbo Magnetic Ten-Frames - Set of 4 at Lakeshore Learn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6460" y="5067300"/>
            <a:ext cx="1930400" cy="1447800"/>
          </a:xfrm>
          <a:prstGeom prst="rect">
            <a:avLst/>
          </a:prstGeom>
          <a:noFill/>
        </p:spPr>
      </p:pic>
      <p:pic>
        <p:nvPicPr>
          <p:cNvPr id="11278" name="Picture 14" descr="Beyond Outdoors Giant Connect 4-in-a-Row : Targe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3253" y="1188678"/>
            <a:ext cx="1697494" cy="1697494"/>
          </a:xfrm>
          <a:prstGeom prst="rect">
            <a:avLst/>
          </a:prstGeom>
          <a:noFill/>
        </p:spPr>
      </p:pic>
      <p:pic>
        <p:nvPicPr>
          <p:cNvPr id="11280" name="Picture 16" descr="Giant 3-1 Checkers Rug Game - The Online Drugstore ©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35334" y="1422888"/>
            <a:ext cx="1676400" cy="1676400"/>
          </a:xfrm>
          <a:prstGeom prst="rect">
            <a:avLst/>
          </a:prstGeom>
          <a:noFill/>
        </p:spPr>
      </p:pic>
      <p:pic>
        <p:nvPicPr>
          <p:cNvPr id="11282" name="Picture 18" descr="Educational Insights Hot Dots Jr. Let's Master Grade 1 Reading Book S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2944" y="4596392"/>
            <a:ext cx="1905000" cy="1905000"/>
          </a:xfrm>
          <a:prstGeom prst="rect">
            <a:avLst/>
          </a:prstGeom>
          <a:noFill/>
        </p:spPr>
      </p:pic>
      <p:pic>
        <p:nvPicPr>
          <p:cNvPr id="11284" name="Picture 20" descr="KOKODI LCD Writing Tablet, 10 Inch Colorful Toddler Doodle Board Drawing  Tablet, Erasable Reusable Electronic Drawing Pads, Educational and Learning  Toy for 2-6 Years Old Boy and Girls (Pink) | Buy Product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74193" y="2342225"/>
            <a:ext cx="1828602" cy="1828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14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Free download Green School Board Template PPT Backgrounds and Templates  [1600x1200] for your Desktop, Mobile &amp;amp; Tablet | Explore 38+ Ppt Backgrounds  For School | Ppt Backgrounds For School, PPT Wallpaper for">
            <a:extLst>
              <a:ext uri="{FF2B5EF4-FFF2-40B4-BE49-F238E27FC236}">
                <a16:creationId xmlns:a16="http://schemas.microsoft.com/office/drawing/2014/main" id="{606A9881-7DED-4F91-A9C5-062F85D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-12184"/>
            <a:ext cx="9220201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blogging4jobs.com/wp-content/uploads/2014/01/mob-online-byod-haende_mit_geraeten-ts_istock-e1391716994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2" y="-12185"/>
            <a:ext cx="9296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4400" y="5086290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38400" y="19812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mericana BT" panose="02020504070506090904" pitchFamily="18" charset="0"/>
              </a:rPr>
              <a:t>Educational games  and supplies students will use to help with learning.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1200" y="4495800"/>
            <a:ext cx="83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Dry boards and erasers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46482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gency FB" pitchFamily="34" charset="0"/>
              </a:rPr>
              <a:t>VTech</a:t>
            </a:r>
            <a:r>
              <a:rPr lang="en-US" b="1" dirty="0">
                <a:latin typeface="Agency FB" pitchFamily="34" charset="0"/>
              </a:rPr>
              <a:t> Write &amp; Learn </a:t>
            </a:r>
          </a:p>
        </p:txBody>
      </p:sp>
      <p:sp>
        <p:nvSpPr>
          <p:cNvPr id="17" name="Rectangle 16"/>
          <p:cNvSpPr/>
          <p:nvPr/>
        </p:nvSpPr>
        <p:spPr>
          <a:xfrm rot="13137481">
            <a:off x="7280523" y="779551"/>
            <a:ext cx="1267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LCD Writing Tablet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24800" y="5105400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gency FB" pitchFamily="34" charset="0"/>
              </a:rPr>
              <a:t>TPT </a:t>
            </a:r>
          </a:p>
        </p:txBody>
      </p:sp>
      <p:sp>
        <p:nvSpPr>
          <p:cNvPr id="20" name="Rectangle 19"/>
          <p:cNvSpPr/>
          <p:nvPr/>
        </p:nvSpPr>
        <p:spPr>
          <a:xfrm rot="10093876">
            <a:off x="3441139" y="1092876"/>
            <a:ext cx="1692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Social Skills File Folder Game 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7395865" y="2738735"/>
            <a:ext cx="1828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Alphabet Linking Letter and Word Building Cubes</a:t>
            </a:r>
          </a:p>
        </p:txBody>
      </p:sp>
      <p:sp>
        <p:nvSpPr>
          <p:cNvPr id="22" name="Rectangle 21"/>
          <p:cNvSpPr/>
          <p:nvPr/>
        </p:nvSpPr>
        <p:spPr>
          <a:xfrm rot="8407030">
            <a:off x="1141364" y="561891"/>
            <a:ext cx="111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Number Balance Scale Monkey </a:t>
            </a:r>
          </a:p>
        </p:txBody>
      </p:sp>
      <p:sp>
        <p:nvSpPr>
          <p:cNvPr id="24" name="Rectangle 23"/>
          <p:cNvSpPr/>
          <p:nvPr/>
        </p:nvSpPr>
        <p:spPr>
          <a:xfrm rot="5555574">
            <a:off x="628353" y="2916550"/>
            <a:ext cx="1211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Even Steven Odd and Even </a:t>
            </a:r>
          </a:p>
        </p:txBody>
      </p:sp>
    </p:spTree>
    <p:extLst>
      <p:ext uri="{BB962C8B-B14F-4D97-AF65-F5344CB8AC3E}">
        <p14:creationId xmlns:p14="http://schemas.microsoft.com/office/powerpoint/2010/main" val="69506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download Green School Board Template PPT Backgrounds and Templates  [1600x1200] for your Desktop, Mobile &amp;amp; Tablet | Explore 38+ Ppt Backgrounds  For School | Ppt Backgrounds For School, PPT Wallpaper for">
            <a:extLst>
              <a:ext uri="{FF2B5EF4-FFF2-40B4-BE49-F238E27FC236}">
                <a16:creationId xmlns:a16="http://schemas.microsoft.com/office/drawing/2014/main" id="{41BBD61F-0E74-4B6D-A761-CCCC7F7B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88475" y="1217463"/>
            <a:ext cx="3112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will place their playing chips on top of the game board and when they pick up a chip to play they must first answer the comprehension question beneath the chip they picked up.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CEB072-C7DD-49F0-A7AC-D58964A7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3333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8727712-1D27-4149-BB11-8EF1E846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42900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D5F1A-AE0E-4323-9AA7-B7D2D4876354}"/>
              </a:ext>
            </a:extLst>
          </p:cNvPr>
          <p:cNvSpPr txBox="1"/>
          <p:nvPr/>
        </p:nvSpPr>
        <p:spPr>
          <a:xfrm>
            <a:off x="2819400" y="4004585"/>
            <a:ext cx="26350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can be used as aliteracy center game which engages students in hands-on learning of sight words!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7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lassroom Posters - Templates, Prints, Free Downloads | Powerpoint  background templates, Powerpoint background free, Powerpoint background  design">
            <a:extLst>
              <a:ext uri="{FF2B5EF4-FFF2-40B4-BE49-F238E27FC236}">
                <a16:creationId xmlns:a16="http://schemas.microsoft.com/office/drawing/2014/main" id="{284F0FA4-4719-4D2F-AC7C-2000FBB3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ages-na.ssl-images-amazon.com/images/I/51QudbPh4z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3290454" cy="2895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62400" y="1155680"/>
            <a:ext cx="388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Students can practice the alphabet, spelling and word skills with this literacy tool.</a:t>
            </a:r>
          </a:p>
          <a:p>
            <a:pPr algn="ctr"/>
            <a:r>
              <a:rPr lang="en-US" sz="2400" b="1" dirty="0"/>
              <a:t>Also learn words with color-coded cubes for easy identification: blue cubes are initial consonants; yellow cubes are short and long vowel word family chunks.</a:t>
            </a:r>
          </a:p>
        </p:txBody>
      </p:sp>
    </p:spTree>
    <p:extLst>
      <p:ext uri="{BB962C8B-B14F-4D97-AF65-F5344CB8AC3E}">
        <p14:creationId xmlns:p14="http://schemas.microsoft.com/office/powerpoint/2010/main" val="266735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download download back to school bulletin board writing paper template  [960x720] for your Desktop, Mobile &amp;amp; Tablet | Explore 74+ School  Backgrounds | School Backgrounds, School Background Pictures, School Rumble  Wallpaper">
            <a:extLst>
              <a:ext uri="{FF2B5EF4-FFF2-40B4-BE49-F238E27FC236}">
                <a16:creationId xmlns:a16="http://schemas.microsoft.com/office/drawing/2014/main" id="{8051B300-858B-417D-B67C-8EADE605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mages-na.ssl-images-amazon.com/images/I/71EDRc8hR%2BL._AC_SL1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3998326" cy="3505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57800" y="1219200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gency FB" pitchFamily="34" charset="0"/>
              </a:rPr>
              <a:t>This will engage students by making review sessions and quizzes fun and interactive in math, spelling and reading!</a:t>
            </a:r>
          </a:p>
        </p:txBody>
      </p:sp>
    </p:spTree>
    <p:extLst>
      <p:ext uri="{BB962C8B-B14F-4D97-AF65-F5344CB8AC3E}">
        <p14:creationId xmlns:p14="http://schemas.microsoft.com/office/powerpoint/2010/main" val="382470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ad the Room Labels and a Welcome Back Sign! | Background powerpoint,  School border, Powerpoint">
            <a:extLst>
              <a:ext uri="{FF2B5EF4-FFF2-40B4-BE49-F238E27FC236}">
                <a16:creationId xmlns:a16="http://schemas.microsoft.com/office/drawing/2014/main" id="{F3191EBE-D9B4-4675-94EB-E39D74E8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-Post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0"/>
            <a:ext cx="5727091" cy="1447800"/>
          </a:xfrm>
          <a:prstGeom prst="rect">
            <a:avLst/>
          </a:prstGeom>
          <a:noFill/>
        </p:spPr>
      </p:pic>
      <p:pic>
        <p:nvPicPr>
          <p:cNvPr id="6148" name="Picture 4" descr="Pre-Post 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572000"/>
            <a:ext cx="4414205" cy="13037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200" y="2514600"/>
            <a:ext cx="739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gency FB" pitchFamily="34" charset="0"/>
              </a:rPr>
              <a:t>Pre- and post-test, will be used to measure whether the expected changes took place in the participants in a program in the area of math fluency and sight word phrase fluency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25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wnload A Nature Blank Note for free | Background for powerpoint  presentation, Powerpoint background free, Classroom background">
            <a:extLst>
              <a:ext uri="{FF2B5EF4-FFF2-40B4-BE49-F238E27FC236}">
                <a16:creationId xmlns:a16="http://schemas.microsoft.com/office/drawing/2014/main" id="{A58CF1A5-7EB3-48E7-9E46-C6568848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9129204" cy="69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1681" y="3429000"/>
            <a:ext cx="7696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goal is for my students to become enthusiastically engaged; actively reading and learning math facts and  understanding concepts being taught.  Students will increase letter/number/word fluency.  </a:t>
            </a:r>
          </a:p>
          <a:p>
            <a:pPr algn="ctr"/>
            <a:r>
              <a:rPr lang="en-US" sz="2400" dirty="0"/>
              <a:t>Hopefully increased time spent hands-on multi-sensory activities/tasks/games will increase students scores on curriculum-based probes.</a:t>
            </a:r>
          </a:p>
          <a:p>
            <a:pPr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77149" y="1905000"/>
            <a:ext cx="6785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we begin the school year, my goal is to help my students progress academically and socially utilizing multi-sensory tasks/games.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ABF9C-3E93-4A7D-88E1-830919B124A6}"/>
              </a:ext>
            </a:extLst>
          </p:cNvPr>
          <p:cNvSpPr txBox="1"/>
          <p:nvPr/>
        </p:nvSpPr>
        <p:spPr>
          <a:xfrm>
            <a:off x="2145067" y="152400"/>
            <a:ext cx="4625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633908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357</Words>
  <Application>Microsoft Office PowerPoint</Application>
  <PresentationFormat>On-screen Show (4:3)</PresentationFormat>
  <Paragraphs>40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Americana BT</vt:lpstr>
      <vt:lpstr>Arial</vt:lpstr>
      <vt:lpstr>Agency FB</vt:lpstr>
      <vt:lpstr>Calibri</vt:lpstr>
      <vt:lpstr>MS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Frankie  Puckett</dc:creator>
  <cp:lastModifiedBy>Puckett, Frankie</cp:lastModifiedBy>
  <cp:revision>66</cp:revision>
  <dcterms:created xsi:type="dcterms:W3CDTF">2016-04-12T00:17:57Z</dcterms:created>
  <dcterms:modified xsi:type="dcterms:W3CDTF">2021-10-31T15:31:15Z</dcterms:modified>
</cp:coreProperties>
</file>