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310" r:id="rId3"/>
    <p:sldId id="312" r:id="rId4"/>
    <p:sldId id="311" r:id="rId5"/>
    <p:sldId id="313" r:id="rId6"/>
    <p:sldId id="314" r:id="rId7"/>
    <p:sldId id="315" r:id="rId8"/>
    <p:sldId id="316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46" d="100"/>
          <a:sy n="46" d="100"/>
        </p:scale>
        <p:origin x="780" y="4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11/3/2021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11/3/2021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11/3/2021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kekyschools.instructuremedia.com/embed/b0a23e5f-b904-4a12-9647-278ebb6f5e77" TargetMode="External"/><Relationship Id="rId2" Type="http://schemas.openxmlformats.org/officeDocument/2006/relationships/hyperlink" Target="https://edpuzzle.com/media/61311fabee8085413d9388a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ne.kizilcec.com/wp-content/uploads/2016/11/kizilcec2017srl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Classroom Project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Grant provided by KVEC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Applying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need to modernize my classroom and also the subject matter.</a:t>
            </a:r>
          </a:p>
          <a:p>
            <a:r>
              <a:rPr lang="en-US" dirty="0" smtClean="0"/>
              <a:t>I liked the self-paced mastery and mastery based grading</a:t>
            </a:r>
          </a:p>
          <a:p>
            <a:r>
              <a:rPr lang="en-US" dirty="0" smtClean="0"/>
              <a:t>The blended instruction </a:t>
            </a:r>
            <a:endParaRPr lang="en-US" dirty="0" smtClean="0"/>
          </a:p>
          <a:p>
            <a:r>
              <a:rPr lang="en-US" dirty="0" smtClean="0"/>
              <a:t>Making the Videos 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Mastery-Based Grading/Instruction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lot of research I read concluded </a:t>
            </a:r>
            <a:r>
              <a:rPr lang="en-US" dirty="0"/>
              <a:t>that, compared to students in conventional classes, students in mastery-based classrooms had more positive attitudes towards learning and more productive academic mindsets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Research also showed </a:t>
            </a:r>
            <a:r>
              <a:rPr lang="en-US" dirty="0"/>
              <a:t>that mastery-based learning reduced the variability in aptitude between students in a class, while substantially enhancing students' ability to retain their learning long-term</a:t>
            </a:r>
            <a:r>
              <a:rPr lang="en-US" dirty="0" smtClean="0"/>
              <a:t>.</a:t>
            </a:r>
          </a:p>
          <a:p>
            <a:r>
              <a:rPr lang="en-US" dirty="0"/>
              <a:t>Compared to teachers in traditional classrooms, Modern Classroom teachers were significantly more likely to report that they understand what each of their students has and has not mastered (93% vs. 74%) and that they use data to provide effective targeted supports to students (93% vs. 52</a:t>
            </a:r>
            <a:r>
              <a:rPr lang="en-US" dirty="0" smtClean="0"/>
              <a:t>%).</a:t>
            </a:r>
          </a:p>
          <a:p>
            <a:r>
              <a:rPr lang="en-US" dirty="0"/>
              <a:t>Compared to students in traditional classrooms, Modern Classroom students were significantly more likely to report that they really understand what they are learning (77% vs. 71%) and that they are capable of learning anything (80% vs. 73%).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Mastery Checks as Spread sheets</a:t>
            </a:r>
            <a:endParaRPr lang="en-US" dirty="0"/>
          </a:p>
        </p:txBody>
      </p:sp>
      <p:pic>
        <p:nvPicPr>
          <p:cNvPr id="1026" name="Picture 2" descr="https://attachments.office.net/owa/charles.hackney%40pike.kyschools.us/service.svc/s/GetAttachmentThumbnail?id=AAMkAGYzZTc3Y2JmLTMyMGUtNGIwYS1iMDI3LTQwNWRiMDI5N2ZlMQBGAAAAAAAhjuiISDPJS6LqmczI2SjXBwCUcGLXCuWhSpbk3D5Yg4zXAAAAAAEMAACUcGLXCuWhSpbk3D5Yg4zXAAOPyUsBAAABEgAQAFiUUWOvrkNGvS96%2FpFQWDA%3D&amp;thumbnailType=2&amp;token=eyJhbGciOiJSUzI1NiIsImtpZCI6IjMwODE3OUNFNUY0QjUyRTc4QjJEQjg5NjZCQUY0RUNDMzcyN0FFRUUiLCJ0eXAiOiJKV1QiLCJ4NXQiOiJNSUY1emw5TFV1ZUxMYmlXYTY5T3pEY25ydTQifQ.eyJvcmlnaW4iOiJodHRwczovL291dGxvb2sub2ZmaWNlLmNvbSIsInVjIjoiODRhMDVhNzU3MmI0NGUwOWIxNzg4Yjk1ZTU3ZDZiYjkiLCJzaWduaW5fc3RhdGUiOiJbXCJpbmtub3dubnR3a1wiLFwia21zaVwiXSIsInZlciI6IkV4Y2hhbmdlLkNhbGxiYWNrLlYxIiwiYXBwY3R4c2VuZGVyIjoiT3dhRG93bmxvYWRANDJkODk3MzYtMGZhZi00MDAwLWFlNTAtNWExM2MzOGIyZWFlIiwiaXNzcmluZyI6IldXIiwiYXBwY3R4Ijoie1wibXNleGNocHJvdFwiOlwib3dhXCIsXCJwdWlkXCI6XCIxMTUzODM2Mjk2Nzg5OTg5MjUwXCIsXCJzY29wZVwiOlwiT3dhRG93bmxvYWRcIixcIm9pZFwiOlwiYmZiMzIzZGEtMzExZS00MThkLThjNTktMGUzZWVmMTc5ZjlkXCIsXCJwcmltYXJ5c2lkXCI6XCJTLTEtNS0yMS0xODYyMTgyMTY0LTIxMTI0OTI0NTctMzIwNjU3MTQ0LTM5NTExOTAxXCJ9IiwibmJmIjoxNjM1OTQ1MzYyLCJleHAiOjE2MzU5NDU5NjIsImlzcyI6IjAwMDAwMDAyLTAwMDAtMGZmMS1jZTAwLTAwMDAwMDAwMDAwMEA0MmQ4OTczNi0wZmFmLTQwMDAtYWU1MC01YTEzYzM4YjJlYWUiLCJhdWQiOiIwMDAwMDAwMi0wMDAwLTBmZjEtY2UwMC0wMDAwMDAwMDAwMDAvYXR0YWNobWVudHMub2ZmaWNlLm5ldEA0MmQ4OTczNi0wZmFmLTQwMDAtYWU1MC01YTEzYzM4YjJlYWUiLCJoYXBwIjoib3dhIn0.OZBbALfWNgAT281e0xKWpfEnBd-CprsMmIU6BjCSisOxZh_hMyuGOosC4Dp5yhz5D_0WAaFv_Fcx9kBcq1ZA-1-7utx-FtSZfuzLevqcAR7vUTFAKYw0iAB6mM0TGwOKfe7Gz1EXA_5DWfQsHvlJI5TqCQraoVV_YMzAXpDhIyHU0aKuaSfUIROB85YaCsGbXt8XxQes0yiXrde52J9PFUpRyzKG8l3K6RQtS2zGJ-ipVRDiaoFE8LzoPB_ls7iMWyJfqRtZI4mDokMhYaNiN_ui-2k_whBDKYvhk6ITcJjwXQeX1gm2yBTB5Eox2ro3EXV_hBj0FDR32OAzMGwsnA&amp;X-OWA-CANARY=DlfZ134SlUuDgbHMSJ4c9jBBhIjMntkYhj285I4wweSCI4JYFxrRmi8ZtYphbRD8_jJyat_iibc.&amp;owa=outlook.office.com&amp;scriptVer=20211025002.11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905000"/>
            <a:ext cx="5486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Helped significantly cut time lecturing and allowed me to move around the room and do more 1- on- 1 instruction .</a:t>
            </a:r>
          </a:p>
          <a:p>
            <a:r>
              <a:rPr lang="en-US" dirty="0" smtClean="0"/>
              <a:t>Students had already been introduced to virtual instruction because of Covid-19</a:t>
            </a:r>
          </a:p>
          <a:p>
            <a:r>
              <a:rPr lang="en-US" dirty="0" smtClean="0"/>
              <a:t> Research found </a:t>
            </a:r>
            <a:r>
              <a:rPr lang="en-US" dirty="0"/>
              <a:t>that “online learning on average produces stronger student learning outcomes than learning solely through face-to-face instruction</a:t>
            </a:r>
            <a:r>
              <a:rPr lang="en-US" dirty="0" smtClean="0"/>
              <a:t>.”</a:t>
            </a:r>
          </a:p>
          <a:p>
            <a:r>
              <a:rPr lang="en-US" dirty="0"/>
              <a:t>Compared to teachers in traditional classrooms, Modern Classroom teachers were significantly more likely to report that they use technology effectively (89% vs. 70%) and that they are able to work closely with each of their students during class (100% vs. 78%).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</a:t>
            </a:r>
            <a:r>
              <a:rPr lang="en-US" dirty="0" err="1" smtClean="0"/>
              <a:t>Edpuzzle</a:t>
            </a:r>
            <a:r>
              <a:rPr lang="en-US" dirty="0" smtClean="0"/>
              <a:t>/Canvas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edpuzzle.com/media/61311fabee8085413d9388a7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https://pikekyschools.instructuremedia.com/embed/b0a23e5f-b904-4a12-9647-278ebb6f5e77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74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Self-Paced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Classify lessons as “must do,” “should do,” and “aspire to do,” and justify those decisions. </a:t>
            </a:r>
            <a:endParaRPr lang="en-US" dirty="0" smtClean="0"/>
          </a:p>
          <a:p>
            <a:r>
              <a:rPr lang="en-US" dirty="0" smtClean="0"/>
              <a:t>Helped me being an art class as I have students that like art and students who do not. </a:t>
            </a:r>
          </a:p>
          <a:p>
            <a:r>
              <a:rPr lang="en-US" dirty="0"/>
              <a:t>Create clear and easy-to-update systems for tracking student progress.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 </a:t>
            </a:r>
            <a:r>
              <a:rPr lang="en-US" u="sng" dirty="0">
                <a:hlinkClick r:id="rId2"/>
              </a:rPr>
              <a:t>2017 study</a:t>
            </a:r>
            <a:r>
              <a:rPr lang="en-US" dirty="0"/>
              <a:t> found that self-paced learning environments help develop planning and self-regulation skills, and that these skills were correlated with faster learning and higher achievement</a:t>
            </a:r>
            <a:r>
              <a:rPr lang="en-US" dirty="0" smtClean="0"/>
              <a:t>.</a:t>
            </a:r>
          </a:p>
          <a:p>
            <a:r>
              <a:rPr lang="en-US" dirty="0"/>
              <a:t>Compared to teachers in traditional classrooms, Modern Classroom teachers were significantly more likely to report that they provide students with adequate time to revise work (93% vs. 70%) and that they can easily help students who have missed class to catch up (100% vs. 11</a:t>
            </a:r>
            <a:r>
              <a:rPr lang="en-US" dirty="0" smtClean="0"/>
              <a:t>%).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Ipad</a:t>
            </a:r>
            <a:r>
              <a:rPr lang="en-US" dirty="0" smtClean="0"/>
              <a:t>/Apple Pencil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Program Enrollment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KVEC Provided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168</TotalTime>
  <Words>475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Digital Blue Tunnel 16x9</vt:lpstr>
      <vt:lpstr>Modern Classroom Project</vt:lpstr>
      <vt:lpstr>Reasons for Applying </vt:lpstr>
      <vt:lpstr>Mastery-Based Grading/Instruction</vt:lpstr>
      <vt:lpstr>My Mastery Checks as Spread sheets</vt:lpstr>
      <vt:lpstr>Blended Instruction</vt:lpstr>
      <vt:lpstr>Link to Edpuzzle/Canvas Video </vt:lpstr>
      <vt:lpstr>Self-Paced Structures</vt:lpstr>
      <vt:lpstr>Ipad/Apple Pencil   Program Enrollment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Classroom Project</dc:title>
  <dc:creator>Hackney, Charles</dc:creator>
  <cp:lastModifiedBy>Hackney, Charles</cp:lastModifiedBy>
  <cp:revision>6</cp:revision>
  <dcterms:created xsi:type="dcterms:W3CDTF">2021-11-03T12:44:10Z</dcterms:created>
  <dcterms:modified xsi:type="dcterms:W3CDTF">2021-11-03T15:33:00Z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