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57" r:id="rId3"/>
    <p:sldId id="258" r:id="rId4"/>
    <p:sldId id="259" r:id="rId5"/>
    <p:sldId id="271" r:id="rId6"/>
    <p:sldId id="261" r:id="rId7"/>
    <p:sldId id="262" r:id="rId8"/>
    <p:sldId id="260" r:id="rId9"/>
    <p:sldId id="263" r:id="rId10"/>
    <p:sldId id="264" r:id="rId11"/>
    <p:sldId id="265" r:id="rId12"/>
    <p:sldId id="277" r:id="rId13"/>
    <p:sldId id="278" r:id="rId14"/>
    <p:sldId id="276" r:id="rId15"/>
    <p:sldId id="275" r:id="rId16"/>
    <p:sldId id="266" r:id="rId17"/>
    <p:sldId id="267" r:id="rId18"/>
    <p:sldId id="268" r:id="rId19"/>
    <p:sldId id="269" r:id="rId20"/>
    <p:sldId id="270" r:id="rId21"/>
    <p:sldId id="274" r:id="rId22"/>
    <p:sldId id="272" r:id="rId2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48"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2AE11-38AF-43C8-BA0C-29AD99C7680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D5EDD91-D648-4A51-AF92-E24093A0DC59}">
      <dgm:prSet/>
      <dgm:spPr/>
      <dgm:t>
        <a:bodyPr/>
        <a:lstStyle/>
        <a:p>
          <a:pPr>
            <a:lnSpc>
              <a:spcPct val="100000"/>
            </a:lnSpc>
          </a:pPr>
          <a:r>
            <a:rPr lang="en-US" dirty="0"/>
            <a:t>What question will guide our study of this innovation?</a:t>
          </a:r>
        </a:p>
      </dgm:t>
    </dgm:pt>
    <dgm:pt modelId="{B5CA6885-6B36-44BF-8426-6E98B8F7E70E}" type="parTrans" cxnId="{A88E3596-179D-4B4A-8CA3-C8C13B6B8099}">
      <dgm:prSet/>
      <dgm:spPr/>
      <dgm:t>
        <a:bodyPr/>
        <a:lstStyle/>
        <a:p>
          <a:endParaRPr lang="en-US"/>
        </a:p>
      </dgm:t>
    </dgm:pt>
    <dgm:pt modelId="{96153457-1792-4567-9C18-B227C49DADDC}" type="sibTrans" cxnId="{A88E3596-179D-4B4A-8CA3-C8C13B6B8099}">
      <dgm:prSet/>
      <dgm:spPr/>
      <dgm:t>
        <a:bodyPr/>
        <a:lstStyle/>
        <a:p>
          <a:endParaRPr lang="en-US"/>
        </a:p>
      </dgm:t>
    </dgm:pt>
    <dgm:pt modelId="{DD22A738-272B-43BD-9D64-18A22E0B998A}">
      <dgm:prSet/>
      <dgm:spPr/>
      <dgm:t>
        <a:bodyPr/>
        <a:lstStyle/>
        <a:p>
          <a:pPr>
            <a:lnSpc>
              <a:spcPct val="100000"/>
            </a:lnSpc>
          </a:pPr>
          <a:r>
            <a:rPr lang="en-US" dirty="0"/>
            <a:t>Will a sensory break between learning activities and/or during transitions allow students to regulate behavior?</a:t>
          </a:r>
        </a:p>
      </dgm:t>
    </dgm:pt>
    <dgm:pt modelId="{2A1E88E3-C7B9-4166-A0F4-37D4FFB63F8C}" type="parTrans" cxnId="{AB73810E-E499-49C3-B414-2F9FF2EFFBC1}">
      <dgm:prSet/>
      <dgm:spPr/>
      <dgm:t>
        <a:bodyPr/>
        <a:lstStyle/>
        <a:p>
          <a:endParaRPr lang="en-US"/>
        </a:p>
      </dgm:t>
    </dgm:pt>
    <dgm:pt modelId="{18C61866-4799-4C54-A1AD-39FDE7AD9651}" type="sibTrans" cxnId="{AB73810E-E499-49C3-B414-2F9FF2EFFBC1}">
      <dgm:prSet/>
      <dgm:spPr/>
      <dgm:t>
        <a:bodyPr/>
        <a:lstStyle/>
        <a:p>
          <a:endParaRPr lang="en-US"/>
        </a:p>
      </dgm:t>
    </dgm:pt>
    <dgm:pt modelId="{E44FD78D-8A3B-4B09-82C0-A6EC9FFEBD7B}" type="pres">
      <dgm:prSet presAssocID="{A272AE11-38AF-43C8-BA0C-29AD99C7680F}" presName="linear" presStyleCnt="0">
        <dgm:presLayoutVars>
          <dgm:animLvl val="lvl"/>
          <dgm:resizeHandles val="exact"/>
        </dgm:presLayoutVars>
      </dgm:prSet>
      <dgm:spPr/>
    </dgm:pt>
    <dgm:pt modelId="{EF3C9DDF-6B64-46CD-8C22-AE5DC3C60111}" type="pres">
      <dgm:prSet presAssocID="{9D5EDD91-D648-4A51-AF92-E24093A0DC59}" presName="parentText" presStyleLbl="node1" presStyleIdx="0" presStyleCnt="2" custLinFactY="-94091" custLinFactNeighborX="-225" custLinFactNeighborY="-100000">
        <dgm:presLayoutVars>
          <dgm:chMax val="0"/>
          <dgm:bulletEnabled val="1"/>
        </dgm:presLayoutVars>
      </dgm:prSet>
      <dgm:spPr/>
    </dgm:pt>
    <dgm:pt modelId="{0103F77E-DA34-4F02-9D8D-CD849ED4BA34}" type="pres">
      <dgm:prSet presAssocID="{96153457-1792-4567-9C18-B227C49DADDC}" presName="spacer" presStyleCnt="0"/>
      <dgm:spPr/>
    </dgm:pt>
    <dgm:pt modelId="{D0BDFCCB-477F-48EC-B00F-7BCC44DD121D}" type="pres">
      <dgm:prSet presAssocID="{DD22A738-272B-43BD-9D64-18A22E0B998A}" presName="parentText" presStyleLbl="node1" presStyleIdx="1" presStyleCnt="2">
        <dgm:presLayoutVars>
          <dgm:chMax val="0"/>
          <dgm:bulletEnabled val="1"/>
        </dgm:presLayoutVars>
      </dgm:prSet>
      <dgm:spPr/>
    </dgm:pt>
  </dgm:ptLst>
  <dgm:cxnLst>
    <dgm:cxn modelId="{900BFC0A-46D1-4FED-B20B-DC45F45374CE}" type="presOf" srcId="{DD22A738-272B-43BD-9D64-18A22E0B998A}" destId="{D0BDFCCB-477F-48EC-B00F-7BCC44DD121D}" srcOrd="0" destOrd="0" presId="urn:microsoft.com/office/officeart/2005/8/layout/vList2"/>
    <dgm:cxn modelId="{AB73810E-E499-49C3-B414-2F9FF2EFFBC1}" srcId="{A272AE11-38AF-43C8-BA0C-29AD99C7680F}" destId="{DD22A738-272B-43BD-9D64-18A22E0B998A}" srcOrd="1" destOrd="0" parTransId="{2A1E88E3-C7B9-4166-A0F4-37D4FFB63F8C}" sibTransId="{18C61866-4799-4C54-A1AD-39FDE7AD9651}"/>
    <dgm:cxn modelId="{A455727E-C9FA-4527-8844-A17F4B53190D}" type="presOf" srcId="{9D5EDD91-D648-4A51-AF92-E24093A0DC59}" destId="{EF3C9DDF-6B64-46CD-8C22-AE5DC3C60111}" srcOrd="0" destOrd="0" presId="urn:microsoft.com/office/officeart/2005/8/layout/vList2"/>
    <dgm:cxn modelId="{A88E3596-179D-4B4A-8CA3-C8C13B6B8099}" srcId="{A272AE11-38AF-43C8-BA0C-29AD99C7680F}" destId="{9D5EDD91-D648-4A51-AF92-E24093A0DC59}" srcOrd="0" destOrd="0" parTransId="{B5CA6885-6B36-44BF-8426-6E98B8F7E70E}" sibTransId="{96153457-1792-4567-9C18-B227C49DADDC}"/>
    <dgm:cxn modelId="{79C216D8-9F19-45CA-9419-01B6E721E636}" type="presOf" srcId="{A272AE11-38AF-43C8-BA0C-29AD99C7680F}" destId="{E44FD78D-8A3B-4B09-82C0-A6EC9FFEBD7B}" srcOrd="0" destOrd="0" presId="urn:microsoft.com/office/officeart/2005/8/layout/vList2"/>
    <dgm:cxn modelId="{0EAA8011-223C-4C3B-90A3-5A40A0ACEBE2}" type="presParOf" srcId="{E44FD78D-8A3B-4B09-82C0-A6EC9FFEBD7B}" destId="{EF3C9DDF-6B64-46CD-8C22-AE5DC3C60111}" srcOrd="0" destOrd="0" presId="urn:microsoft.com/office/officeart/2005/8/layout/vList2"/>
    <dgm:cxn modelId="{24DBCFA3-3B39-4A07-BC8A-AD62C8B216E4}" type="presParOf" srcId="{E44FD78D-8A3B-4B09-82C0-A6EC9FFEBD7B}" destId="{0103F77E-DA34-4F02-9D8D-CD849ED4BA34}" srcOrd="1" destOrd="0" presId="urn:microsoft.com/office/officeart/2005/8/layout/vList2"/>
    <dgm:cxn modelId="{7671684D-0998-44B9-B1E9-772AD0087066}" type="presParOf" srcId="{E44FD78D-8A3B-4B09-82C0-A6EC9FFEBD7B}" destId="{D0BDFCCB-477F-48EC-B00F-7BCC44DD121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BEB1BF-CA98-4589-A35F-88424E296BB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EBAE7E8-9984-4A66-80CD-52F066E8E797}">
      <dgm:prSet/>
      <dgm:spPr/>
      <dgm:t>
        <a:bodyPr/>
        <a:lstStyle/>
        <a:p>
          <a:r>
            <a:rPr lang="en-US" dirty="0"/>
            <a:t>What outcomes will prove that your innovation has succeeded?</a:t>
          </a:r>
        </a:p>
      </dgm:t>
    </dgm:pt>
    <dgm:pt modelId="{CB494EA0-3EBC-46E2-890C-3B9B8AC43929}" type="parTrans" cxnId="{A7BB7196-2BE8-40E3-83FA-4E0C08E6E601}">
      <dgm:prSet/>
      <dgm:spPr/>
      <dgm:t>
        <a:bodyPr/>
        <a:lstStyle/>
        <a:p>
          <a:endParaRPr lang="en-US"/>
        </a:p>
      </dgm:t>
    </dgm:pt>
    <dgm:pt modelId="{6E1BA3E9-A78A-4415-A52D-8E0B93300F63}" type="sibTrans" cxnId="{A7BB7196-2BE8-40E3-83FA-4E0C08E6E601}">
      <dgm:prSet/>
      <dgm:spPr/>
      <dgm:t>
        <a:bodyPr/>
        <a:lstStyle/>
        <a:p>
          <a:endParaRPr lang="en-US"/>
        </a:p>
      </dgm:t>
    </dgm:pt>
    <dgm:pt modelId="{1CFC43E7-9952-4BD8-B1D1-B2D9EC7A3417}">
      <dgm:prSet/>
      <dgm:spPr/>
      <dgm:t>
        <a:bodyPr/>
        <a:lstStyle/>
        <a:p>
          <a:r>
            <a:rPr lang="en-US"/>
            <a:t>There will be a decrease in the amount of time dealing with inappropriate behavior.</a:t>
          </a:r>
        </a:p>
      </dgm:t>
    </dgm:pt>
    <dgm:pt modelId="{84DEDAAC-9909-496A-B828-FC4CCBDC482A}" type="parTrans" cxnId="{FDAAB275-2B4A-4F27-9C2F-D611C733E697}">
      <dgm:prSet/>
      <dgm:spPr/>
      <dgm:t>
        <a:bodyPr/>
        <a:lstStyle/>
        <a:p>
          <a:endParaRPr lang="en-US"/>
        </a:p>
      </dgm:t>
    </dgm:pt>
    <dgm:pt modelId="{2EA82805-ECAA-4C92-9BC5-79BDE0EC9C0C}" type="sibTrans" cxnId="{FDAAB275-2B4A-4F27-9C2F-D611C733E697}">
      <dgm:prSet/>
      <dgm:spPr/>
      <dgm:t>
        <a:bodyPr/>
        <a:lstStyle/>
        <a:p>
          <a:endParaRPr lang="en-US"/>
        </a:p>
      </dgm:t>
    </dgm:pt>
    <dgm:pt modelId="{6CFCF5F1-178A-4558-961D-5E0C2495D980}" type="pres">
      <dgm:prSet presAssocID="{92BEB1BF-CA98-4589-A35F-88424E296BBA}" presName="linear" presStyleCnt="0">
        <dgm:presLayoutVars>
          <dgm:animLvl val="lvl"/>
          <dgm:resizeHandles val="exact"/>
        </dgm:presLayoutVars>
      </dgm:prSet>
      <dgm:spPr/>
    </dgm:pt>
    <dgm:pt modelId="{3E3AFC48-A356-4927-A4C7-AC1ACCC1CC6D}" type="pres">
      <dgm:prSet presAssocID="{AEBAE7E8-9984-4A66-80CD-52F066E8E797}" presName="parentText" presStyleLbl="node1" presStyleIdx="0" presStyleCnt="2" custLinFactY="-100000" custLinFactNeighborX="-942" custLinFactNeighborY="-149128">
        <dgm:presLayoutVars>
          <dgm:chMax val="0"/>
          <dgm:bulletEnabled val="1"/>
        </dgm:presLayoutVars>
      </dgm:prSet>
      <dgm:spPr/>
    </dgm:pt>
    <dgm:pt modelId="{99CAE1FF-C9DB-4E36-ABD6-1986FA8558C2}" type="pres">
      <dgm:prSet presAssocID="{6E1BA3E9-A78A-4415-A52D-8E0B93300F63}" presName="spacer" presStyleCnt="0"/>
      <dgm:spPr/>
    </dgm:pt>
    <dgm:pt modelId="{B72D25D3-FFF5-4536-B503-7247459FB300}" type="pres">
      <dgm:prSet presAssocID="{1CFC43E7-9952-4BD8-B1D1-B2D9EC7A3417}" presName="parentText" presStyleLbl="node1" presStyleIdx="1" presStyleCnt="2">
        <dgm:presLayoutVars>
          <dgm:chMax val="0"/>
          <dgm:bulletEnabled val="1"/>
        </dgm:presLayoutVars>
      </dgm:prSet>
      <dgm:spPr/>
    </dgm:pt>
  </dgm:ptLst>
  <dgm:cxnLst>
    <dgm:cxn modelId="{FDAAB275-2B4A-4F27-9C2F-D611C733E697}" srcId="{92BEB1BF-CA98-4589-A35F-88424E296BBA}" destId="{1CFC43E7-9952-4BD8-B1D1-B2D9EC7A3417}" srcOrd="1" destOrd="0" parTransId="{84DEDAAC-9909-496A-B828-FC4CCBDC482A}" sibTransId="{2EA82805-ECAA-4C92-9BC5-79BDE0EC9C0C}"/>
    <dgm:cxn modelId="{A7BB7196-2BE8-40E3-83FA-4E0C08E6E601}" srcId="{92BEB1BF-CA98-4589-A35F-88424E296BBA}" destId="{AEBAE7E8-9984-4A66-80CD-52F066E8E797}" srcOrd="0" destOrd="0" parTransId="{CB494EA0-3EBC-46E2-890C-3B9B8AC43929}" sibTransId="{6E1BA3E9-A78A-4415-A52D-8E0B93300F63}"/>
    <dgm:cxn modelId="{612B44AC-0DAC-4344-9752-CB8AB5374619}" type="presOf" srcId="{92BEB1BF-CA98-4589-A35F-88424E296BBA}" destId="{6CFCF5F1-178A-4558-961D-5E0C2495D980}" srcOrd="0" destOrd="0" presId="urn:microsoft.com/office/officeart/2005/8/layout/vList2"/>
    <dgm:cxn modelId="{BA3537D4-6D8C-4103-8E1F-2D63E4212D65}" type="presOf" srcId="{AEBAE7E8-9984-4A66-80CD-52F066E8E797}" destId="{3E3AFC48-A356-4927-A4C7-AC1ACCC1CC6D}" srcOrd="0" destOrd="0" presId="urn:microsoft.com/office/officeart/2005/8/layout/vList2"/>
    <dgm:cxn modelId="{40088CFA-904B-4DDF-9C9D-1A272BC8D08A}" type="presOf" srcId="{1CFC43E7-9952-4BD8-B1D1-B2D9EC7A3417}" destId="{B72D25D3-FFF5-4536-B503-7247459FB300}" srcOrd="0" destOrd="0" presId="urn:microsoft.com/office/officeart/2005/8/layout/vList2"/>
    <dgm:cxn modelId="{B8190AAB-967E-4EBB-B3C7-0927E7A5755D}" type="presParOf" srcId="{6CFCF5F1-178A-4558-961D-5E0C2495D980}" destId="{3E3AFC48-A356-4927-A4C7-AC1ACCC1CC6D}" srcOrd="0" destOrd="0" presId="urn:microsoft.com/office/officeart/2005/8/layout/vList2"/>
    <dgm:cxn modelId="{0D719CB2-765B-48BD-95BB-80AC428628AD}" type="presParOf" srcId="{6CFCF5F1-178A-4558-961D-5E0C2495D980}" destId="{99CAE1FF-C9DB-4E36-ABD6-1986FA8558C2}" srcOrd="1" destOrd="0" presId="urn:microsoft.com/office/officeart/2005/8/layout/vList2"/>
    <dgm:cxn modelId="{2CB5AAE7-1A29-4A6B-84ED-EB7C3B140E97}" type="presParOf" srcId="{6CFCF5F1-178A-4558-961D-5E0C2495D980}" destId="{B72D25D3-FFF5-4536-B503-7247459FB30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2A2EAA-8041-4C19-866B-71D84490662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668453-1F6D-4201-94CC-C924592C11D4}">
      <dgm:prSet custT="1"/>
      <dgm:spPr/>
      <dgm:t>
        <a:bodyPr/>
        <a:lstStyle/>
        <a:p>
          <a:r>
            <a:rPr lang="en-US" sz="2800" dirty="0">
              <a:latin typeface="Comic Sans MS" panose="030F0702030302020204" pitchFamily="66" charset="0"/>
            </a:rPr>
            <a:t>How will you measure those outcomes?</a:t>
          </a:r>
        </a:p>
      </dgm:t>
    </dgm:pt>
    <dgm:pt modelId="{6BBF88A1-791A-4A39-8706-DF565A994A34}" type="parTrans" cxnId="{7535F2FA-A5EA-400A-8CB2-E47F6E36CDC8}">
      <dgm:prSet/>
      <dgm:spPr/>
      <dgm:t>
        <a:bodyPr/>
        <a:lstStyle/>
        <a:p>
          <a:endParaRPr lang="en-US"/>
        </a:p>
      </dgm:t>
    </dgm:pt>
    <dgm:pt modelId="{388D7075-056A-40CD-89DC-5B2F931BE71B}" type="sibTrans" cxnId="{7535F2FA-A5EA-400A-8CB2-E47F6E36CDC8}">
      <dgm:prSet/>
      <dgm:spPr/>
      <dgm:t>
        <a:bodyPr/>
        <a:lstStyle/>
        <a:p>
          <a:endParaRPr lang="en-US"/>
        </a:p>
      </dgm:t>
    </dgm:pt>
    <dgm:pt modelId="{8B80391B-292E-445C-B947-04D7FA8850C4}">
      <dgm:prSet custT="1"/>
      <dgm:spPr/>
      <dgm:t>
        <a:bodyPr/>
        <a:lstStyle/>
        <a:p>
          <a:r>
            <a:rPr lang="en-US" sz="2800" dirty="0">
              <a:latin typeface="Comic Sans MS" panose="030F0702030302020204" pitchFamily="66" charset="0"/>
            </a:rPr>
            <a:t>We will observe and analyze behavior logs already used in the classroom setting.</a:t>
          </a:r>
        </a:p>
      </dgm:t>
    </dgm:pt>
    <dgm:pt modelId="{89934CB2-3552-4C99-BD24-0DDA602AA427}" type="parTrans" cxnId="{11F29A8F-2611-4B2E-88E9-A30FC99C7096}">
      <dgm:prSet/>
      <dgm:spPr/>
      <dgm:t>
        <a:bodyPr/>
        <a:lstStyle/>
        <a:p>
          <a:endParaRPr lang="en-US"/>
        </a:p>
      </dgm:t>
    </dgm:pt>
    <dgm:pt modelId="{F38290F7-A0B5-4E96-AAA5-0A239A362C2F}" type="sibTrans" cxnId="{11F29A8F-2611-4B2E-88E9-A30FC99C7096}">
      <dgm:prSet/>
      <dgm:spPr/>
      <dgm:t>
        <a:bodyPr/>
        <a:lstStyle/>
        <a:p>
          <a:endParaRPr lang="en-US"/>
        </a:p>
      </dgm:t>
    </dgm:pt>
    <dgm:pt modelId="{C84AD6CA-D897-45F3-ADB9-62BC17FDD8E4}" type="pres">
      <dgm:prSet presAssocID="{E82A2EAA-8041-4C19-866B-71D844906621}" presName="root" presStyleCnt="0">
        <dgm:presLayoutVars>
          <dgm:dir/>
          <dgm:resizeHandles val="exact"/>
        </dgm:presLayoutVars>
      </dgm:prSet>
      <dgm:spPr/>
    </dgm:pt>
    <dgm:pt modelId="{3199FA9B-E4F9-4108-8427-E1CF9D3E3881}" type="pres">
      <dgm:prSet presAssocID="{79668453-1F6D-4201-94CC-C924592C11D4}" presName="compNode" presStyleCnt="0"/>
      <dgm:spPr/>
    </dgm:pt>
    <dgm:pt modelId="{DAA7FF4B-72DC-4F86-8664-3C0AB0C2ABE5}" type="pres">
      <dgm:prSet presAssocID="{79668453-1F6D-4201-94CC-C924592C11D4}" presName="bgRect" presStyleLbl="bgShp" presStyleIdx="0" presStyleCnt="2"/>
      <dgm:spPr/>
    </dgm:pt>
    <dgm:pt modelId="{2C5B8C69-5E9E-475B-852D-6A99984A5BDA}" type="pres">
      <dgm:prSet presAssocID="{79668453-1F6D-4201-94CC-C924592C11D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ler"/>
        </a:ext>
      </dgm:extLst>
    </dgm:pt>
    <dgm:pt modelId="{CB645337-EE6A-4CB2-AA7D-02F6982FBD68}" type="pres">
      <dgm:prSet presAssocID="{79668453-1F6D-4201-94CC-C924592C11D4}" presName="spaceRect" presStyleCnt="0"/>
      <dgm:spPr/>
    </dgm:pt>
    <dgm:pt modelId="{E8C450B7-0A88-46CA-AC0D-839512F80298}" type="pres">
      <dgm:prSet presAssocID="{79668453-1F6D-4201-94CC-C924592C11D4}" presName="parTx" presStyleLbl="revTx" presStyleIdx="0" presStyleCnt="2">
        <dgm:presLayoutVars>
          <dgm:chMax val="0"/>
          <dgm:chPref val="0"/>
        </dgm:presLayoutVars>
      </dgm:prSet>
      <dgm:spPr/>
    </dgm:pt>
    <dgm:pt modelId="{1BAC2029-13DD-4492-888F-1E399BAE7BB3}" type="pres">
      <dgm:prSet presAssocID="{388D7075-056A-40CD-89DC-5B2F931BE71B}" presName="sibTrans" presStyleCnt="0"/>
      <dgm:spPr/>
    </dgm:pt>
    <dgm:pt modelId="{6F4583ED-7539-462D-AD71-A095195B9E7E}" type="pres">
      <dgm:prSet presAssocID="{8B80391B-292E-445C-B947-04D7FA8850C4}" presName="compNode" presStyleCnt="0"/>
      <dgm:spPr/>
    </dgm:pt>
    <dgm:pt modelId="{4E7529AD-FD93-40DB-94C6-531146FBCF38}" type="pres">
      <dgm:prSet presAssocID="{8B80391B-292E-445C-B947-04D7FA8850C4}" presName="bgRect" presStyleLbl="bgShp" presStyleIdx="1" presStyleCnt="2"/>
      <dgm:spPr/>
    </dgm:pt>
    <dgm:pt modelId="{876E3CAD-5B32-4448-BCCE-E83375375A25}" type="pres">
      <dgm:prSet presAssocID="{8B80391B-292E-445C-B947-04D7FA8850C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7578540-29BD-41CD-B6B6-98A462771F6F}" type="pres">
      <dgm:prSet presAssocID="{8B80391B-292E-445C-B947-04D7FA8850C4}" presName="spaceRect" presStyleCnt="0"/>
      <dgm:spPr/>
    </dgm:pt>
    <dgm:pt modelId="{88F99C57-2273-4BCE-B0BA-081B42BC73C4}" type="pres">
      <dgm:prSet presAssocID="{8B80391B-292E-445C-B947-04D7FA8850C4}" presName="parTx" presStyleLbl="revTx" presStyleIdx="1" presStyleCnt="2" custScaleY="192176">
        <dgm:presLayoutVars>
          <dgm:chMax val="0"/>
          <dgm:chPref val="0"/>
        </dgm:presLayoutVars>
      </dgm:prSet>
      <dgm:spPr/>
    </dgm:pt>
  </dgm:ptLst>
  <dgm:cxnLst>
    <dgm:cxn modelId="{0BB54E04-E583-4E91-8B29-CACA3E608638}" type="presOf" srcId="{E82A2EAA-8041-4C19-866B-71D844906621}" destId="{C84AD6CA-D897-45F3-ADB9-62BC17FDD8E4}" srcOrd="0" destOrd="0" presId="urn:microsoft.com/office/officeart/2018/2/layout/IconVerticalSolidList"/>
    <dgm:cxn modelId="{2187FF35-0E7F-41FF-B843-781B2C08E33C}" type="presOf" srcId="{79668453-1F6D-4201-94CC-C924592C11D4}" destId="{E8C450B7-0A88-46CA-AC0D-839512F80298}" srcOrd="0" destOrd="0" presId="urn:microsoft.com/office/officeart/2018/2/layout/IconVerticalSolidList"/>
    <dgm:cxn modelId="{11F29A8F-2611-4B2E-88E9-A30FC99C7096}" srcId="{E82A2EAA-8041-4C19-866B-71D844906621}" destId="{8B80391B-292E-445C-B947-04D7FA8850C4}" srcOrd="1" destOrd="0" parTransId="{89934CB2-3552-4C99-BD24-0DDA602AA427}" sibTransId="{F38290F7-A0B5-4E96-AAA5-0A239A362C2F}"/>
    <dgm:cxn modelId="{E11C40F9-A893-464C-86D8-05A505A8FE05}" type="presOf" srcId="{8B80391B-292E-445C-B947-04D7FA8850C4}" destId="{88F99C57-2273-4BCE-B0BA-081B42BC73C4}" srcOrd="0" destOrd="0" presId="urn:microsoft.com/office/officeart/2018/2/layout/IconVerticalSolidList"/>
    <dgm:cxn modelId="{7535F2FA-A5EA-400A-8CB2-E47F6E36CDC8}" srcId="{E82A2EAA-8041-4C19-866B-71D844906621}" destId="{79668453-1F6D-4201-94CC-C924592C11D4}" srcOrd="0" destOrd="0" parTransId="{6BBF88A1-791A-4A39-8706-DF565A994A34}" sibTransId="{388D7075-056A-40CD-89DC-5B2F931BE71B}"/>
    <dgm:cxn modelId="{B7D7D431-CE3E-423D-A017-5D45BBB3AA85}" type="presParOf" srcId="{C84AD6CA-D897-45F3-ADB9-62BC17FDD8E4}" destId="{3199FA9B-E4F9-4108-8427-E1CF9D3E3881}" srcOrd="0" destOrd="0" presId="urn:microsoft.com/office/officeart/2018/2/layout/IconVerticalSolidList"/>
    <dgm:cxn modelId="{2119CF0C-D102-4C4F-8BFD-01A5AB362F89}" type="presParOf" srcId="{3199FA9B-E4F9-4108-8427-E1CF9D3E3881}" destId="{DAA7FF4B-72DC-4F86-8664-3C0AB0C2ABE5}" srcOrd="0" destOrd="0" presId="urn:microsoft.com/office/officeart/2018/2/layout/IconVerticalSolidList"/>
    <dgm:cxn modelId="{CADF4C28-A6B8-433E-BC9D-9A3132D2C3FF}" type="presParOf" srcId="{3199FA9B-E4F9-4108-8427-E1CF9D3E3881}" destId="{2C5B8C69-5E9E-475B-852D-6A99984A5BDA}" srcOrd="1" destOrd="0" presId="urn:microsoft.com/office/officeart/2018/2/layout/IconVerticalSolidList"/>
    <dgm:cxn modelId="{5BB41F9F-10F6-4B13-8061-ED31C48C0374}" type="presParOf" srcId="{3199FA9B-E4F9-4108-8427-E1CF9D3E3881}" destId="{CB645337-EE6A-4CB2-AA7D-02F6982FBD68}" srcOrd="2" destOrd="0" presId="urn:microsoft.com/office/officeart/2018/2/layout/IconVerticalSolidList"/>
    <dgm:cxn modelId="{9E7A933A-A92D-43D3-8860-44C4FCCAE827}" type="presParOf" srcId="{3199FA9B-E4F9-4108-8427-E1CF9D3E3881}" destId="{E8C450B7-0A88-46CA-AC0D-839512F80298}" srcOrd="3" destOrd="0" presId="urn:microsoft.com/office/officeart/2018/2/layout/IconVerticalSolidList"/>
    <dgm:cxn modelId="{C3AB2354-F1F8-48B2-A772-3FBF81C9B81B}" type="presParOf" srcId="{C84AD6CA-D897-45F3-ADB9-62BC17FDD8E4}" destId="{1BAC2029-13DD-4492-888F-1E399BAE7BB3}" srcOrd="1" destOrd="0" presId="urn:microsoft.com/office/officeart/2018/2/layout/IconVerticalSolidList"/>
    <dgm:cxn modelId="{9681D88A-A9C2-4CD5-99F8-CA8582EB0B0A}" type="presParOf" srcId="{C84AD6CA-D897-45F3-ADB9-62BC17FDD8E4}" destId="{6F4583ED-7539-462D-AD71-A095195B9E7E}" srcOrd="2" destOrd="0" presId="urn:microsoft.com/office/officeart/2018/2/layout/IconVerticalSolidList"/>
    <dgm:cxn modelId="{084D50E2-BC79-4AF1-BD94-A297DBE20DE7}" type="presParOf" srcId="{6F4583ED-7539-462D-AD71-A095195B9E7E}" destId="{4E7529AD-FD93-40DB-94C6-531146FBCF38}" srcOrd="0" destOrd="0" presId="urn:microsoft.com/office/officeart/2018/2/layout/IconVerticalSolidList"/>
    <dgm:cxn modelId="{AC7C5329-7A3E-4C6C-A45D-68B7B0EC2514}" type="presParOf" srcId="{6F4583ED-7539-462D-AD71-A095195B9E7E}" destId="{876E3CAD-5B32-4448-BCCE-E83375375A25}" srcOrd="1" destOrd="0" presId="urn:microsoft.com/office/officeart/2018/2/layout/IconVerticalSolidList"/>
    <dgm:cxn modelId="{EF3F91B6-685E-4840-A246-7E50EFF95078}" type="presParOf" srcId="{6F4583ED-7539-462D-AD71-A095195B9E7E}" destId="{D7578540-29BD-41CD-B6B6-98A462771F6F}" srcOrd="2" destOrd="0" presId="urn:microsoft.com/office/officeart/2018/2/layout/IconVerticalSolidList"/>
    <dgm:cxn modelId="{11CE2221-0213-42AC-A6DC-699ACF716032}" type="presParOf" srcId="{6F4583ED-7539-462D-AD71-A095195B9E7E}" destId="{88F99C57-2273-4BCE-B0BA-081B42BC73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D494FA-B2A4-49A7-B45A-68BFCEB06D9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5635C10-6960-4E3F-AD14-47BA36D53EEA}">
      <dgm:prSet/>
      <dgm:spPr/>
      <dgm:t>
        <a:bodyPr/>
        <a:lstStyle/>
        <a:p>
          <a:r>
            <a:rPr lang="en-US" dirty="0"/>
            <a:t>We will observe our students </a:t>
          </a:r>
        </a:p>
      </dgm:t>
    </dgm:pt>
    <dgm:pt modelId="{320028A3-177D-42AC-89C1-B4B542392E3E}" type="parTrans" cxnId="{6B38DEF6-0F57-42C3-B378-E09150B34376}">
      <dgm:prSet/>
      <dgm:spPr/>
      <dgm:t>
        <a:bodyPr/>
        <a:lstStyle/>
        <a:p>
          <a:endParaRPr lang="en-US"/>
        </a:p>
      </dgm:t>
    </dgm:pt>
    <dgm:pt modelId="{DF9A1C9B-3E48-409B-AF15-BC328264DEF8}" type="sibTrans" cxnId="{6B38DEF6-0F57-42C3-B378-E09150B34376}">
      <dgm:prSet/>
      <dgm:spPr/>
      <dgm:t>
        <a:bodyPr/>
        <a:lstStyle/>
        <a:p>
          <a:endParaRPr lang="en-US"/>
        </a:p>
      </dgm:t>
    </dgm:pt>
    <dgm:pt modelId="{3F4AB3C9-562D-44DD-906F-A704D29E2746}">
      <dgm:prSet/>
      <dgm:spPr/>
      <dgm:t>
        <a:bodyPr/>
        <a:lstStyle/>
        <a:p>
          <a:r>
            <a:rPr lang="en-US" dirty="0"/>
            <a:t>analyze behavior logs</a:t>
          </a:r>
        </a:p>
      </dgm:t>
    </dgm:pt>
    <dgm:pt modelId="{499C5D2F-2AFE-4FD7-A2AA-59162AA9E043}" type="parTrans" cxnId="{960C6CC1-9860-4D34-A006-799E28F54266}">
      <dgm:prSet/>
      <dgm:spPr/>
      <dgm:t>
        <a:bodyPr/>
        <a:lstStyle/>
        <a:p>
          <a:endParaRPr lang="en-US"/>
        </a:p>
      </dgm:t>
    </dgm:pt>
    <dgm:pt modelId="{41C40562-5E02-4248-9BDC-616567C49311}" type="sibTrans" cxnId="{960C6CC1-9860-4D34-A006-799E28F54266}">
      <dgm:prSet/>
      <dgm:spPr/>
      <dgm:t>
        <a:bodyPr/>
        <a:lstStyle/>
        <a:p>
          <a:endParaRPr lang="en-US"/>
        </a:p>
      </dgm:t>
    </dgm:pt>
    <dgm:pt modelId="{3149B4E4-3B47-4A65-BCC4-017C23909384}">
      <dgm:prSet/>
      <dgm:spPr/>
      <dgm:t>
        <a:bodyPr/>
        <a:lstStyle/>
        <a:p>
          <a:r>
            <a:rPr lang="en-US" dirty="0"/>
            <a:t>attain student feedback </a:t>
          </a:r>
        </a:p>
      </dgm:t>
    </dgm:pt>
    <dgm:pt modelId="{CAA13FC5-321B-4574-9EC2-F0928554D4BD}" type="parTrans" cxnId="{E87CCC08-029F-40EE-86AA-F16DE0D28830}">
      <dgm:prSet/>
      <dgm:spPr/>
      <dgm:t>
        <a:bodyPr/>
        <a:lstStyle/>
        <a:p>
          <a:endParaRPr lang="en-US"/>
        </a:p>
      </dgm:t>
    </dgm:pt>
    <dgm:pt modelId="{175438BE-92E2-4CCB-9CCC-2D5D5EE669EF}" type="sibTrans" cxnId="{E87CCC08-029F-40EE-86AA-F16DE0D28830}">
      <dgm:prSet/>
      <dgm:spPr/>
      <dgm:t>
        <a:bodyPr/>
        <a:lstStyle/>
        <a:p>
          <a:endParaRPr lang="en-US"/>
        </a:p>
      </dgm:t>
    </dgm:pt>
    <dgm:pt modelId="{56C3E507-78E3-4C94-B358-D2C5DC1E7DBB}">
      <dgm:prSet/>
      <dgm:spPr/>
      <dgm:t>
        <a:bodyPr/>
        <a:lstStyle/>
        <a:p>
          <a:r>
            <a:rPr lang="en-US" dirty="0"/>
            <a:t>watch for preferred sensory activities.  </a:t>
          </a:r>
        </a:p>
      </dgm:t>
    </dgm:pt>
    <dgm:pt modelId="{7F7AE451-8B56-4AEE-8FD1-24F7F71CE2E8}" type="parTrans" cxnId="{430A0FE5-28D6-40B6-A086-A08347AC991C}">
      <dgm:prSet/>
      <dgm:spPr/>
      <dgm:t>
        <a:bodyPr/>
        <a:lstStyle/>
        <a:p>
          <a:endParaRPr lang="en-US"/>
        </a:p>
      </dgm:t>
    </dgm:pt>
    <dgm:pt modelId="{39BBAB2D-DBCE-4760-944C-3E3D833AEE7D}" type="sibTrans" cxnId="{430A0FE5-28D6-40B6-A086-A08347AC991C}">
      <dgm:prSet/>
      <dgm:spPr/>
      <dgm:t>
        <a:bodyPr/>
        <a:lstStyle/>
        <a:p>
          <a:endParaRPr lang="en-US"/>
        </a:p>
      </dgm:t>
    </dgm:pt>
    <dgm:pt modelId="{52EAA04A-7698-4CAB-82E3-9F435BF01B22}" type="pres">
      <dgm:prSet presAssocID="{20D494FA-B2A4-49A7-B45A-68BFCEB06D90}" presName="root" presStyleCnt="0">
        <dgm:presLayoutVars>
          <dgm:dir/>
          <dgm:resizeHandles val="exact"/>
        </dgm:presLayoutVars>
      </dgm:prSet>
      <dgm:spPr/>
    </dgm:pt>
    <dgm:pt modelId="{132643BC-43ED-4CD1-AE28-8EA758039E1D}" type="pres">
      <dgm:prSet presAssocID="{25635C10-6960-4E3F-AD14-47BA36D53EEA}" presName="compNode" presStyleCnt="0"/>
      <dgm:spPr/>
    </dgm:pt>
    <dgm:pt modelId="{9E06752E-F308-4B08-A981-0F4E2D00C095}" type="pres">
      <dgm:prSet presAssocID="{25635C10-6960-4E3F-AD14-47BA36D53EEA}" presName="bgRect" presStyleLbl="bgShp" presStyleIdx="0" presStyleCnt="4"/>
      <dgm:spPr/>
    </dgm:pt>
    <dgm:pt modelId="{27B8DC15-F56F-49FD-BEBA-DA08312E02AB}" type="pres">
      <dgm:prSet presAssocID="{25635C10-6960-4E3F-AD14-47BA36D53EE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F578D11E-F1C5-4038-8211-5431C93E977D}" type="pres">
      <dgm:prSet presAssocID="{25635C10-6960-4E3F-AD14-47BA36D53EEA}" presName="spaceRect" presStyleCnt="0"/>
      <dgm:spPr/>
    </dgm:pt>
    <dgm:pt modelId="{5F1FE6BB-0D25-4196-8899-B11F4D6AE43C}" type="pres">
      <dgm:prSet presAssocID="{25635C10-6960-4E3F-AD14-47BA36D53EEA}" presName="parTx" presStyleLbl="revTx" presStyleIdx="0" presStyleCnt="4">
        <dgm:presLayoutVars>
          <dgm:chMax val="0"/>
          <dgm:chPref val="0"/>
        </dgm:presLayoutVars>
      </dgm:prSet>
      <dgm:spPr/>
    </dgm:pt>
    <dgm:pt modelId="{7FAE254E-B4A2-46BD-8313-B8A642B8F03F}" type="pres">
      <dgm:prSet presAssocID="{DF9A1C9B-3E48-409B-AF15-BC328264DEF8}" presName="sibTrans" presStyleCnt="0"/>
      <dgm:spPr/>
    </dgm:pt>
    <dgm:pt modelId="{55F1E206-CD77-4EB5-BF28-ABE47073C7A2}" type="pres">
      <dgm:prSet presAssocID="{3F4AB3C9-562D-44DD-906F-A704D29E2746}" presName="compNode" presStyleCnt="0"/>
      <dgm:spPr/>
    </dgm:pt>
    <dgm:pt modelId="{4BB8D827-45DD-4F39-B404-C8BA897EBAA7}" type="pres">
      <dgm:prSet presAssocID="{3F4AB3C9-562D-44DD-906F-A704D29E2746}" presName="bgRect" presStyleLbl="bgShp" presStyleIdx="1" presStyleCnt="4"/>
      <dgm:spPr/>
    </dgm:pt>
    <dgm:pt modelId="{5FF94008-6F13-4CB7-98AB-A885CA8FC3DB}" type="pres">
      <dgm:prSet presAssocID="{3F4AB3C9-562D-44DD-906F-A704D29E27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10FB69D4-7580-4A85-843F-5B1B14964345}" type="pres">
      <dgm:prSet presAssocID="{3F4AB3C9-562D-44DD-906F-A704D29E2746}" presName="spaceRect" presStyleCnt="0"/>
      <dgm:spPr/>
    </dgm:pt>
    <dgm:pt modelId="{2FB86681-73C1-48AB-8DA3-A74AD8CA874F}" type="pres">
      <dgm:prSet presAssocID="{3F4AB3C9-562D-44DD-906F-A704D29E2746}" presName="parTx" presStyleLbl="revTx" presStyleIdx="1" presStyleCnt="4">
        <dgm:presLayoutVars>
          <dgm:chMax val="0"/>
          <dgm:chPref val="0"/>
        </dgm:presLayoutVars>
      </dgm:prSet>
      <dgm:spPr/>
    </dgm:pt>
    <dgm:pt modelId="{C90022B4-E952-4613-B8B5-FCEF75B58603}" type="pres">
      <dgm:prSet presAssocID="{41C40562-5E02-4248-9BDC-616567C49311}" presName="sibTrans" presStyleCnt="0"/>
      <dgm:spPr/>
    </dgm:pt>
    <dgm:pt modelId="{49A8713D-DE48-47E4-8ACD-EAE8507B2C36}" type="pres">
      <dgm:prSet presAssocID="{3149B4E4-3B47-4A65-BCC4-017C23909384}" presName="compNode" presStyleCnt="0"/>
      <dgm:spPr/>
    </dgm:pt>
    <dgm:pt modelId="{D9385818-26D2-476D-855D-122FE29B69FD}" type="pres">
      <dgm:prSet presAssocID="{3149B4E4-3B47-4A65-BCC4-017C23909384}" presName="bgRect" presStyleLbl="bgShp" presStyleIdx="2" presStyleCnt="4"/>
      <dgm:spPr/>
    </dgm:pt>
    <dgm:pt modelId="{3266C6BE-6A79-4D87-9DE6-0E00C53BC73E}" type="pres">
      <dgm:prSet presAssocID="{3149B4E4-3B47-4A65-BCC4-017C239093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4C239189-7C7C-4AA2-9E67-D75DB0D262D3}" type="pres">
      <dgm:prSet presAssocID="{3149B4E4-3B47-4A65-BCC4-017C23909384}" presName="spaceRect" presStyleCnt="0"/>
      <dgm:spPr/>
    </dgm:pt>
    <dgm:pt modelId="{A278BEEB-5878-4D69-81CA-9793ADA9124F}" type="pres">
      <dgm:prSet presAssocID="{3149B4E4-3B47-4A65-BCC4-017C23909384}" presName="parTx" presStyleLbl="revTx" presStyleIdx="2" presStyleCnt="4">
        <dgm:presLayoutVars>
          <dgm:chMax val="0"/>
          <dgm:chPref val="0"/>
        </dgm:presLayoutVars>
      </dgm:prSet>
      <dgm:spPr/>
    </dgm:pt>
    <dgm:pt modelId="{322E72DF-D5FF-4121-80CF-605F459D790C}" type="pres">
      <dgm:prSet presAssocID="{175438BE-92E2-4CCB-9CCC-2D5D5EE669EF}" presName="sibTrans" presStyleCnt="0"/>
      <dgm:spPr/>
    </dgm:pt>
    <dgm:pt modelId="{9FD2DE15-B7EF-4A53-B040-5410CFC05F92}" type="pres">
      <dgm:prSet presAssocID="{56C3E507-78E3-4C94-B358-D2C5DC1E7DBB}" presName="compNode" presStyleCnt="0"/>
      <dgm:spPr/>
    </dgm:pt>
    <dgm:pt modelId="{8F671DCF-1A9B-48CB-BADF-B86C65CEDEC7}" type="pres">
      <dgm:prSet presAssocID="{56C3E507-78E3-4C94-B358-D2C5DC1E7DBB}" presName="bgRect" presStyleLbl="bgShp" presStyleIdx="3" presStyleCnt="4"/>
      <dgm:spPr/>
    </dgm:pt>
    <dgm:pt modelId="{EEBF49E4-F310-4035-8450-FE346DB02BB3}" type="pres">
      <dgm:prSet presAssocID="{56C3E507-78E3-4C94-B358-D2C5DC1E7D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03864185-B31E-4D25-BD78-768F43FC06DB}" type="pres">
      <dgm:prSet presAssocID="{56C3E507-78E3-4C94-B358-D2C5DC1E7DBB}" presName="spaceRect" presStyleCnt="0"/>
      <dgm:spPr/>
    </dgm:pt>
    <dgm:pt modelId="{580E51F6-FE78-41FB-926D-AF6F195628D9}" type="pres">
      <dgm:prSet presAssocID="{56C3E507-78E3-4C94-B358-D2C5DC1E7DBB}" presName="parTx" presStyleLbl="revTx" presStyleIdx="3" presStyleCnt="4">
        <dgm:presLayoutVars>
          <dgm:chMax val="0"/>
          <dgm:chPref val="0"/>
        </dgm:presLayoutVars>
      </dgm:prSet>
      <dgm:spPr/>
    </dgm:pt>
  </dgm:ptLst>
  <dgm:cxnLst>
    <dgm:cxn modelId="{E87CCC08-029F-40EE-86AA-F16DE0D28830}" srcId="{20D494FA-B2A4-49A7-B45A-68BFCEB06D90}" destId="{3149B4E4-3B47-4A65-BCC4-017C23909384}" srcOrd="2" destOrd="0" parTransId="{CAA13FC5-321B-4574-9EC2-F0928554D4BD}" sibTransId="{175438BE-92E2-4CCB-9CCC-2D5D5EE669EF}"/>
    <dgm:cxn modelId="{DC356324-BF95-46F2-BCF7-B773D53F1098}" type="presOf" srcId="{20D494FA-B2A4-49A7-B45A-68BFCEB06D90}" destId="{52EAA04A-7698-4CAB-82E3-9F435BF01B22}" srcOrd="0" destOrd="0" presId="urn:microsoft.com/office/officeart/2018/2/layout/IconVerticalSolidList"/>
    <dgm:cxn modelId="{BC751967-87F4-4EF0-BEF7-4ED35A5880D0}" type="presOf" srcId="{25635C10-6960-4E3F-AD14-47BA36D53EEA}" destId="{5F1FE6BB-0D25-4196-8899-B11F4D6AE43C}" srcOrd="0" destOrd="0" presId="urn:microsoft.com/office/officeart/2018/2/layout/IconVerticalSolidList"/>
    <dgm:cxn modelId="{D45E1975-B5B6-4582-88AF-860A8111AC10}" type="presOf" srcId="{3149B4E4-3B47-4A65-BCC4-017C23909384}" destId="{A278BEEB-5878-4D69-81CA-9793ADA9124F}" srcOrd="0" destOrd="0" presId="urn:microsoft.com/office/officeart/2018/2/layout/IconVerticalSolidList"/>
    <dgm:cxn modelId="{B1632389-C8A2-44FF-86A2-6212870D7CBE}" type="presOf" srcId="{56C3E507-78E3-4C94-B358-D2C5DC1E7DBB}" destId="{580E51F6-FE78-41FB-926D-AF6F195628D9}" srcOrd="0" destOrd="0" presId="urn:microsoft.com/office/officeart/2018/2/layout/IconVerticalSolidList"/>
    <dgm:cxn modelId="{85683DA9-A9DF-43C7-83A5-F77183DEBD00}" type="presOf" srcId="{3F4AB3C9-562D-44DD-906F-A704D29E2746}" destId="{2FB86681-73C1-48AB-8DA3-A74AD8CA874F}" srcOrd="0" destOrd="0" presId="urn:microsoft.com/office/officeart/2018/2/layout/IconVerticalSolidList"/>
    <dgm:cxn modelId="{960C6CC1-9860-4D34-A006-799E28F54266}" srcId="{20D494FA-B2A4-49A7-B45A-68BFCEB06D90}" destId="{3F4AB3C9-562D-44DD-906F-A704D29E2746}" srcOrd="1" destOrd="0" parTransId="{499C5D2F-2AFE-4FD7-A2AA-59162AA9E043}" sibTransId="{41C40562-5E02-4248-9BDC-616567C49311}"/>
    <dgm:cxn modelId="{430A0FE5-28D6-40B6-A086-A08347AC991C}" srcId="{20D494FA-B2A4-49A7-B45A-68BFCEB06D90}" destId="{56C3E507-78E3-4C94-B358-D2C5DC1E7DBB}" srcOrd="3" destOrd="0" parTransId="{7F7AE451-8B56-4AEE-8FD1-24F7F71CE2E8}" sibTransId="{39BBAB2D-DBCE-4760-944C-3E3D833AEE7D}"/>
    <dgm:cxn modelId="{6B38DEF6-0F57-42C3-B378-E09150B34376}" srcId="{20D494FA-B2A4-49A7-B45A-68BFCEB06D90}" destId="{25635C10-6960-4E3F-AD14-47BA36D53EEA}" srcOrd="0" destOrd="0" parTransId="{320028A3-177D-42AC-89C1-B4B542392E3E}" sibTransId="{DF9A1C9B-3E48-409B-AF15-BC328264DEF8}"/>
    <dgm:cxn modelId="{FD889E46-40B2-4266-8DE2-913C3C4CFA38}" type="presParOf" srcId="{52EAA04A-7698-4CAB-82E3-9F435BF01B22}" destId="{132643BC-43ED-4CD1-AE28-8EA758039E1D}" srcOrd="0" destOrd="0" presId="urn:microsoft.com/office/officeart/2018/2/layout/IconVerticalSolidList"/>
    <dgm:cxn modelId="{2FD05D0F-8B35-4497-AF01-0E265ACE788A}" type="presParOf" srcId="{132643BC-43ED-4CD1-AE28-8EA758039E1D}" destId="{9E06752E-F308-4B08-A981-0F4E2D00C095}" srcOrd="0" destOrd="0" presId="urn:microsoft.com/office/officeart/2018/2/layout/IconVerticalSolidList"/>
    <dgm:cxn modelId="{49227770-EF68-468B-B55B-FCAD20716E19}" type="presParOf" srcId="{132643BC-43ED-4CD1-AE28-8EA758039E1D}" destId="{27B8DC15-F56F-49FD-BEBA-DA08312E02AB}" srcOrd="1" destOrd="0" presId="urn:microsoft.com/office/officeart/2018/2/layout/IconVerticalSolidList"/>
    <dgm:cxn modelId="{1983D613-A0AF-4153-A6A2-153534F36746}" type="presParOf" srcId="{132643BC-43ED-4CD1-AE28-8EA758039E1D}" destId="{F578D11E-F1C5-4038-8211-5431C93E977D}" srcOrd="2" destOrd="0" presId="urn:microsoft.com/office/officeart/2018/2/layout/IconVerticalSolidList"/>
    <dgm:cxn modelId="{16B1C8F3-2459-4A45-BDBD-F0B89FFCE005}" type="presParOf" srcId="{132643BC-43ED-4CD1-AE28-8EA758039E1D}" destId="{5F1FE6BB-0D25-4196-8899-B11F4D6AE43C}" srcOrd="3" destOrd="0" presId="urn:microsoft.com/office/officeart/2018/2/layout/IconVerticalSolidList"/>
    <dgm:cxn modelId="{285B8899-0090-4734-8E91-0E87CE9D1C7F}" type="presParOf" srcId="{52EAA04A-7698-4CAB-82E3-9F435BF01B22}" destId="{7FAE254E-B4A2-46BD-8313-B8A642B8F03F}" srcOrd="1" destOrd="0" presId="urn:microsoft.com/office/officeart/2018/2/layout/IconVerticalSolidList"/>
    <dgm:cxn modelId="{7A7ADBEC-74FF-4EDA-831B-9483F8D99C6D}" type="presParOf" srcId="{52EAA04A-7698-4CAB-82E3-9F435BF01B22}" destId="{55F1E206-CD77-4EB5-BF28-ABE47073C7A2}" srcOrd="2" destOrd="0" presId="urn:microsoft.com/office/officeart/2018/2/layout/IconVerticalSolidList"/>
    <dgm:cxn modelId="{4289B9EC-150C-41BB-8118-36798DF8CD68}" type="presParOf" srcId="{55F1E206-CD77-4EB5-BF28-ABE47073C7A2}" destId="{4BB8D827-45DD-4F39-B404-C8BA897EBAA7}" srcOrd="0" destOrd="0" presId="urn:microsoft.com/office/officeart/2018/2/layout/IconVerticalSolidList"/>
    <dgm:cxn modelId="{AF5A44E9-DDC4-4955-BD02-89155338A82C}" type="presParOf" srcId="{55F1E206-CD77-4EB5-BF28-ABE47073C7A2}" destId="{5FF94008-6F13-4CB7-98AB-A885CA8FC3DB}" srcOrd="1" destOrd="0" presId="urn:microsoft.com/office/officeart/2018/2/layout/IconVerticalSolidList"/>
    <dgm:cxn modelId="{09C5B1CD-4265-41CA-A4AE-9845BC8B84A4}" type="presParOf" srcId="{55F1E206-CD77-4EB5-BF28-ABE47073C7A2}" destId="{10FB69D4-7580-4A85-843F-5B1B14964345}" srcOrd="2" destOrd="0" presId="urn:microsoft.com/office/officeart/2018/2/layout/IconVerticalSolidList"/>
    <dgm:cxn modelId="{259AAB43-06BB-4B5B-B84C-EFA79A588A79}" type="presParOf" srcId="{55F1E206-CD77-4EB5-BF28-ABE47073C7A2}" destId="{2FB86681-73C1-48AB-8DA3-A74AD8CA874F}" srcOrd="3" destOrd="0" presId="urn:microsoft.com/office/officeart/2018/2/layout/IconVerticalSolidList"/>
    <dgm:cxn modelId="{D7377F5A-C245-4574-8A63-117E66248F76}" type="presParOf" srcId="{52EAA04A-7698-4CAB-82E3-9F435BF01B22}" destId="{C90022B4-E952-4613-B8B5-FCEF75B58603}" srcOrd="3" destOrd="0" presId="urn:microsoft.com/office/officeart/2018/2/layout/IconVerticalSolidList"/>
    <dgm:cxn modelId="{8DB4B80C-1549-4939-A76E-8825756F0721}" type="presParOf" srcId="{52EAA04A-7698-4CAB-82E3-9F435BF01B22}" destId="{49A8713D-DE48-47E4-8ACD-EAE8507B2C36}" srcOrd="4" destOrd="0" presId="urn:microsoft.com/office/officeart/2018/2/layout/IconVerticalSolidList"/>
    <dgm:cxn modelId="{1BA6DC76-681F-40B0-8F57-14F5124545D9}" type="presParOf" srcId="{49A8713D-DE48-47E4-8ACD-EAE8507B2C36}" destId="{D9385818-26D2-476D-855D-122FE29B69FD}" srcOrd="0" destOrd="0" presId="urn:microsoft.com/office/officeart/2018/2/layout/IconVerticalSolidList"/>
    <dgm:cxn modelId="{C1DEC7E2-7A52-437F-AB00-B76EEE9D5C27}" type="presParOf" srcId="{49A8713D-DE48-47E4-8ACD-EAE8507B2C36}" destId="{3266C6BE-6A79-4D87-9DE6-0E00C53BC73E}" srcOrd="1" destOrd="0" presId="urn:microsoft.com/office/officeart/2018/2/layout/IconVerticalSolidList"/>
    <dgm:cxn modelId="{78AF4D90-48A3-4F51-902B-7F464E7BF0AF}" type="presParOf" srcId="{49A8713D-DE48-47E4-8ACD-EAE8507B2C36}" destId="{4C239189-7C7C-4AA2-9E67-D75DB0D262D3}" srcOrd="2" destOrd="0" presId="urn:microsoft.com/office/officeart/2018/2/layout/IconVerticalSolidList"/>
    <dgm:cxn modelId="{0B07DD65-5EBB-4D19-9326-A37EFD0EE295}" type="presParOf" srcId="{49A8713D-DE48-47E4-8ACD-EAE8507B2C36}" destId="{A278BEEB-5878-4D69-81CA-9793ADA9124F}" srcOrd="3" destOrd="0" presId="urn:microsoft.com/office/officeart/2018/2/layout/IconVerticalSolidList"/>
    <dgm:cxn modelId="{945C6AF7-BBFC-40E3-98B9-EB4674EA9CB9}" type="presParOf" srcId="{52EAA04A-7698-4CAB-82E3-9F435BF01B22}" destId="{322E72DF-D5FF-4121-80CF-605F459D790C}" srcOrd="5" destOrd="0" presId="urn:microsoft.com/office/officeart/2018/2/layout/IconVerticalSolidList"/>
    <dgm:cxn modelId="{7D72ABDF-0169-46E6-87FA-F7CD3B6F84C8}" type="presParOf" srcId="{52EAA04A-7698-4CAB-82E3-9F435BF01B22}" destId="{9FD2DE15-B7EF-4A53-B040-5410CFC05F92}" srcOrd="6" destOrd="0" presId="urn:microsoft.com/office/officeart/2018/2/layout/IconVerticalSolidList"/>
    <dgm:cxn modelId="{7F7FC6ED-34DA-4667-87DF-F0CF89230F57}" type="presParOf" srcId="{9FD2DE15-B7EF-4A53-B040-5410CFC05F92}" destId="{8F671DCF-1A9B-48CB-BADF-B86C65CEDEC7}" srcOrd="0" destOrd="0" presId="urn:microsoft.com/office/officeart/2018/2/layout/IconVerticalSolidList"/>
    <dgm:cxn modelId="{9DD646EF-A375-4EBF-8330-2A5E3C4F1396}" type="presParOf" srcId="{9FD2DE15-B7EF-4A53-B040-5410CFC05F92}" destId="{EEBF49E4-F310-4035-8450-FE346DB02BB3}" srcOrd="1" destOrd="0" presId="urn:microsoft.com/office/officeart/2018/2/layout/IconVerticalSolidList"/>
    <dgm:cxn modelId="{273BF99A-E12B-4A35-8E22-13506CA9A255}" type="presParOf" srcId="{9FD2DE15-B7EF-4A53-B040-5410CFC05F92}" destId="{03864185-B31E-4D25-BD78-768F43FC06DB}" srcOrd="2" destOrd="0" presId="urn:microsoft.com/office/officeart/2018/2/layout/IconVerticalSolidList"/>
    <dgm:cxn modelId="{41969F75-83D8-4B01-A05D-65FEAB2DC3DF}" type="presParOf" srcId="{9FD2DE15-B7EF-4A53-B040-5410CFC05F92}" destId="{580E51F6-FE78-41FB-926D-AF6F195628D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C9DDF-6B64-46CD-8C22-AE5DC3C60111}">
      <dsp:nvSpPr>
        <dsp:cNvPr id="0" name=""/>
        <dsp:cNvSpPr/>
      </dsp:nvSpPr>
      <dsp:spPr>
        <a:xfrm>
          <a:off x="0" y="0"/>
          <a:ext cx="9177337" cy="225868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100000"/>
            </a:lnSpc>
            <a:spcBef>
              <a:spcPct val="0"/>
            </a:spcBef>
            <a:spcAft>
              <a:spcPct val="35000"/>
            </a:spcAft>
            <a:buNone/>
          </a:pPr>
          <a:r>
            <a:rPr lang="en-US" sz="3900" kern="1200" dirty="0"/>
            <a:t>What question will guide our study of this innovation?</a:t>
          </a:r>
        </a:p>
      </dsp:txBody>
      <dsp:txXfrm>
        <a:off x="110260" y="110260"/>
        <a:ext cx="8956817" cy="2038165"/>
      </dsp:txXfrm>
    </dsp:sp>
    <dsp:sp modelId="{D0BDFCCB-477F-48EC-B00F-7BCC44DD121D}">
      <dsp:nvSpPr>
        <dsp:cNvPr id="0" name=""/>
        <dsp:cNvSpPr/>
      </dsp:nvSpPr>
      <dsp:spPr>
        <a:xfrm>
          <a:off x="0" y="2700935"/>
          <a:ext cx="9177337" cy="2258685"/>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100000"/>
            </a:lnSpc>
            <a:spcBef>
              <a:spcPct val="0"/>
            </a:spcBef>
            <a:spcAft>
              <a:spcPct val="35000"/>
            </a:spcAft>
            <a:buNone/>
          </a:pPr>
          <a:r>
            <a:rPr lang="en-US" sz="3900" kern="1200" dirty="0"/>
            <a:t>Will a sensory break between learning activities and/or during transitions allow students to regulate behavior?</a:t>
          </a:r>
        </a:p>
      </dsp:txBody>
      <dsp:txXfrm>
        <a:off x="110260" y="2811195"/>
        <a:ext cx="8956817" cy="2038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AFC48-A356-4927-A4C7-AC1ACCC1CC6D}">
      <dsp:nvSpPr>
        <dsp:cNvPr id="0" name=""/>
        <dsp:cNvSpPr/>
      </dsp:nvSpPr>
      <dsp:spPr>
        <a:xfrm>
          <a:off x="0" y="0"/>
          <a:ext cx="9618133" cy="249517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What outcomes will prove that your innovation has succeeded?</a:t>
          </a:r>
        </a:p>
      </dsp:txBody>
      <dsp:txXfrm>
        <a:off x="121804" y="121804"/>
        <a:ext cx="9374525" cy="2251563"/>
      </dsp:txXfrm>
    </dsp:sp>
    <dsp:sp modelId="{B72D25D3-FFF5-4536-B503-7247459FB300}">
      <dsp:nvSpPr>
        <dsp:cNvPr id="0" name=""/>
        <dsp:cNvSpPr/>
      </dsp:nvSpPr>
      <dsp:spPr>
        <a:xfrm>
          <a:off x="0" y="2674355"/>
          <a:ext cx="9618133" cy="2495171"/>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There will be a decrease in the amount of time dealing with inappropriate behavior.</a:t>
          </a:r>
        </a:p>
      </dsp:txBody>
      <dsp:txXfrm>
        <a:off x="121804" y="2796159"/>
        <a:ext cx="9374525" cy="2251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7FF4B-72DC-4F86-8664-3C0AB0C2ABE5}">
      <dsp:nvSpPr>
        <dsp:cNvPr id="0" name=""/>
        <dsp:cNvSpPr/>
      </dsp:nvSpPr>
      <dsp:spPr>
        <a:xfrm>
          <a:off x="0" y="109"/>
          <a:ext cx="7269691" cy="1514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5B8C69-5E9E-475B-852D-6A99984A5BDA}">
      <dsp:nvSpPr>
        <dsp:cNvPr id="0" name=""/>
        <dsp:cNvSpPr/>
      </dsp:nvSpPr>
      <dsp:spPr>
        <a:xfrm>
          <a:off x="458035" y="340796"/>
          <a:ext cx="832791" cy="832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8C450B7-0A88-46CA-AC0D-839512F80298}">
      <dsp:nvSpPr>
        <dsp:cNvPr id="0" name=""/>
        <dsp:cNvSpPr/>
      </dsp:nvSpPr>
      <dsp:spPr>
        <a:xfrm>
          <a:off x="1748861" y="109"/>
          <a:ext cx="5469913" cy="1606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047" tIns="170047" rIns="170047" bIns="170047"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Comic Sans MS" panose="030F0702030302020204" pitchFamily="66" charset="0"/>
            </a:rPr>
            <a:t>How will you measure those outcomes?</a:t>
          </a:r>
        </a:p>
      </dsp:txBody>
      <dsp:txXfrm>
        <a:off x="1748861" y="109"/>
        <a:ext cx="5469913" cy="1606741"/>
      </dsp:txXfrm>
    </dsp:sp>
    <dsp:sp modelId="{4E7529AD-FD93-40DB-94C6-531146FBCF38}">
      <dsp:nvSpPr>
        <dsp:cNvPr id="0" name=""/>
        <dsp:cNvSpPr/>
      </dsp:nvSpPr>
      <dsp:spPr>
        <a:xfrm>
          <a:off x="0" y="2704419"/>
          <a:ext cx="7269691" cy="15141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E3CAD-5B32-4448-BCCE-E83375375A25}">
      <dsp:nvSpPr>
        <dsp:cNvPr id="0" name=""/>
        <dsp:cNvSpPr/>
      </dsp:nvSpPr>
      <dsp:spPr>
        <a:xfrm>
          <a:off x="458035" y="3045106"/>
          <a:ext cx="832791" cy="8327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F99C57-2273-4BCE-B0BA-081B42BC73C4}">
      <dsp:nvSpPr>
        <dsp:cNvPr id="0" name=""/>
        <dsp:cNvSpPr/>
      </dsp:nvSpPr>
      <dsp:spPr>
        <a:xfrm>
          <a:off x="1748861" y="1963904"/>
          <a:ext cx="5469913" cy="3087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047" tIns="170047" rIns="170047" bIns="170047"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Comic Sans MS" panose="030F0702030302020204" pitchFamily="66" charset="0"/>
            </a:rPr>
            <a:t>We will observe and analyze behavior logs already used in the classroom setting.</a:t>
          </a:r>
        </a:p>
      </dsp:txBody>
      <dsp:txXfrm>
        <a:off x="1748861" y="1963904"/>
        <a:ext cx="5469913" cy="3087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6752E-F308-4B08-A981-0F4E2D00C095}">
      <dsp:nvSpPr>
        <dsp:cNvPr id="0" name=""/>
        <dsp:cNvSpPr/>
      </dsp:nvSpPr>
      <dsp:spPr>
        <a:xfrm>
          <a:off x="0" y="2066"/>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8DC15-F56F-49FD-BEBA-DA08312E02AB}">
      <dsp:nvSpPr>
        <dsp:cNvPr id="0" name=""/>
        <dsp:cNvSpPr/>
      </dsp:nvSpPr>
      <dsp:spPr>
        <a:xfrm>
          <a:off x="316857" y="237745"/>
          <a:ext cx="576104" cy="5761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F1FE6BB-0D25-4196-8899-B11F4D6AE43C}">
      <dsp:nvSpPr>
        <dsp:cNvPr id="0" name=""/>
        <dsp:cNvSpPr/>
      </dsp:nvSpPr>
      <dsp:spPr>
        <a:xfrm>
          <a:off x="1209819" y="2066"/>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90000"/>
            </a:lnSpc>
            <a:spcBef>
              <a:spcPct val="0"/>
            </a:spcBef>
            <a:spcAft>
              <a:spcPct val="35000"/>
            </a:spcAft>
            <a:buNone/>
          </a:pPr>
          <a:r>
            <a:rPr lang="en-US" sz="2200" kern="1200" dirty="0"/>
            <a:t>We will observe our students </a:t>
          </a:r>
        </a:p>
      </dsp:txBody>
      <dsp:txXfrm>
        <a:off x="1209819" y="2066"/>
        <a:ext cx="5418984" cy="1047462"/>
      </dsp:txXfrm>
    </dsp:sp>
    <dsp:sp modelId="{4BB8D827-45DD-4F39-B404-C8BA897EBAA7}">
      <dsp:nvSpPr>
        <dsp:cNvPr id="0" name=""/>
        <dsp:cNvSpPr/>
      </dsp:nvSpPr>
      <dsp:spPr>
        <a:xfrm>
          <a:off x="0" y="1311395"/>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94008-6F13-4CB7-98AB-A885CA8FC3DB}">
      <dsp:nvSpPr>
        <dsp:cNvPr id="0" name=""/>
        <dsp:cNvSpPr/>
      </dsp:nvSpPr>
      <dsp:spPr>
        <a:xfrm>
          <a:off x="316857" y="1547074"/>
          <a:ext cx="576104" cy="5761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B86681-73C1-48AB-8DA3-A74AD8CA874F}">
      <dsp:nvSpPr>
        <dsp:cNvPr id="0" name=""/>
        <dsp:cNvSpPr/>
      </dsp:nvSpPr>
      <dsp:spPr>
        <a:xfrm>
          <a:off x="1209819" y="1311395"/>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90000"/>
            </a:lnSpc>
            <a:spcBef>
              <a:spcPct val="0"/>
            </a:spcBef>
            <a:spcAft>
              <a:spcPct val="35000"/>
            </a:spcAft>
            <a:buNone/>
          </a:pPr>
          <a:r>
            <a:rPr lang="en-US" sz="2200" kern="1200" dirty="0"/>
            <a:t>analyze behavior logs</a:t>
          </a:r>
        </a:p>
      </dsp:txBody>
      <dsp:txXfrm>
        <a:off x="1209819" y="1311395"/>
        <a:ext cx="5418984" cy="1047462"/>
      </dsp:txXfrm>
    </dsp:sp>
    <dsp:sp modelId="{D9385818-26D2-476D-855D-122FE29B69FD}">
      <dsp:nvSpPr>
        <dsp:cNvPr id="0" name=""/>
        <dsp:cNvSpPr/>
      </dsp:nvSpPr>
      <dsp:spPr>
        <a:xfrm>
          <a:off x="0" y="2620723"/>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66C6BE-6A79-4D87-9DE6-0E00C53BC73E}">
      <dsp:nvSpPr>
        <dsp:cNvPr id="0" name=""/>
        <dsp:cNvSpPr/>
      </dsp:nvSpPr>
      <dsp:spPr>
        <a:xfrm>
          <a:off x="316857" y="2856402"/>
          <a:ext cx="576104" cy="5761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78BEEB-5878-4D69-81CA-9793ADA9124F}">
      <dsp:nvSpPr>
        <dsp:cNvPr id="0" name=""/>
        <dsp:cNvSpPr/>
      </dsp:nvSpPr>
      <dsp:spPr>
        <a:xfrm>
          <a:off x="1209819" y="2620723"/>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90000"/>
            </a:lnSpc>
            <a:spcBef>
              <a:spcPct val="0"/>
            </a:spcBef>
            <a:spcAft>
              <a:spcPct val="35000"/>
            </a:spcAft>
            <a:buNone/>
          </a:pPr>
          <a:r>
            <a:rPr lang="en-US" sz="2200" kern="1200" dirty="0"/>
            <a:t>attain student feedback </a:t>
          </a:r>
        </a:p>
      </dsp:txBody>
      <dsp:txXfrm>
        <a:off x="1209819" y="2620723"/>
        <a:ext cx="5418984" cy="1047462"/>
      </dsp:txXfrm>
    </dsp:sp>
    <dsp:sp modelId="{8F671DCF-1A9B-48CB-BADF-B86C65CEDEC7}">
      <dsp:nvSpPr>
        <dsp:cNvPr id="0" name=""/>
        <dsp:cNvSpPr/>
      </dsp:nvSpPr>
      <dsp:spPr>
        <a:xfrm>
          <a:off x="0" y="3930051"/>
          <a:ext cx="6628804" cy="1047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BF49E4-F310-4035-8450-FE346DB02BB3}">
      <dsp:nvSpPr>
        <dsp:cNvPr id="0" name=""/>
        <dsp:cNvSpPr/>
      </dsp:nvSpPr>
      <dsp:spPr>
        <a:xfrm>
          <a:off x="316857" y="4165730"/>
          <a:ext cx="576104" cy="5761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80E51F6-FE78-41FB-926D-AF6F195628D9}">
      <dsp:nvSpPr>
        <dsp:cNvPr id="0" name=""/>
        <dsp:cNvSpPr/>
      </dsp:nvSpPr>
      <dsp:spPr>
        <a:xfrm>
          <a:off x="1209819" y="3930051"/>
          <a:ext cx="5418984"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977900">
            <a:lnSpc>
              <a:spcPct val="90000"/>
            </a:lnSpc>
            <a:spcBef>
              <a:spcPct val="0"/>
            </a:spcBef>
            <a:spcAft>
              <a:spcPct val="35000"/>
            </a:spcAft>
            <a:buNone/>
          </a:pPr>
          <a:r>
            <a:rPr lang="en-US" sz="2200" kern="1200" dirty="0"/>
            <a:t>watch for preferred sensory activities.  </a:t>
          </a:r>
        </a:p>
      </dsp:txBody>
      <dsp:txXfrm>
        <a:off x="1209819" y="3930051"/>
        <a:ext cx="5418984" cy="10474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127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70990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868096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656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218391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21752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3293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235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2388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978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087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5453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331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262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4/25/2022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4556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4/25/2022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2532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4/25/2022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402838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2A24-C15A-4A37-B74E-09F2115C3B56}"/>
              </a:ext>
            </a:extLst>
          </p:cNvPr>
          <p:cNvSpPr>
            <a:spLocks noGrp="1"/>
          </p:cNvSpPr>
          <p:nvPr>
            <p:ph type="ctrTitle"/>
          </p:nvPr>
        </p:nvSpPr>
        <p:spPr/>
        <p:txBody>
          <a:bodyPr vert="horz" lIns="91440" tIns="45720" rIns="91440" bIns="45720" rtlCol="0" anchor="b">
            <a:normAutofit fontScale="90000"/>
          </a:bodyPr>
          <a:lstStyle/>
          <a:p>
            <a:r>
              <a:rPr lang="en-US" sz="6600" dirty="0">
                <a:latin typeface="Comic Sans MS" panose="030F0702030302020204" pitchFamily="66" charset="0"/>
              </a:rPr>
              <a:t>Sensory Area</a:t>
            </a:r>
            <a:br>
              <a:rPr lang="en-US" sz="6600" dirty="0">
                <a:latin typeface="Comic Sans MS" panose="030F0702030302020204" pitchFamily="66" charset="0"/>
              </a:rPr>
            </a:br>
            <a:r>
              <a:rPr lang="en-US" sz="6600" dirty="0">
                <a:latin typeface="Comic Sans MS" panose="030F0702030302020204" pitchFamily="66" charset="0"/>
              </a:rPr>
              <a:t>for Special Needs</a:t>
            </a:r>
          </a:p>
        </p:txBody>
      </p:sp>
      <p:sp>
        <p:nvSpPr>
          <p:cNvPr id="4" name="Subtitle 3">
            <a:extLst>
              <a:ext uri="{FF2B5EF4-FFF2-40B4-BE49-F238E27FC236}">
                <a16:creationId xmlns:a16="http://schemas.microsoft.com/office/drawing/2014/main" id="{8FF16675-F1EB-4A9D-A3C4-F4B81BA33499}"/>
              </a:ext>
            </a:extLst>
          </p:cNvPr>
          <p:cNvSpPr>
            <a:spLocks noGrp="1"/>
          </p:cNvSpPr>
          <p:nvPr>
            <p:ph type="subTitle" idx="1"/>
          </p:nvPr>
        </p:nvSpPr>
        <p:spPr>
          <a:xfrm>
            <a:off x="1507067" y="5008880"/>
            <a:ext cx="7766936" cy="1422400"/>
          </a:xfrm>
        </p:spPr>
        <p:txBody>
          <a:bodyPr>
            <a:normAutofit/>
          </a:bodyPr>
          <a:lstStyle/>
          <a:p>
            <a:r>
              <a:rPr lang="en-US" dirty="0">
                <a:latin typeface="Comic Sans MS" panose="030F0702030302020204" pitchFamily="66" charset="0"/>
              </a:rPr>
              <a:t>Liza Clevenger Hylton, MS, CCC/SLP</a:t>
            </a:r>
          </a:p>
          <a:p>
            <a:r>
              <a:rPr lang="en-US" dirty="0">
                <a:latin typeface="Comic Sans MS" panose="030F0702030302020204" pitchFamily="66" charset="0"/>
              </a:rPr>
              <a:t>West Perry Elementary</a:t>
            </a:r>
          </a:p>
        </p:txBody>
      </p:sp>
    </p:spTree>
    <p:extLst>
      <p:ext uri="{BB962C8B-B14F-4D97-AF65-F5344CB8AC3E}">
        <p14:creationId xmlns:p14="http://schemas.microsoft.com/office/powerpoint/2010/main" val="68946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or, indoor, ceiling&#10;&#10;Description automatically generated">
            <a:extLst>
              <a:ext uri="{FF2B5EF4-FFF2-40B4-BE49-F238E27FC236}">
                <a16:creationId xmlns:a16="http://schemas.microsoft.com/office/drawing/2014/main" id="{64AEED6F-6B6D-4890-9E65-7E91DC0671BF}"/>
              </a:ext>
            </a:extLst>
          </p:cNvPr>
          <p:cNvPicPr>
            <a:picLocks noChangeAspect="1"/>
          </p:cNvPicPr>
          <p:nvPr/>
        </p:nvPicPr>
        <p:blipFill>
          <a:blip r:embed="rId2"/>
          <a:stretch>
            <a:fillRect/>
          </a:stretch>
        </p:blipFill>
        <p:spPr>
          <a:xfrm>
            <a:off x="355601" y="416560"/>
            <a:ext cx="9347200" cy="5882640"/>
          </a:xfrm>
          <a:prstGeom prst="rect">
            <a:avLst/>
          </a:prstGeom>
        </p:spPr>
      </p:pic>
    </p:spTree>
    <p:extLst>
      <p:ext uri="{BB962C8B-B14F-4D97-AF65-F5344CB8AC3E}">
        <p14:creationId xmlns:p14="http://schemas.microsoft.com/office/powerpoint/2010/main" val="715955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floor, indoor, several&#10;&#10;Description automatically generated">
            <a:extLst>
              <a:ext uri="{FF2B5EF4-FFF2-40B4-BE49-F238E27FC236}">
                <a16:creationId xmlns:a16="http://schemas.microsoft.com/office/drawing/2014/main" id="{FED019EE-A87C-4B2B-AC25-0F1050FE1E07}"/>
              </a:ext>
            </a:extLst>
          </p:cNvPr>
          <p:cNvPicPr>
            <a:picLocks noChangeAspect="1"/>
          </p:cNvPicPr>
          <p:nvPr/>
        </p:nvPicPr>
        <p:blipFill>
          <a:blip r:embed="rId2"/>
          <a:stretch>
            <a:fillRect/>
          </a:stretch>
        </p:blipFill>
        <p:spPr>
          <a:xfrm>
            <a:off x="1567834" y="1131994"/>
            <a:ext cx="6120514" cy="4590386"/>
          </a:xfrm>
          <a:prstGeom prst="rect">
            <a:avLst/>
          </a:prstGeom>
        </p:spPr>
      </p:pic>
    </p:spTree>
    <p:extLst>
      <p:ext uri="{BB962C8B-B14F-4D97-AF65-F5344CB8AC3E}">
        <p14:creationId xmlns:p14="http://schemas.microsoft.com/office/powerpoint/2010/main" val="415179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Blank road sign">
            <a:extLst>
              <a:ext uri="{FF2B5EF4-FFF2-40B4-BE49-F238E27FC236}">
                <a16:creationId xmlns:a16="http://schemas.microsoft.com/office/drawing/2014/main" id="{94AF7657-E0C7-9890-8999-6D6DB050FAA4}"/>
              </a:ext>
            </a:extLst>
          </p:cNvPr>
          <p:cNvPicPr>
            <a:picLocks noChangeAspect="1"/>
          </p:cNvPicPr>
          <p:nvPr/>
        </p:nvPicPr>
        <p:blipFill rotWithShape="1">
          <a:blip r:embed="rId2"/>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FFEB252-6DC3-4E31-9E47-EE4A6332F1FC}"/>
              </a:ext>
            </a:extLst>
          </p:cNvPr>
          <p:cNvSpPr>
            <a:spLocks noGrp="1"/>
          </p:cNvSpPr>
          <p:nvPr>
            <p:ph type="title"/>
          </p:nvPr>
        </p:nvSpPr>
        <p:spPr>
          <a:xfrm>
            <a:off x="668867" y="608522"/>
            <a:ext cx="4836210" cy="5666154"/>
          </a:xfrm>
        </p:spPr>
        <p:txBody>
          <a:bodyPr vert="horz" lIns="91440" tIns="45720" rIns="91440" bIns="45720" rtlCol="0" anchor="b">
            <a:normAutofit/>
          </a:bodyPr>
          <a:lstStyle/>
          <a:p>
            <a:pPr algn="ctr"/>
            <a:r>
              <a:rPr lang="en-US" sz="4800" dirty="0"/>
              <a:t>Roadblock!</a:t>
            </a:r>
            <a:br>
              <a:rPr lang="en-US" sz="4800" dirty="0"/>
            </a:br>
            <a:br>
              <a:rPr lang="en-US" sz="4800" dirty="0"/>
            </a:br>
            <a:r>
              <a:rPr lang="en-US" sz="4800" dirty="0"/>
              <a:t>Supply </a:t>
            </a:r>
            <a:br>
              <a:rPr lang="en-US" sz="4800" dirty="0"/>
            </a:br>
            <a:r>
              <a:rPr lang="en-US" sz="4800" dirty="0"/>
              <a:t>Chain</a:t>
            </a:r>
            <a:br>
              <a:rPr lang="en-US" sz="4800" dirty="0"/>
            </a:br>
            <a:r>
              <a:rPr lang="en-US" sz="4800" dirty="0"/>
              <a:t> Crisis</a:t>
            </a:r>
            <a:br>
              <a:rPr lang="en-US" sz="4800" dirty="0"/>
            </a:br>
            <a:br>
              <a:rPr lang="en-US" sz="4800" dirty="0"/>
            </a:br>
            <a:endParaRPr lang="en-US" sz="4800" dirty="0"/>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8607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3" name="Rectangle 21">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3">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5" name="Straight Connector 25">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31">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 Placeholder 4">
            <a:extLst>
              <a:ext uri="{FF2B5EF4-FFF2-40B4-BE49-F238E27FC236}">
                <a16:creationId xmlns:a16="http://schemas.microsoft.com/office/drawing/2014/main" id="{1EA537B9-786C-4F73-8868-3DC895DA5DD6}"/>
              </a:ext>
            </a:extLst>
          </p:cNvPr>
          <p:cNvSpPr>
            <a:spLocks noGrp="1"/>
          </p:cNvSpPr>
          <p:nvPr>
            <p:ph type="body" idx="1"/>
          </p:nvPr>
        </p:nvSpPr>
        <p:spPr>
          <a:xfrm>
            <a:off x="1507066" y="2480311"/>
            <a:ext cx="7991263" cy="2667422"/>
          </a:xfrm>
        </p:spPr>
        <p:txBody>
          <a:bodyPr vert="horz" lIns="91440" tIns="45720" rIns="91440" bIns="45720" rtlCol="0" anchor="t">
            <a:noAutofit/>
          </a:bodyPr>
          <a:lstStyle/>
          <a:p>
            <a:r>
              <a:rPr lang="en-US" sz="2400" dirty="0">
                <a:solidFill>
                  <a:schemeClr val="tx1"/>
                </a:solidFill>
              </a:rPr>
              <a:t>Due to supply chain issues, several items in my original grant were unavailable or on backorder.</a:t>
            </a:r>
          </a:p>
          <a:p>
            <a:r>
              <a:rPr lang="en-US" sz="2400" dirty="0">
                <a:solidFill>
                  <a:schemeClr val="tx1"/>
                </a:solidFill>
              </a:rPr>
              <a:t>While awaiting on materials, we decided to change the location.  The new area is currently occupied, unfortunately we cannot create the sensory area until this summer.   </a:t>
            </a:r>
          </a:p>
          <a:p>
            <a:r>
              <a:rPr lang="en-US" sz="2400" dirty="0">
                <a:solidFill>
                  <a:schemeClr val="tx1"/>
                </a:solidFill>
              </a:rPr>
              <a:t>I plan to share updated progress and show our final creation when school starts in August.</a:t>
            </a:r>
          </a:p>
        </p:txBody>
      </p:sp>
      <p:sp>
        <p:nvSpPr>
          <p:cNvPr id="4" name="Title 3">
            <a:extLst>
              <a:ext uri="{FF2B5EF4-FFF2-40B4-BE49-F238E27FC236}">
                <a16:creationId xmlns:a16="http://schemas.microsoft.com/office/drawing/2014/main" id="{F6F26BD2-0499-4647-A352-CFA2E2216E54}"/>
              </a:ext>
            </a:extLst>
          </p:cNvPr>
          <p:cNvSpPr>
            <a:spLocks noGrp="1"/>
          </p:cNvSpPr>
          <p:nvPr>
            <p:ph type="title"/>
          </p:nvPr>
        </p:nvSpPr>
        <p:spPr>
          <a:xfrm>
            <a:off x="1507067" y="262759"/>
            <a:ext cx="6345343" cy="1324303"/>
          </a:xfrm>
        </p:spPr>
        <p:txBody>
          <a:bodyPr vert="horz" lIns="91440" tIns="45720" rIns="91440" bIns="45720" rtlCol="0" anchor="b">
            <a:normAutofit/>
          </a:bodyPr>
          <a:lstStyle/>
          <a:p>
            <a:pPr algn="r"/>
            <a:r>
              <a:rPr lang="en-US" sz="5400" dirty="0"/>
              <a:t>Speedbump!</a:t>
            </a:r>
          </a:p>
        </p:txBody>
      </p:sp>
    </p:spTree>
    <p:extLst>
      <p:ext uri="{BB962C8B-B14F-4D97-AF65-F5344CB8AC3E}">
        <p14:creationId xmlns:p14="http://schemas.microsoft.com/office/powerpoint/2010/main" val="44445837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5EF6-BCDC-45A8-97F8-920E4A0BA3C0}"/>
              </a:ext>
            </a:extLst>
          </p:cNvPr>
          <p:cNvSpPr>
            <a:spLocks noGrp="1"/>
          </p:cNvSpPr>
          <p:nvPr>
            <p:ph type="title"/>
          </p:nvPr>
        </p:nvSpPr>
        <p:spPr/>
        <p:txBody>
          <a:bodyPr/>
          <a:lstStyle/>
          <a:p>
            <a:r>
              <a:rPr lang="en-US" dirty="0"/>
              <a:t>Change of Plans for Sensory Area</a:t>
            </a:r>
          </a:p>
        </p:txBody>
      </p:sp>
      <p:sp>
        <p:nvSpPr>
          <p:cNvPr id="3" name="Text Placeholder 2">
            <a:extLst>
              <a:ext uri="{FF2B5EF4-FFF2-40B4-BE49-F238E27FC236}">
                <a16:creationId xmlns:a16="http://schemas.microsoft.com/office/drawing/2014/main" id="{0F9B5DA0-CA0C-46A4-B353-03AE547E7B43}"/>
              </a:ext>
            </a:extLst>
          </p:cNvPr>
          <p:cNvSpPr>
            <a:spLocks noGrp="1"/>
          </p:cNvSpPr>
          <p:nvPr>
            <p:ph type="body" idx="1"/>
          </p:nvPr>
        </p:nvSpPr>
        <p:spPr/>
        <p:txBody>
          <a:bodyPr/>
          <a:lstStyle/>
          <a:p>
            <a:r>
              <a:rPr lang="en-US" dirty="0"/>
              <a:t>Original Plan</a:t>
            </a:r>
          </a:p>
        </p:txBody>
      </p:sp>
      <p:pic>
        <p:nvPicPr>
          <p:cNvPr id="8" name="Content Placeholder 7">
            <a:extLst>
              <a:ext uri="{FF2B5EF4-FFF2-40B4-BE49-F238E27FC236}">
                <a16:creationId xmlns:a16="http://schemas.microsoft.com/office/drawing/2014/main" id="{9C73B0BA-5043-4EB9-BFB2-C143285A0160}"/>
              </a:ext>
            </a:extLst>
          </p:cNvPr>
          <p:cNvPicPr>
            <a:picLocks noGrp="1" noChangeAspect="1"/>
          </p:cNvPicPr>
          <p:nvPr>
            <p:ph sz="half" idx="2"/>
          </p:nvPr>
        </p:nvPicPr>
        <p:blipFill>
          <a:blip r:embed="rId2"/>
          <a:stretch>
            <a:fillRect/>
          </a:stretch>
        </p:blipFill>
        <p:spPr>
          <a:xfrm>
            <a:off x="676275" y="2820194"/>
            <a:ext cx="4184650" cy="3138487"/>
          </a:xfrm>
          <a:prstGeom prst="rect">
            <a:avLst/>
          </a:prstGeom>
        </p:spPr>
      </p:pic>
      <p:sp>
        <p:nvSpPr>
          <p:cNvPr id="5" name="Text Placeholder 4">
            <a:extLst>
              <a:ext uri="{FF2B5EF4-FFF2-40B4-BE49-F238E27FC236}">
                <a16:creationId xmlns:a16="http://schemas.microsoft.com/office/drawing/2014/main" id="{EBBEDF87-499C-4EDD-BDF6-00B15ADADD6A}"/>
              </a:ext>
            </a:extLst>
          </p:cNvPr>
          <p:cNvSpPr>
            <a:spLocks noGrp="1"/>
          </p:cNvSpPr>
          <p:nvPr>
            <p:ph type="body" sz="quarter" idx="3"/>
          </p:nvPr>
        </p:nvSpPr>
        <p:spPr/>
        <p:txBody>
          <a:bodyPr/>
          <a:lstStyle/>
          <a:p>
            <a:r>
              <a:rPr lang="en-US" dirty="0"/>
              <a:t>New Location</a:t>
            </a:r>
          </a:p>
        </p:txBody>
      </p:sp>
      <p:pic>
        <p:nvPicPr>
          <p:cNvPr id="7" name="Content Placeholder 6">
            <a:extLst>
              <a:ext uri="{FF2B5EF4-FFF2-40B4-BE49-F238E27FC236}">
                <a16:creationId xmlns:a16="http://schemas.microsoft.com/office/drawing/2014/main" id="{F5475B7E-50E8-478F-96F9-70C7F2253832}"/>
              </a:ext>
            </a:extLst>
          </p:cNvPr>
          <p:cNvPicPr>
            <a:picLocks noGrp="1" noChangeAspect="1"/>
          </p:cNvPicPr>
          <p:nvPr>
            <p:ph sz="quarter" idx="4"/>
          </p:nvPr>
        </p:nvPicPr>
        <p:blipFill>
          <a:blip r:embed="rId3"/>
          <a:stretch>
            <a:fillRect/>
          </a:stretch>
        </p:blipFill>
        <p:spPr>
          <a:xfrm>
            <a:off x="5087938" y="2819599"/>
            <a:ext cx="4186237" cy="3139677"/>
          </a:xfrm>
          <a:prstGeom prst="rect">
            <a:avLst/>
          </a:prstGeom>
        </p:spPr>
      </p:pic>
    </p:spTree>
    <p:extLst>
      <p:ext uri="{BB962C8B-B14F-4D97-AF65-F5344CB8AC3E}">
        <p14:creationId xmlns:p14="http://schemas.microsoft.com/office/powerpoint/2010/main" val="249839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2" name="Rectangle 41">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8A78F7-91EB-4F1B-872B-E5353B062AA0}"/>
              </a:ext>
            </a:extLst>
          </p:cNvPr>
          <p:cNvSpPr>
            <a:spLocks noGrp="1"/>
          </p:cNvSpPr>
          <p:nvPr>
            <p:ph type="body" idx="1"/>
          </p:nvPr>
        </p:nvSpPr>
        <p:spPr>
          <a:xfrm>
            <a:off x="677334" y="1253067"/>
            <a:ext cx="6155266" cy="4351866"/>
          </a:xfrm>
        </p:spPr>
        <p:txBody>
          <a:bodyPr vert="horz" lIns="91440" tIns="45720" rIns="91440" bIns="45720" rtlCol="0" anchor="ctr">
            <a:normAutofit/>
          </a:bodyPr>
          <a:lstStyle/>
          <a:p>
            <a:pPr>
              <a:buFont typeface="Wingdings 3" charset="2"/>
              <a:buChar char=""/>
            </a:pPr>
            <a:r>
              <a:rPr lang="en-US" sz="2800" dirty="0"/>
              <a:t>This will be so much more than a sensory wall; it will be an entire sensory area where students can find respite and take a sensory break. </a:t>
            </a:r>
          </a:p>
          <a:p>
            <a:pPr>
              <a:buFont typeface="Wingdings 3" charset="2"/>
              <a:buChar char=""/>
            </a:pPr>
            <a:r>
              <a:rPr lang="en-US" sz="2800" dirty="0"/>
              <a:t> The area will also be used by speech, occupational and physical therapists.</a:t>
            </a:r>
          </a:p>
        </p:txBody>
      </p:sp>
      <p:sp>
        <p:nvSpPr>
          <p:cNvPr id="44" name="Rectangle 43">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6" name="Straight Connector 45">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34F0443D-99F7-46E5-998C-AD993EDE71F9}"/>
              </a:ext>
            </a:extLst>
          </p:cNvPr>
          <p:cNvSpPr>
            <a:spLocks noGrp="1"/>
          </p:cNvSpPr>
          <p:nvPr>
            <p:ph type="title"/>
          </p:nvPr>
        </p:nvSpPr>
        <p:spPr>
          <a:xfrm>
            <a:off x="7829658" y="2091690"/>
            <a:ext cx="3371742" cy="2045970"/>
          </a:xfrm>
        </p:spPr>
        <p:txBody>
          <a:bodyPr vert="horz" lIns="91440" tIns="45720" rIns="91440" bIns="45720" rtlCol="0" anchor="ctr">
            <a:normAutofit/>
          </a:bodyPr>
          <a:lstStyle/>
          <a:p>
            <a:r>
              <a:rPr lang="en-US" sz="3600" dirty="0">
                <a:solidFill>
                  <a:schemeClr val="bg1"/>
                </a:solidFill>
              </a:rPr>
              <a:t>New Idea</a:t>
            </a:r>
          </a:p>
        </p:txBody>
      </p:sp>
    </p:spTree>
    <p:extLst>
      <p:ext uri="{BB962C8B-B14F-4D97-AF65-F5344CB8AC3E}">
        <p14:creationId xmlns:p14="http://schemas.microsoft.com/office/powerpoint/2010/main" val="307981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9" name="Straight Connector 3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graphicFrame>
        <p:nvGraphicFramePr>
          <p:cNvPr id="4" name="TextBox 1">
            <a:extLst>
              <a:ext uri="{FF2B5EF4-FFF2-40B4-BE49-F238E27FC236}">
                <a16:creationId xmlns:a16="http://schemas.microsoft.com/office/drawing/2014/main" id="{1DC6B824-314E-453A-A704-42C661C236B1}"/>
              </a:ext>
            </a:extLst>
          </p:cNvPr>
          <p:cNvGraphicFramePr/>
          <p:nvPr>
            <p:extLst>
              <p:ext uri="{D42A27DB-BD31-4B8C-83A1-F6EECF244321}">
                <p14:modId xmlns:p14="http://schemas.microsoft.com/office/powerpoint/2010/main" val="164415136"/>
              </p:ext>
            </p:extLst>
          </p:nvPr>
        </p:nvGraphicFramePr>
        <p:xfrm>
          <a:off x="677862" y="752476"/>
          <a:ext cx="9177337" cy="5289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582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TextBox 2">
            <a:extLst>
              <a:ext uri="{FF2B5EF4-FFF2-40B4-BE49-F238E27FC236}">
                <a16:creationId xmlns:a16="http://schemas.microsoft.com/office/drawing/2014/main" id="{D26C113C-6ABA-430F-88A0-F878585428C1}"/>
              </a:ext>
            </a:extLst>
          </p:cNvPr>
          <p:cNvGraphicFramePr/>
          <p:nvPr>
            <p:extLst>
              <p:ext uri="{D42A27DB-BD31-4B8C-83A1-F6EECF244321}">
                <p14:modId xmlns:p14="http://schemas.microsoft.com/office/powerpoint/2010/main" val="1644035566"/>
              </p:ext>
            </p:extLst>
          </p:nvPr>
        </p:nvGraphicFramePr>
        <p:xfrm>
          <a:off x="1286933" y="828675"/>
          <a:ext cx="9618133" cy="521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292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3" name="Straight Connector 2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3" name="Rectangle 3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769EED2A-4CE5-49EE-B8BB-DA363F6E0328}"/>
              </a:ext>
            </a:extLst>
          </p:cNvPr>
          <p:cNvGraphicFramePr/>
          <p:nvPr>
            <p:extLst>
              <p:ext uri="{D42A27DB-BD31-4B8C-83A1-F6EECF244321}">
                <p14:modId xmlns:p14="http://schemas.microsoft.com/office/powerpoint/2010/main" val="1040290613"/>
              </p:ext>
            </p:extLst>
          </p:nvPr>
        </p:nvGraphicFramePr>
        <p:xfrm>
          <a:off x="4275666" y="872359"/>
          <a:ext cx="7269691" cy="5051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5454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3" name="Straight Connector 2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3" name="Rectangle 3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37F86BD0-09EC-4BE4-9464-5EFB24BCD79B}"/>
              </a:ext>
            </a:extLst>
          </p:cNvPr>
          <p:cNvGraphicFramePr/>
          <p:nvPr>
            <p:extLst>
              <p:ext uri="{D42A27DB-BD31-4B8C-83A1-F6EECF244321}">
                <p14:modId xmlns:p14="http://schemas.microsoft.com/office/powerpoint/2010/main" val="1859519779"/>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116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6365-5449-424D-A0CB-84B60F914110}"/>
              </a:ext>
            </a:extLst>
          </p:cNvPr>
          <p:cNvSpPr>
            <a:spLocks noGrp="1"/>
          </p:cNvSpPr>
          <p:nvPr>
            <p:ph type="title"/>
          </p:nvPr>
        </p:nvSpPr>
        <p:spPr>
          <a:xfrm>
            <a:off x="2353734" y="345440"/>
            <a:ext cx="8596668" cy="45719"/>
          </a:xfrm>
        </p:spPr>
        <p:txBody>
          <a:bodyPr>
            <a:noAutofit/>
          </a:bodyPr>
          <a:lstStyle/>
          <a:p>
            <a:r>
              <a:rPr lang="en-US" dirty="0">
                <a:latin typeface="Comic Sans MS" panose="030F0702030302020204" pitchFamily="66" charset="0"/>
              </a:rPr>
              <a:t>Why a sensory area?</a:t>
            </a:r>
            <a:br>
              <a:rPr lang="en-US" dirty="0"/>
            </a:br>
            <a:endParaRPr lang="en-US" dirty="0"/>
          </a:p>
        </p:txBody>
      </p:sp>
      <p:sp>
        <p:nvSpPr>
          <p:cNvPr id="3" name="Content Placeholder 2">
            <a:extLst>
              <a:ext uri="{FF2B5EF4-FFF2-40B4-BE49-F238E27FC236}">
                <a16:creationId xmlns:a16="http://schemas.microsoft.com/office/drawing/2014/main" id="{B9539BA6-35F3-4AED-A7CF-8B5A2A1B280D}"/>
              </a:ext>
            </a:extLst>
          </p:cNvPr>
          <p:cNvSpPr>
            <a:spLocks noGrp="1"/>
          </p:cNvSpPr>
          <p:nvPr>
            <p:ph idx="1"/>
          </p:nvPr>
        </p:nvSpPr>
        <p:spPr>
          <a:xfrm>
            <a:off x="677334" y="1114424"/>
            <a:ext cx="9171516" cy="5183505"/>
          </a:xfrm>
        </p:spPr>
        <p:txBody>
          <a:bodyPr>
            <a:normAutofit lnSpcReduction="10000"/>
          </a:bodyPr>
          <a:lstStyle/>
          <a:p>
            <a:r>
              <a:rPr lang="en-US" sz="24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Change is difficult for most everyone.  </a:t>
            </a:r>
            <a:r>
              <a:rPr lang="en-US" sz="2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We handle change best if it is expected and occurs within the context of a predictable routine.  </a:t>
            </a:r>
          </a:p>
          <a:p>
            <a:endParaRPr lang="en-US" sz="24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r>
              <a:rPr lang="en-US" sz="2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For students with special needs, a predictable routine allows them to feel safe, in control, and allows them to better deal with and handle change in their lives.  </a:t>
            </a:r>
          </a:p>
          <a:p>
            <a:endParaRPr lang="en-US" sz="2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a:p>
            <a:r>
              <a:rPr lang="en-US" sz="2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Of course, many changes can’t be avoided.  That’s why we try to offer children with  special needs a predictable routine as a foundation in their lives.  This gives children the chance to rise to the occasion to handle big changes as needed.</a:t>
            </a:r>
            <a:endParaRPr lang="en-US" sz="2400" dirty="0">
              <a:latin typeface="Comic Sans MS" panose="030F0702030302020204" pitchFamily="66" charset="0"/>
            </a:endParaRPr>
          </a:p>
        </p:txBody>
      </p:sp>
    </p:spTree>
    <p:extLst>
      <p:ext uri="{BB962C8B-B14F-4D97-AF65-F5344CB8AC3E}">
        <p14:creationId xmlns:p14="http://schemas.microsoft.com/office/powerpoint/2010/main" val="519971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256AEB-C481-4693-91F4-08F7175D1718}"/>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sz="3600" dirty="0">
                <a:latin typeface="Comic Sans MS" panose="030F0702030302020204" pitchFamily="66" charset="0"/>
              </a:rPr>
              <a:t>Budget</a:t>
            </a:r>
          </a:p>
        </p:txBody>
      </p:sp>
      <p:sp>
        <p:nvSpPr>
          <p:cNvPr id="3" name="Text Placeholder 2">
            <a:extLst>
              <a:ext uri="{FF2B5EF4-FFF2-40B4-BE49-F238E27FC236}">
                <a16:creationId xmlns:a16="http://schemas.microsoft.com/office/drawing/2014/main" id="{69A6D74B-F3E7-4B78-B638-A433B705D986}"/>
              </a:ext>
            </a:extLst>
          </p:cNvPr>
          <p:cNvSpPr>
            <a:spLocks noGrp="1"/>
          </p:cNvSpPr>
          <p:nvPr>
            <p:ph type="body" idx="1"/>
          </p:nvPr>
        </p:nvSpPr>
        <p:spPr>
          <a:xfrm>
            <a:off x="4010826" y="223520"/>
            <a:ext cx="6159334" cy="6187440"/>
          </a:xfrm>
        </p:spPr>
        <p:txBody>
          <a:bodyPr vert="horz" lIns="91440" tIns="45720" rIns="91440" bIns="45720" rtlCol="0" anchor="ctr">
            <a:normAutofit/>
          </a:bodyPr>
          <a:lstStyle/>
          <a:p>
            <a:pPr>
              <a:buFont typeface="Wingdings 3" charset="2"/>
              <a:buChar char=""/>
            </a:pPr>
            <a:r>
              <a:rPr lang="en-US" sz="1900" dirty="0">
                <a:latin typeface="Comic Sans MS" panose="030F0702030302020204" pitchFamily="66" charset="0"/>
              </a:rPr>
              <a:t>Optic Curtain Light				$119</a:t>
            </a:r>
          </a:p>
          <a:p>
            <a:pPr>
              <a:buFont typeface="Wingdings 3" charset="2"/>
              <a:buChar char=""/>
            </a:pPr>
            <a:r>
              <a:rPr lang="en-US" sz="1900" dirty="0">
                <a:latin typeface="Comic Sans MS" panose="030F0702030302020204" pitchFamily="66" charset="0"/>
              </a:rPr>
              <a:t>Wall Mount Bubble Aquarium		$275</a:t>
            </a:r>
          </a:p>
          <a:p>
            <a:pPr>
              <a:buFont typeface="Wingdings 3" charset="2"/>
              <a:buChar char=""/>
            </a:pPr>
            <a:r>
              <a:rPr lang="en-US" sz="1900" dirty="0">
                <a:latin typeface="Comic Sans MS" panose="030F0702030302020204" pitchFamily="66" charset="0"/>
              </a:rPr>
              <a:t>Chameleon Skin Sensory Tape		$27</a:t>
            </a:r>
          </a:p>
          <a:p>
            <a:pPr>
              <a:buFont typeface="Wingdings 3" charset="2"/>
              <a:buChar char=""/>
            </a:pPr>
            <a:r>
              <a:rPr lang="en-US" sz="1900" dirty="0">
                <a:latin typeface="Comic Sans MS" panose="030F0702030302020204" pitchFamily="66" charset="0"/>
              </a:rPr>
              <a:t>Silly Shapes Sensory Circles		$55</a:t>
            </a:r>
          </a:p>
          <a:p>
            <a:pPr>
              <a:buFont typeface="Wingdings 3" charset="2"/>
              <a:buChar char=""/>
            </a:pPr>
            <a:r>
              <a:rPr lang="en-US" sz="1900" dirty="0">
                <a:latin typeface="Comic Sans MS" panose="030F0702030302020204" pitchFamily="66" charset="0"/>
              </a:rPr>
              <a:t>Touch &amp; Change Boards			$120</a:t>
            </a:r>
          </a:p>
          <a:p>
            <a:pPr>
              <a:buFont typeface="Wingdings 3" charset="2"/>
              <a:buChar char=""/>
            </a:pPr>
            <a:r>
              <a:rPr lang="en-US" sz="1900" dirty="0">
                <a:latin typeface="Comic Sans MS" panose="030F0702030302020204" pitchFamily="66" charset="0"/>
              </a:rPr>
              <a:t>Sensory Gel Maze					$46</a:t>
            </a:r>
          </a:p>
          <a:p>
            <a:pPr>
              <a:buFont typeface="Wingdings 3" charset="2"/>
              <a:buChar char=""/>
            </a:pPr>
            <a:r>
              <a:rPr lang="en-US" sz="1900" dirty="0">
                <a:latin typeface="Comic Sans MS" panose="030F0702030302020204" pitchFamily="66" charset="0"/>
              </a:rPr>
              <a:t>Squishy Handprints (3)			$156</a:t>
            </a:r>
          </a:p>
          <a:p>
            <a:pPr>
              <a:buFont typeface="Wingdings 3" charset="2"/>
              <a:buChar char=""/>
            </a:pPr>
            <a:r>
              <a:rPr lang="en-US" sz="1900" dirty="0">
                <a:latin typeface="Comic Sans MS" panose="030F0702030302020204" pitchFamily="66" charset="0"/>
              </a:rPr>
              <a:t>Sensory Play Discs					$27</a:t>
            </a:r>
          </a:p>
          <a:p>
            <a:pPr>
              <a:buFont typeface="Wingdings 3" charset="2"/>
              <a:buChar char=""/>
            </a:pPr>
            <a:r>
              <a:rPr lang="en-US" sz="1900" dirty="0">
                <a:latin typeface="Comic Sans MS" panose="030F0702030302020204" pitchFamily="66" charset="0"/>
              </a:rPr>
              <a:t>Teacher Geek Gears				$100</a:t>
            </a:r>
          </a:p>
          <a:p>
            <a:pPr>
              <a:buFont typeface="Wingdings 3" charset="2"/>
              <a:buChar char=""/>
            </a:pPr>
            <a:r>
              <a:rPr lang="en-US" sz="1900" dirty="0">
                <a:latin typeface="Comic Sans MS" panose="030F0702030302020204" pitchFamily="66" charset="0"/>
              </a:rPr>
              <a:t>Giant Fiber Noodles				$29</a:t>
            </a:r>
          </a:p>
          <a:p>
            <a:pPr>
              <a:buFont typeface="Wingdings 3" charset="2"/>
              <a:buChar char=""/>
            </a:pPr>
            <a:r>
              <a:rPr lang="en-US" sz="1900" dirty="0">
                <a:latin typeface="Comic Sans MS" panose="030F0702030302020204" pitchFamily="66" charset="0"/>
              </a:rPr>
              <a:t>Hardware &amp; Attachments			$46</a:t>
            </a:r>
          </a:p>
          <a:p>
            <a:pPr>
              <a:buFont typeface="Wingdings 3" charset="2"/>
              <a:buChar char=""/>
            </a:pPr>
            <a:endParaRPr lang="en-US" dirty="0"/>
          </a:p>
        </p:txBody>
      </p:sp>
    </p:spTree>
    <p:extLst>
      <p:ext uri="{BB962C8B-B14F-4D97-AF65-F5344CB8AC3E}">
        <p14:creationId xmlns:p14="http://schemas.microsoft.com/office/powerpoint/2010/main" val="3873241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256AEB-C481-4693-91F4-08F7175D1718}"/>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sz="3600" dirty="0">
                <a:latin typeface="Comic Sans MS" panose="030F0702030302020204" pitchFamily="66" charset="0"/>
              </a:rPr>
              <a:t>What I</a:t>
            </a:r>
            <a:br>
              <a:rPr lang="en-US" sz="3600" dirty="0">
                <a:latin typeface="Comic Sans MS" panose="030F0702030302020204" pitchFamily="66" charset="0"/>
              </a:rPr>
            </a:br>
            <a:r>
              <a:rPr lang="en-US" sz="3600" dirty="0">
                <a:latin typeface="Comic Sans MS" panose="030F0702030302020204" pitchFamily="66" charset="0"/>
              </a:rPr>
              <a:t>actually received:</a:t>
            </a:r>
          </a:p>
        </p:txBody>
      </p:sp>
      <p:sp>
        <p:nvSpPr>
          <p:cNvPr id="3" name="Text Placeholder 2">
            <a:extLst>
              <a:ext uri="{FF2B5EF4-FFF2-40B4-BE49-F238E27FC236}">
                <a16:creationId xmlns:a16="http://schemas.microsoft.com/office/drawing/2014/main" id="{69A6D74B-F3E7-4B78-B638-A433B705D986}"/>
              </a:ext>
            </a:extLst>
          </p:cNvPr>
          <p:cNvSpPr>
            <a:spLocks noGrp="1"/>
          </p:cNvSpPr>
          <p:nvPr>
            <p:ph type="body" idx="1"/>
          </p:nvPr>
        </p:nvSpPr>
        <p:spPr>
          <a:xfrm>
            <a:off x="4010826" y="895350"/>
            <a:ext cx="6159334" cy="5515610"/>
          </a:xfrm>
        </p:spPr>
        <p:txBody>
          <a:bodyPr vert="horz" lIns="91440" tIns="45720" rIns="91440" bIns="45720" rtlCol="0" anchor="ctr">
            <a:normAutofit/>
          </a:bodyPr>
          <a:lstStyle/>
          <a:p>
            <a:pPr>
              <a:buFont typeface="Wingdings 3" charset="2"/>
              <a:buChar char=""/>
            </a:pPr>
            <a:r>
              <a:rPr lang="en-US" sz="1900" dirty="0">
                <a:latin typeface="Comic Sans MS" panose="030F0702030302020204" pitchFamily="66" charset="0"/>
              </a:rPr>
              <a:t>Wall Mount Bubble Tube			$110</a:t>
            </a:r>
          </a:p>
          <a:p>
            <a:pPr>
              <a:buFont typeface="Wingdings 3" charset="2"/>
              <a:buChar char=""/>
            </a:pPr>
            <a:r>
              <a:rPr lang="en-US" sz="1900" dirty="0">
                <a:latin typeface="Comic Sans MS" panose="030F0702030302020204" pitchFamily="66" charset="0"/>
              </a:rPr>
              <a:t>LED Lights						$60</a:t>
            </a:r>
          </a:p>
          <a:p>
            <a:pPr>
              <a:buFont typeface="Wingdings 3" charset="2"/>
              <a:buChar char=""/>
            </a:pPr>
            <a:r>
              <a:rPr lang="en-US" sz="1900" dirty="0">
                <a:latin typeface="Comic Sans MS" panose="030F0702030302020204" pitchFamily="66" charset="0"/>
              </a:rPr>
              <a:t>Hexagon Lights					$60</a:t>
            </a:r>
          </a:p>
          <a:p>
            <a:pPr>
              <a:buFont typeface="Wingdings 3" charset="2"/>
              <a:buChar char=""/>
            </a:pPr>
            <a:r>
              <a:rPr lang="en-US" sz="1900" dirty="0">
                <a:latin typeface="Comic Sans MS" panose="030F0702030302020204" pitchFamily="66" charset="0"/>
              </a:rPr>
              <a:t>Sensory Floor Mats 				$170</a:t>
            </a:r>
          </a:p>
          <a:p>
            <a:pPr>
              <a:buFont typeface="Wingdings 3" charset="2"/>
              <a:buChar char=""/>
            </a:pPr>
            <a:r>
              <a:rPr lang="en-US" sz="1900" dirty="0">
                <a:latin typeface="Comic Sans MS" panose="030F0702030302020204" pitchFamily="66" charset="0"/>
              </a:rPr>
              <a:t>Hexagon Mirrors					$12</a:t>
            </a:r>
          </a:p>
          <a:p>
            <a:pPr>
              <a:buFont typeface="Wingdings 3" charset="2"/>
              <a:buChar char=""/>
            </a:pPr>
            <a:r>
              <a:rPr lang="en-US" sz="1900" dirty="0">
                <a:latin typeface="Comic Sans MS" panose="030F0702030302020204" pitchFamily="66" charset="0"/>
              </a:rPr>
              <a:t>Sensory Mini Mats					$63</a:t>
            </a:r>
          </a:p>
          <a:p>
            <a:pPr>
              <a:buFont typeface="Wingdings 3" charset="2"/>
              <a:buChar char=""/>
            </a:pPr>
            <a:r>
              <a:rPr lang="en-US" sz="1900" dirty="0">
                <a:latin typeface="Comic Sans MS" panose="030F0702030302020204" pitchFamily="66" charset="0"/>
              </a:rPr>
              <a:t>Light Panel						$70		</a:t>
            </a:r>
          </a:p>
          <a:p>
            <a:pPr>
              <a:buFont typeface="Wingdings 3" charset="2"/>
              <a:buChar char=""/>
            </a:pPr>
            <a:endParaRPr lang="en-US" sz="1900" dirty="0">
              <a:latin typeface="Comic Sans MS" panose="030F0702030302020204" pitchFamily="66" charset="0"/>
            </a:endParaRPr>
          </a:p>
          <a:p>
            <a:pPr>
              <a:buFont typeface="Wingdings 3" charset="2"/>
              <a:buChar char=""/>
            </a:pPr>
            <a:endParaRPr lang="en-US" dirty="0"/>
          </a:p>
        </p:txBody>
      </p:sp>
    </p:spTree>
    <p:extLst>
      <p:ext uri="{BB962C8B-B14F-4D97-AF65-F5344CB8AC3E}">
        <p14:creationId xmlns:p14="http://schemas.microsoft.com/office/powerpoint/2010/main" val="3192181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5A71-F094-4512-BE17-D8D9A6CA8EC3}"/>
              </a:ext>
            </a:extLst>
          </p:cNvPr>
          <p:cNvSpPr>
            <a:spLocks noGrp="1"/>
          </p:cNvSpPr>
          <p:nvPr>
            <p:ph type="ctrTitle"/>
          </p:nvPr>
        </p:nvSpPr>
        <p:spPr>
          <a:xfrm>
            <a:off x="4511040" y="426720"/>
            <a:ext cx="5476239" cy="4572000"/>
          </a:xfrm>
        </p:spPr>
        <p:txBody>
          <a:bodyPr>
            <a:normAutofit/>
          </a:bodyPr>
          <a:lstStyle/>
          <a:p>
            <a:pPr algn="l">
              <a:lnSpc>
                <a:spcPct val="90000"/>
              </a:lnSpc>
            </a:pPr>
            <a:r>
              <a:rPr lang="en-US" sz="4000" dirty="0">
                <a:latin typeface="Comic Sans MS" panose="030F0702030302020204" pitchFamily="66" charset="0"/>
              </a:rPr>
              <a:t>Thank you KVEC</a:t>
            </a:r>
            <a:br>
              <a:rPr lang="en-US" sz="4000" dirty="0">
                <a:latin typeface="Comic Sans MS" panose="030F0702030302020204" pitchFamily="66" charset="0"/>
              </a:rPr>
            </a:br>
            <a:r>
              <a:rPr lang="en-US" sz="4000" dirty="0">
                <a:latin typeface="Comic Sans MS" panose="030F0702030302020204" pitchFamily="66" charset="0"/>
              </a:rPr>
              <a:t>for the opportunity to create a sensory area for our students.</a:t>
            </a:r>
            <a:br>
              <a:rPr lang="en-US" sz="4000" dirty="0">
                <a:latin typeface="Comic Sans MS" panose="030F0702030302020204" pitchFamily="66" charset="0"/>
              </a:rPr>
            </a:br>
            <a:endParaRPr lang="en-US" sz="4000" dirty="0">
              <a:latin typeface="Comic Sans MS" panose="030F0702030302020204" pitchFamily="66" charset="0"/>
            </a:endParaRPr>
          </a:p>
        </p:txBody>
      </p:sp>
      <p:sp>
        <p:nvSpPr>
          <p:cNvPr id="3" name="Subtitle 2">
            <a:extLst>
              <a:ext uri="{FF2B5EF4-FFF2-40B4-BE49-F238E27FC236}">
                <a16:creationId xmlns:a16="http://schemas.microsoft.com/office/drawing/2014/main" id="{F48FC595-8776-4F06-899C-FD67A31F09BA}"/>
              </a:ext>
            </a:extLst>
          </p:cNvPr>
          <p:cNvSpPr>
            <a:spLocks noGrp="1"/>
          </p:cNvSpPr>
          <p:nvPr>
            <p:ph type="subTitle" idx="1"/>
          </p:nvPr>
        </p:nvSpPr>
        <p:spPr>
          <a:xfrm>
            <a:off x="4974336" y="5315830"/>
            <a:ext cx="4299666" cy="505849"/>
          </a:xfrm>
        </p:spPr>
        <p:txBody>
          <a:bodyPr>
            <a:normAutofit/>
          </a:bodyPr>
          <a:lstStyle/>
          <a:p>
            <a:pPr algn="l"/>
            <a:r>
              <a:rPr lang="en-US" dirty="0">
                <a:latin typeface="Comic Sans MS" panose="030F0702030302020204" pitchFamily="66" charset="0"/>
              </a:rPr>
              <a:t>Liza Clevenger Hylton, MS, CCC/SLP</a:t>
            </a:r>
          </a:p>
        </p:txBody>
      </p:sp>
      <p:sp>
        <p:nvSpPr>
          <p:cNvPr id="10" name="Isosceles Triangle 9">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Graphic 6" descr="Angel Face with Solid Fill">
            <a:extLst>
              <a:ext uri="{FF2B5EF4-FFF2-40B4-BE49-F238E27FC236}">
                <a16:creationId xmlns:a16="http://schemas.microsoft.com/office/drawing/2014/main" id="{3E5B7319-C005-4307-B037-FB54E8C519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331805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E6371E-CEAD-4F0C-8FBA-B63592363C39}"/>
              </a:ext>
            </a:extLst>
          </p:cNvPr>
          <p:cNvSpPr txBox="1"/>
          <p:nvPr/>
        </p:nvSpPr>
        <p:spPr>
          <a:xfrm>
            <a:off x="304800" y="419100"/>
            <a:ext cx="9946640" cy="6001643"/>
          </a:xfrm>
          <a:prstGeom prst="rect">
            <a:avLst/>
          </a:prstGeom>
          <a:noFill/>
        </p:spPr>
        <p:txBody>
          <a:bodyPr wrap="square" rtlCol="0">
            <a:spAutoFit/>
          </a:bodyPr>
          <a:lstStyle/>
          <a:p>
            <a:r>
              <a:rPr lang="en-US" sz="2400" dirty="0">
                <a:latin typeface="Comic Sans MS" panose="030F0702030302020204" pitchFamily="66" charset="0"/>
              </a:rPr>
              <a:t>Overstimulation, emotional regulation, and attention is our problem of practice in implementing our learning environment.  </a:t>
            </a:r>
          </a:p>
          <a:p>
            <a:endParaRPr lang="en-US" sz="2400" dirty="0">
              <a:latin typeface="Comic Sans MS" panose="030F0702030302020204" pitchFamily="66" charset="0"/>
            </a:endParaRPr>
          </a:p>
          <a:p>
            <a:endParaRPr lang="en-US" sz="2400" dirty="0">
              <a:latin typeface="Comic Sans MS" panose="030F0702030302020204" pitchFamily="66" charset="0"/>
            </a:endParaRPr>
          </a:p>
          <a:p>
            <a:r>
              <a:rPr lang="en-US" sz="2400" dirty="0">
                <a:latin typeface="Comic Sans MS" panose="030F0702030302020204" pitchFamily="66" charset="0"/>
              </a:rPr>
              <a:t>We have special needs students who have difficulty with attention, becoming overstimulated by environmental factors, difficulty expressing and regulating their emotions, causing them to become overwhelmed in class and unable to learn.</a:t>
            </a:r>
          </a:p>
          <a:p>
            <a:endParaRPr lang="en-US" sz="2400" dirty="0">
              <a:latin typeface="Comic Sans MS" panose="030F0702030302020204" pitchFamily="66" charset="0"/>
            </a:endParaRPr>
          </a:p>
          <a:p>
            <a:r>
              <a:rPr lang="en-US" sz="2400" dirty="0">
                <a:latin typeface="Comic Sans MS" panose="030F0702030302020204" pitchFamily="66" charset="0"/>
              </a:rPr>
              <a:t>Overstimulated students often engage in avoidance behaviors, self-harm, and withdraw from both peers and activities.  </a:t>
            </a:r>
          </a:p>
          <a:p>
            <a:r>
              <a:rPr lang="en-US" sz="2400" dirty="0">
                <a:latin typeface="Comic Sans MS" panose="030F0702030302020204" pitchFamily="66" charset="0"/>
              </a:rPr>
              <a:t>Overstimulated students are not engaged in what is being taught.   </a:t>
            </a:r>
          </a:p>
          <a:p>
            <a:endParaRPr lang="en-US" sz="2400" dirty="0">
              <a:latin typeface="Comic Sans MS" panose="030F0702030302020204" pitchFamily="66" charset="0"/>
            </a:endParaRPr>
          </a:p>
          <a:p>
            <a:r>
              <a:rPr lang="en-US" sz="2400" dirty="0">
                <a:latin typeface="Comic Sans MS" panose="030F0702030302020204" pitchFamily="66" charset="0"/>
              </a:rPr>
              <a:t>These students require frequent breaks in which they can move and experience calming, sensory, and mindful activities. </a:t>
            </a:r>
          </a:p>
          <a:p>
            <a:endParaRPr lang="en-US" sz="2400" dirty="0">
              <a:latin typeface="Comic Sans MS" panose="030F0702030302020204" pitchFamily="66" charset="0"/>
            </a:endParaRPr>
          </a:p>
        </p:txBody>
      </p:sp>
    </p:spTree>
    <p:extLst>
      <p:ext uri="{BB962C8B-B14F-4D97-AF65-F5344CB8AC3E}">
        <p14:creationId xmlns:p14="http://schemas.microsoft.com/office/powerpoint/2010/main" val="200847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6C12B0-7970-4937-B976-FE52B732A479}"/>
              </a:ext>
            </a:extLst>
          </p:cNvPr>
          <p:cNvSpPr txBox="1"/>
          <p:nvPr/>
        </p:nvSpPr>
        <p:spPr>
          <a:xfrm>
            <a:off x="295275" y="376237"/>
            <a:ext cx="9753600" cy="5693866"/>
          </a:xfrm>
          <a:prstGeom prst="rect">
            <a:avLst/>
          </a:prstGeom>
          <a:noFill/>
        </p:spPr>
        <p:txBody>
          <a:bodyPr wrap="square" rtlCol="0">
            <a:spAutoFit/>
          </a:bodyPr>
          <a:lstStyle/>
          <a:p>
            <a:r>
              <a:rPr lang="en-US" sz="2800" dirty="0">
                <a:latin typeface="Comic Sans MS" panose="030F0702030302020204" pitchFamily="66" charset="0"/>
              </a:rPr>
              <a:t>We would like to create a sensory area, located in a common space, which would provide tactile, visual, and auditory input for students to use as needed.</a:t>
            </a:r>
          </a:p>
          <a:p>
            <a:endParaRPr lang="en-US" sz="2800" dirty="0">
              <a:latin typeface="Comic Sans MS" panose="030F0702030302020204" pitchFamily="66" charset="0"/>
            </a:endParaRPr>
          </a:p>
          <a:p>
            <a:endParaRPr lang="en-US" sz="2800" dirty="0">
              <a:latin typeface="Comic Sans MS" panose="030F0702030302020204" pitchFamily="66" charset="0"/>
            </a:endParaRPr>
          </a:p>
          <a:p>
            <a:r>
              <a:rPr lang="en-US" sz="2800" dirty="0">
                <a:latin typeface="Comic Sans MS" panose="030F0702030302020204" pitchFamily="66" charset="0"/>
              </a:rPr>
              <a:t>This area would provide students a sensory space with activities to help organize, calm, become mindful of emotions, and assist with coping from traumatic situations.</a:t>
            </a:r>
          </a:p>
          <a:p>
            <a:endParaRPr lang="en-US" sz="2800" dirty="0">
              <a:latin typeface="Comic Sans MS" panose="030F0702030302020204" pitchFamily="66" charset="0"/>
            </a:endParaRPr>
          </a:p>
          <a:p>
            <a:endParaRPr lang="en-US" sz="2800" dirty="0">
              <a:latin typeface="Comic Sans MS" panose="030F0702030302020204" pitchFamily="66" charset="0"/>
            </a:endParaRPr>
          </a:p>
          <a:p>
            <a:r>
              <a:rPr lang="en-US" sz="2800" dirty="0">
                <a:latin typeface="Comic Sans MS" panose="030F0702030302020204" pitchFamily="66" charset="0"/>
              </a:rPr>
              <a:t>Students will be able to interact with part or all the sensory area.</a:t>
            </a:r>
          </a:p>
        </p:txBody>
      </p:sp>
    </p:spTree>
    <p:extLst>
      <p:ext uri="{BB962C8B-B14F-4D97-AF65-F5344CB8AC3E}">
        <p14:creationId xmlns:p14="http://schemas.microsoft.com/office/powerpoint/2010/main" val="70879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Crumpled paper light bulb">
            <a:extLst>
              <a:ext uri="{FF2B5EF4-FFF2-40B4-BE49-F238E27FC236}">
                <a16:creationId xmlns:a16="http://schemas.microsoft.com/office/drawing/2014/main" id="{104841E5-8D22-4C12-9CB0-9EC14D12CEC6}"/>
              </a:ext>
            </a:extLst>
          </p:cNvPr>
          <p:cNvPicPr>
            <a:picLocks noChangeAspect="1"/>
          </p:cNvPicPr>
          <p:nvPr/>
        </p:nvPicPr>
        <p:blipFill rotWithShape="1">
          <a:blip r:embed="rId2"/>
          <a:srcRect l="10482" r="1240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50C1323-BEC0-4813-866D-6FCB0CA72F95}"/>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ctr"/>
            <a:r>
              <a:rPr lang="en-US" sz="4800" dirty="0">
                <a:latin typeface="Comic Sans MS" panose="030F0702030302020204" pitchFamily="66" charset="0"/>
              </a:rPr>
              <a:t>Inspiration</a:t>
            </a:r>
            <a:br>
              <a:rPr lang="en-US" sz="4800" dirty="0">
                <a:latin typeface="Comic Sans MS" panose="030F0702030302020204" pitchFamily="66" charset="0"/>
              </a:rPr>
            </a:br>
            <a:endParaRPr lang="en-US" sz="4800" dirty="0">
              <a:latin typeface="Comic Sans MS" panose="030F0702030302020204" pitchFamily="66" charset="0"/>
            </a:endParaRP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1807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D6B1-A8A8-4402-8197-157E0EE23C30}"/>
              </a:ext>
            </a:extLst>
          </p:cNvPr>
          <p:cNvSpPr>
            <a:spLocks noGrp="1"/>
          </p:cNvSpPr>
          <p:nvPr>
            <p:ph type="title"/>
          </p:nvPr>
        </p:nvSpPr>
        <p:spPr/>
        <p:txBody>
          <a:bodyPr/>
          <a:lstStyle/>
          <a:p>
            <a:endParaRPr lang="en-US"/>
          </a:p>
        </p:txBody>
      </p:sp>
      <p:pic>
        <p:nvPicPr>
          <p:cNvPr id="6" name="Picture Placeholder 5" descr="A picture containing text, colorful, room&#10;&#10;Description automatically generated">
            <a:extLst>
              <a:ext uri="{FF2B5EF4-FFF2-40B4-BE49-F238E27FC236}">
                <a16:creationId xmlns:a16="http://schemas.microsoft.com/office/drawing/2014/main" id="{7BCA6EE0-9584-48DA-9B3A-B56501B3231B}"/>
              </a:ext>
            </a:extLst>
          </p:cNvPr>
          <p:cNvPicPr>
            <a:picLocks noGrp="1" noChangeAspect="1"/>
          </p:cNvPicPr>
          <p:nvPr>
            <p:ph type="pic" idx="1"/>
          </p:nvPr>
        </p:nvPicPr>
        <p:blipFill>
          <a:blip r:embed="rId2"/>
          <a:srcRect t="20182" b="20182"/>
          <a:stretch>
            <a:fillRect/>
          </a:stretch>
        </p:blipFill>
        <p:spPr>
          <a:xfrm>
            <a:off x="677334" y="355600"/>
            <a:ext cx="10405224" cy="6085840"/>
          </a:xfrm>
        </p:spPr>
      </p:pic>
      <p:sp>
        <p:nvSpPr>
          <p:cNvPr id="4" name="Text Placeholder 3">
            <a:extLst>
              <a:ext uri="{FF2B5EF4-FFF2-40B4-BE49-F238E27FC236}">
                <a16:creationId xmlns:a16="http://schemas.microsoft.com/office/drawing/2014/main" id="{DC77337E-D828-45A8-8DEE-23F927FBAAC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58391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44E1-4D45-4AC4-BBF2-9392A29F2F9E}"/>
              </a:ext>
            </a:extLst>
          </p:cNvPr>
          <p:cNvSpPr>
            <a:spLocks noGrp="1"/>
          </p:cNvSpPr>
          <p:nvPr>
            <p:ph type="title"/>
          </p:nvPr>
        </p:nvSpPr>
        <p:spPr/>
        <p:txBody>
          <a:bodyPr/>
          <a:lstStyle/>
          <a:p>
            <a:endParaRPr lang="en-US"/>
          </a:p>
        </p:txBody>
      </p:sp>
      <p:pic>
        <p:nvPicPr>
          <p:cNvPr id="6" name="Picture Placeholder 5" descr="A picture containing text&#10;&#10;Description automatically generated">
            <a:extLst>
              <a:ext uri="{FF2B5EF4-FFF2-40B4-BE49-F238E27FC236}">
                <a16:creationId xmlns:a16="http://schemas.microsoft.com/office/drawing/2014/main" id="{9A769023-07F2-43F2-858A-A0D5E45D011D}"/>
              </a:ext>
            </a:extLst>
          </p:cNvPr>
          <p:cNvPicPr>
            <a:picLocks noGrp="1" noChangeAspect="1"/>
          </p:cNvPicPr>
          <p:nvPr>
            <p:ph type="pic" idx="1"/>
          </p:nvPr>
        </p:nvPicPr>
        <p:blipFill>
          <a:blip r:embed="rId2"/>
          <a:srcRect t="20182" b="20182"/>
          <a:stretch>
            <a:fillRect/>
          </a:stretch>
        </p:blipFill>
        <p:spPr>
          <a:xfrm>
            <a:off x="677863" y="416560"/>
            <a:ext cx="9624377" cy="5963919"/>
          </a:xfrm>
        </p:spPr>
      </p:pic>
      <p:sp>
        <p:nvSpPr>
          <p:cNvPr id="4" name="Text Placeholder 3">
            <a:extLst>
              <a:ext uri="{FF2B5EF4-FFF2-40B4-BE49-F238E27FC236}">
                <a16:creationId xmlns:a16="http://schemas.microsoft.com/office/drawing/2014/main" id="{A4EC2103-5579-4662-931C-10B315332F7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2098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4F51-7A20-42DC-82CA-6BECE713209B}"/>
              </a:ext>
            </a:extLst>
          </p:cNvPr>
          <p:cNvSpPr>
            <a:spLocks noGrp="1"/>
          </p:cNvSpPr>
          <p:nvPr>
            <p:ph type="title"/>
          </p:nvPr>
        </p:nvSpPr>
        <p:spPr/>
        <p:txBody>
          <a:bodyPr/>
          <a:lstStyle/>
          <a:p>
            <a:endParaRPr lang="en-US"/>
          </a:p>
        </p:txBody>
      </p:sp>
      <p:pic>
        <p:nvPicPr>
          <p:cNvPr id="6" name="Picture Placeholder 5" descr="A picture containing text&#10;&#10;Description automatically generated">
            <a:extLst>
              <a:ext uri="{FF2B5EF4-FFF2-40B4-BE49-F238E27FC236}">
                <a16:creationId xmlns:a16="http://schemas.microsoft.com/office/drawing/2014/main" id="{478A1E2E-1B79-4236-8E62-4C6D5915C262}"/>
              </a:ext>
            </a:extLst>
          </p:cNvPr>
          <p:cNvPicPr>
            <a:picLocks noGrp="1" noChangeAspect="1"/>
          </p:cNvPicPr>
          <p:nvPr>
            <p:ph type="pic" idx="1"/>
          </p:nvPr>
        </p:nvPicPr>
        <p:blipFill>
          <a:blip r:embed="rId2"/>
          <a:srcRect t="20182" b="20182"/>
          <a:stretch>
            <a:fillRect/>
          </a:stretch>
        </p:blipFill>
        <p:spPr>
          <a:xfrm>
            <a:off x="677334" y="609600"/>
            <a:ext cx="9157546" cy="5588000"/>
          </a:xfrm>
        </p:spPr>
      </p:pic>
      <p:sp>
        <p:nvSpPr>
          <p:cNvPr id="4" name="Text Placeholder 3">
            <a:extLst>
              <a:ext uri="{FF2B5EF4-FFF2-40B4-BE49-F238E27FC236}">
                <a16:creationId xmlns:a16="http://schemas.microsoft.com/office/drawing/2014/main" id="{E12BB2F4-C6A9-4A3B-BA58-1606273E965B}"/>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138208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3F42B0-EC47-4D87-8C33-61A37663CA8E}"/>
              </a:ext>
            </a:extLst>
          </p:cNvPr>
          <p:cNvSpPr txBox="1"/>
          <p:nvPr/>
        </p:nvSpPr>
        <p:spPr>
          <a:xfrm>
            <a:off x="371476" y="452437"/>
            <a:ext cx="8743950" cy="5262979"/>
          </a:xfrm>
          <a:prstGeom prst="rect">
            <a:avLst/>
          </a:prstGeom>
          <a:noFill/>
        </p:spPr>
        <p:txBody>
          <a:bodyPr wrap="square" rtlCol="0">
            <a:spAutoFit/>
          </a:bodyPr>
          <a:lstStyle/>
          <a:p>
            <a:r>
              <a:rPr lang="en-US" sz="2800" dirty="0">
                <a:latin typeface="Comic Sans MS" panose="030F0702030302020204" pitchFamily="66" charset="0"/>
              </a:rPr>
              <a:t>What resources and personnel do we need to implement our sensory area?</a:t>
            </a:r>
          </a:p>
          <a:p>
            <a:endParaRPr lang="en-US" sz="2800" dirty="0">
              <a:latin typeface="Comic Sans MS" panose="030F0702030302020204" pitchFamily="66" charset="0"/>
            </a:endParaRPr>
          </a:p>
          <a:p>
            <a:r>
              <a:rPr lang="en-US" sz="2800" dirty="0">
                <a:latin typeface="Comic Sans MS" panose="030F0702030302020204" pitchFamily="66" charset="0"/>
              </a:rPr>
              <a:t>We will purchase sensory materials that we can place on the walls for student interaction.</a:t>
            </a:r>
          </a:p>
          <a:p>
            <a:endParaRPr lang="en-US" sz="2800" dirty="0">
              <a:latin typeface="Comic Sans MS" panose="030F0702030302020204" pitchFamily="66" charset="0"/>
            </a:endParaRPr>
          </a:p>
          <a:p>
            <a:r>
              <a:rPr lang="en-US" sz="2800" dirty="0">
                <a:latin typeface="Comic Sans MS" panose="030F0702030302020204" pitchFamily="66" charset="0"/>
              </a:rPr>
              <a:t>A staff member will observe and provide direction for the students as needed.  </a:t>
            </a:r>
          </a:p>
          <a:p>
            <a:endParaRPr lang="en-US" sz="2800" dirty="0">
              <a:latin typeface="Comic Sans MS" panose="030F0702030302020204" pitchFamily="66" charset="0"/>
            </a:endParaRPr>
          </a:p>
          <a:p>
            <a:r>
              <a:rPr lang="en-US" sz="2800" dirty="0">
                <a:latin typeface="Comic Sans MS" panose="030F0702030302020204" pitchFamily="66" charset="0"/>
              </a:rPr>
              <a:t>The sensory area can be used during transitions, when students need a break, or we see a problematic behavior beginning to escalate. </a:t>
            </a:r>
          </a:p>
        </p:txBody>
      </p:sp>
    </p:spTree>
    <p:extLst>
      <p:ext uri="{BB962C8B-B14F-4D97-AF65-F5344CB8AC3E}">
        <p14:creationId xmlns:p14="http://schemas.microsoft.com/office/powerpoint/2010/main" val="12496416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301</TotalTime>
  <Words>800</Words>
  <Application>Microsoft Office PowerPoint</Application>
  <PresentationFormat>Widescreen</PresentationFormat>
  <Paragraphs>76</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Comic Sans MS</vt:lpstr>
      <vt:lpstr>Trebuchet MS</vt:lpstr>
      <vt:lpstr>Wingdings 3</vt:lpstr>
      <vt:lpstr>Facet</vt:lpstr>
      <vt:lpstr>Sensory Area for Special Needs</vt:lpstr>
      <vt:lpstr>Why a sensory area? </vt:lpstr>
      <vt:lpstr>PowerPoint Presentation</vt:lpstr>
      <vt:lpstr>PowerPoint Presentation</vt:lpstr>
      <vt:lpstr>Inspiration </vt:lpstr>
      <vt:lpstr>PowerPoint Presentation</vt:lpstr>
      <vt:lpstr>PowerPoint Presentation</vt:lpstr>
      <vt:lpstr>PowerPoint Presentation</vt:lpstr>
      <vt:lpstr>PowerPoint Presentation</vt:lpstr>
      <vt:lpstr>PowerPoint Presentation</vt:lpstr>
      <vt:lpstr>PowerPoint Presentation</vt:lpstr>
      <vt:lpstr>Roadblock!  Supply  Chain  Crisis  </vt:lpstr>
      <vt:lpstr>Speedbump!</vt:lpstr>
      <vt:lpstr>Change of Plans for Sensory Area</vt:lpstr>
      <vt:lpstr>New Idea</vt:lpstr>
      <vt:lpstr>PowerPoint Presentation</vt:lpstr>
      <vt:lpstr>PowerPoint Presentation</vt:lpstr>
      <vt:lpstr>PowerPoint Presentation</vt:lpstr>
      <vt:lpstr>PowerPoint Presentation</vt:lpstr>
      <vt:lpstr>Budget</vt:lpstr>
      <vt:lpstr>What I actually received:</vt:lpstr>
      <vt:lpstr>Thank you KVEC for the opportunity to create a sensory area for our students.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Wall</dc:title>
  <dc:creator>Hylton, Liza</dc:creator>
  <cp:lastModifiedBy>Hylton, Liza</cp:lastModifiedBy>
  <cp:revision>59</cp:revision>
  <cp:lastPrinted>2021-11-01T18:04:36Z</cp:lastPrinted>
  <dcterms:created xsi:type="dcterms:W3CDTF">2021-10-29T18:10:41Z</dcterms:created>
  <dcterms:modified xsi:type="dcterms:W3CDTF">2022-04-25T16:32:14Z</dcterms:modified>
</cp:coreProperties>
</file>