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166" y="788276"/>
            <a:ext cx="11950262" cy="2840225"/>
          </a:xfrm>
        </p:spPr>
        <p:txBody>
          <a:bodyPr>
            <a:normAutofit/>
          </a:bodyPr>
          <a:lstStyle/>
          <a:p>
            <a:r>
              <a:rPr lang="en-US" sz="5900" b="1" dirty="0" err="1" smtClean="0"/>
              <a:t>VIRtual</a:t>
            </a:r>
            <a:r>
              <a:rPr lang="en-US" sz="5900" b="1" dirty="0" smtClean="0"/>
              <a:t> is now reality </a:t>
            </a:r>
            <a:endParaRPr lang="en-US" sz="4000" b="1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9545" y="3628501"/>
            <a:ext cx="9448800" cy="1791137"/>
          </a:xfrm>
        </p:spPr>
        <p:txBody>
          <a:bodyPr>
            <a:normAutofit/>
          </a:bodyPr>
          <a:lstStyle/>
          <a:p>
            <a:r>
              <a:rPr lang="en-US" dirty="0" smtClean="0"/>
              <a:t>Sarah E. Kincaid</a:t>
            </a:r>
          </a:p>
          <a:p>
            <a:r>
              <a:rPr lang="en-US" dirty="0" smtClean="0"/>
              <a:t>Belfry High School</a:t>
            </a:r>
          </a:p>
          <a:p>
            <a:r>
              <a:rPr lang="en-US" dirty="0" smtClean="0"/>
              <a:t>Pike County, KY</a:t>
            </a:r>
          </a:p>
          <a:p>
            <a:r>
              <a:rPr lang="en-US" dirty="0" smtClean="0"/>
              <a:t>sarah.kincaid@pike.kyschools.us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08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b="1" dirty="0" smtClean="0"/>
              <a:t>problem</a:t>
            </a:r>
            <a:endParaRPr lang="en-US" sz="5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186" y="2194560"/>
            <a:ext cx="11508828" cy="4024125"/>
          </a:xfrm>
        </p:spPr>
        <p:txBody>
          <a:bodyPr>
            <a:normAutofit/>
          </a:bodyPr>
          <a:lstStyle/>
          <a:p>
            <a:r>
              <a:rPr lang="en-US" sz="3000" dirty="0" smtClean="0"/>
              <a:t>Never left the state </a:t>
            </a:r>
          </a:p>
          <a:p>
            <a:pPr marL="0" indent="0">
              <a:buNone/>
            </a:pPr>
            <a:endParaRPr lang="en-US" sz="3000" dirty="0"/>
          </a:p>
          <a:p>
            <a:r>
              <a:rPr lang="en-US" sz="3000" dirty="0" smtClean="0"/>
              <a:t>Funding </a:t>
            </a:r>
            <a:endParaRPr lang="en-US" sz="3000" dirty="0" smtClean="0"/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dirty="0" smtClean="0"/>
              <a:t>Travel Restrictions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6501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b="1" dirty="0" smtClean="0"/>
              <a:t>Virtual can be reality </a:t>
            </a:r>
            <a:endParaRPr lang="en-US" sz="5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DSCVR Virtual Reality Goggles</a:t>
            </a:r>
          </a:p>
          <a:p>
            <a:endParaRPr lang="en-US" sz="3600" dirty="0"/>
          </a:p>
          <a:p>
            <a:r>
              <a:rPr lang="en-US" sz="3600" dirty="0" smtClean="0"/>
              <a:t>Smartphone adaptable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1209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furbished 11-inch iPad Pro Wi‑Fi 64GB - Space Gray - App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46"/>
          <a:stretch/>
        </p:blipFill>
        <p:spPr bwMode="auto">
          <a:xfrm>
            <a:off x="2967094" y="441435"/>
            <a:ext cx="6260989" cy="6001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037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b="1" dirty="0" smtClean="0"/>
              <a:t>Plans</a:t>
            </a:r>
            <a:endParaRPr lang="en-US" sz="5500" b="1" dirty="0"/>
          </a:p>
        </p:txBody>
      </p:sp>
    </p:spTree>
    <p:extLst>
      <p:ext uri="{BB962C8B-B14F-4D97-AF65-F5344CB8AC3E}">
        <p14:creationId xmlns:p14="http://schemas.microsoft.com/office/powerpoint/2010/main" val="142345933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180</TotalTime>
  <Words>35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Vapor Trail</vt:lpstr>
      <vt:lpstr>VIRtual is now reality </vt:lpstr>
      <vt:lpstr>problem</vt:lpstr>
      <vt:lpstr>Virtual can be reality </vt:lpstr>
      <vt:lpstr>PowerPoint Presentation</vt:lpstr>
      <vt:lpstr>Plans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Classrooms Project</dc:title>
  <dc:creator>Kincaid, Sarah</dc:creator>
  <cp:lastModifiedBy>Kincaid, Sarah</cp:lastModifiedBy>
  <cp:revision>14</cp:revision>
  <dcterms:created xsi:type="dcterms:W3CDTF">2021-11-01T17:01:02Z</dcterms:created>
  <dcterms:modified xsi:type="dcterms:W3CDTF">2021-11-02T17:20:38Z</dcterms:modified>
</cp:coreProperties>
</file>