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60" r:id="rId4"/>
    <p:sldId id="261" r:id="rId5"/>
    <p:sldId id="259" r:id="rId6"/>
    <p:sldId id="263"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4/19/2022</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363187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97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71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59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454508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74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76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01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04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22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4/19/2022</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1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4/19/2022</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76504984"/>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colored light having infinity shape">
            <a:extLst>
              <a:ext uri="{FF2B5EF4-FFF2-40B4-BE49-F238E27FC236}">
                <a16:creationId xmlns:a16="http://schemas.microsoft.com/office/drawing/2014/main" id="{BABE5468-0606-B5B1-5EC1-1A95104D0B86}"/>
              </a:ext>
            </a:extLst>
          </p:cNvPr>
          <p:cNvPicPr>
            <a:picLocks noChangeAspect="1"/>
          </p:cNvPicPr>
          <p:nvPr/>
        </p:nvPicPr>
        <p:blipFill rotWithShape="1">
          <a:blip r:embed="rId2"/>
          <a:srcRect t="8791" r="-1" b="6917"/>
          <a:stretch/>
        </p:blipFill>
        <p:spPr>
          <a:xfrm>
            <a:off x="3048" y="10"/>
            <a:ext cx="12188952" cy="6857990"/>
          </a:xfrm>
          <a:prstGeom prst="rect">
            <a:avLst/>
          </a:prstGeom>
        </p:spPr>
      </p:pic>
      <p:sp>
        <p:nvSpPr>
          <p:cNvPr id="11" name="Rectangle">
            <a:extLst>
              <a:ext uri="{FF2B5EF4-FFF2-40B4-BE49-F238E27FC236}">
                <a16:creationId xmlns:a16="http://schemas.microsoft.com/office/drawing/2014/main" id="{9F0EA5A9-0D12-3644-BBEC-6D9D192EB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551978" cy="685800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13" name="Rectangle 12">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080" y="1375495"/>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Rectangle 14">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079" y="0"/>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8B115D9D-E872-410E-B2A7-38ACE3B06F90}"/>
              </a:ext>
            </a:extLst>
          </p:cNvPr>
          <p:cNvSpPr>
            <a:spLocks noGrp="1"/>
          </p:cNvSpPr>
          <p:nvPr>
            <p:ph type="ctrTitle"/>
          </p:nvPr>
        </p:nvSpPr>
        <p:spPr>
          <a:xfrm>
            <a:off x="561865" y="1247140"/>
            <a:ext cx="6404554" cy="3450844"/>
          </a:xfrm>
        </p:spPr>
        <p:txBody>
          <a:bodyPr>
            <a:normAutofit fontScale="90000"/>
          </a:bodyPr>
          <a:lstStyle/>
          <a:p>
            <a:r>
              <a:rPr lang="en-US" dirty="0"/>
              <a:t>The Bulldog Metal Refinery and Pottery Works</a:t>
            </a:r>
            <a:br>
              <a:rPr lang="en-US" dirty="0"/>
            </a:br>
            <a:endParaRPr lang="en-US" dirty="0"/>
          </a:p>
        </p:txBody>
      </p:sp>
      <p:sp>
        <p:nvSpPr>
          <p:cNvPr id="3" name="Subtitle 2">
            <a:extLst>
              <a:ext uri="{FF2B5EF4-FFF2-40B4-BE49-F238E27FC236}">
                <a16:creationId xmlns:a16="http://schemas.microsoft.com/office/drawing/2014/main" id="{3A189192-3B25-49B6-A958-2C4345BB25F3}"/>
              </a:ext>
            </a:extLst>
          </p:cNvPr>
          <p:cNvSpPr>
            <a:spLocks noGrp="1"/>
          </p:cNvSpPr>
          <p:nvPr>
            <p:ph type="subTitle" idx="1"/>
          </p:nvPr>
        </p:nvSpPr>
        <p:spPr>
          <a:xfrm>
            <a:off x="561864" y="4818126"/>
            <a:ext cx="6404555" cy="505714"/>
          </a:xfrm>
        </p:spPr>
        <p:txBody>
          <a:bodyPr>
            <a:noAutofit/>
          </a:bodyPr>
          <a:lstStyle/>
          <a:p>
            <a:r>
              <a:rPr lang="en-US" sz="2000" dirty="0"/>
              <a:t>Hazard High School Art Students  </a:t>
            </a:r>
          </a:p>
          <a:p>
            <a:r>
              <a:rPr lang="en-US" sz="2000" dirty="0"/>
              <a:t>Joanna Thompson Art Teacher </a:t>
            </a:r>
          </a:p>
        </p:txBody>
      </p:sp>
      <p:pic>
        <p:nvPicPr>
          <p:cNvPr id="6" name="Picture 5">
            <a:extLst>
              <a:ext uri="{FF2B5EF4-FFF2-40B4-BE49-F238E27FC236}">
                <a16:creationId xmlns:a16="http://schemas.microsoft.com/office/drawing/2014/main" id="{AB4E09FC-9EFC-4FBE-9813-EF829D1C2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70893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416D8D-BF6C-4EF0-9DF1-F6319FD3BCDD}"/>
              </a:ext>
            </a:extLst>
          </p:cNvPr>
          <p:cNvSpPr>
            <a:spLocks noGrp="1"/>
          </p:cNvSpPr>
          <p:nvPr>
            <p:ph idx="1"/>
          </p:nvPr>
        </p:nvSpPr>
        <p:spPr/>
        <p:txBody>
          <a:bodyPr>
            <a:normAutofit/>
          </a:bodyPr>
          <a:lstStyle/>
          <a:p>
            <a:r>
              <a:rPr lang="en-US" sz="2800" dirty="0"/>
              <a:t>Plan was to get the students more actively participating and learning the process of blacksmithing with finally using welding to building the metal work. </a:t>
            </a:r>
          </a:p>
          <a:p>
            <a:r>
              <a:rPr lang="en-US" sz="2800" dirty="0"/>
              <a:t>*Examples of metal work would include hooks, flower/plant holders.</a:t>
            </a:r>
          </a:p>
          <a:p>
            <a:r>
              <a:rPr lang="en-US" sz="2800" dirty="0"/>
              <a:t>Sales downtown at the Farmers Market and Thursday on the Triangle.</a:t>
            </a:r>
          </a:p>
        </p:txBody>
      </p:sp>
      <p:sp>
        <p:nvSpPr>
          <p:cNvPr id="6" name="Title 5">
            <a:extLst>
              <a:ext uri="{FF2B5EF4-FFF2-40B4-BE49-F238E27FC236}">
                <a16:creationId xmlns:a16="http://schemas.microsoft.com/office/drawing/2014/main" id="{8B3A68B9-D106-4499-AEFB-B63F17FD37E5}"/>
              </a:ext>
            </a:extLst>
          </p:cNvPr>
          <p:cNvSpPr>
            <a:spLocks noGrp="1"/>
          </p:cNvSpPr>
          <p:nvPr>
            <p:ph type="title"/>
          </p:nvPr>
        </p:nvSpPr>
        <p:spPr/>
        <p:txBody>
          <a:bodyPr/>
          <a:lstStyle/>
          <a:p>
            <a:r>
              <a:rPr lang="en-US" dirty="0"/>
              <a:t>Plan for the metalworks program to expand</a:t>
            </a:r>
          </a:p>
        </p:txBody>
      </p:sp>
    </p:spTree>
    <p:extLst>
      <p:ext uri="{BB962C8B-B14F-4D97-AF65-F5344CB8AC3E}">
        <p14:creationId xmlns:p14="http://schemas.microsoft.com/office/powerpoint/2010/main" val="383823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D94D-5DFA-456E-BDB2-7C1F45E901E5}"/>
              </a:ext>
            </a:extLst>
          </p:cNvPr>
          <p:cNvSpPr>
            <a:spLocks noGrp="1"/>
          </p:cNvSpPr>
          <p:nvPr>
            <p:ph type="title"/>
          </p:nvPr>
        </p:nvSpPr>
        <p:spPr/>
        <p:txBody>
          <a:bodyPr/>
          <a:lstStyle/>
          <a:p>
            <a:r>
              <a:rPr lang="en-US" dirty="0"/>
              <a:t>Examples of Students Working with Visiting Blacksmiths</a:t>
            </a:r>
          </a:p>
        </p:txBody>
      </p:sp>
      <p:pic>
        <p:nvPicPr>
          <p:cNvPr id="4" name="Picture 3">
            <a:extLst>
              <a:ext uri="{FF2B5EF4-FFF2-40B4-BE49-F238E27FC236}">
                <a16:creationId xmlns:a16="http://schemas.microsoft.com/office/drawing/2014/main" id="{F52D2DC6-C51C-4784-9D6B-585F83148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50" y="2003428"/>
            <a:ext cx="3533773" cy="4711697"/>
          </a:xfrm>
          <a:prstGeom prst="rect">
            <a:avLst/>
          </a:prstGeom>
        </p:spPr>
      </p:pic>
      <p:pic>
        <p:nvPicPr>
          <p:cNvPr id="6" name="Picture 5">
            <a:extLst>
              <a:ext uri="{FF2B5EF4-FFF2-40B4-BE49-F238E27FC236}">
                <a16:creationId xmlns:a16="http://schemas.microsoft.com/office/drawing/2014/main" id="{1C827B25-C98A-4094-B02B-903D61065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588" y="2005781"/>
            <a:ext cx="3533773" cy="4711697"/>
          </a:xfrm>
          <a:prstGeom prst="rect">
            <a:avLst/>
          </a:prstGeom>
        </p:spPr>
      </p:pic>
    </p:spTree>
    <p:extLst>
      <p:ext uri="{BB962C8B-B14F-4D97-AF65-F5344CB8AC3E}">
        <p14:creationId xmlns:p14="http://schemas.microsoft.com/office/powerpoint/2010/main" val="141485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C95119-6D9D-3542-9E0E-4171B33DC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C92F19-7317-314C-81B7-43B8B687F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ctangle 17">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17A4976-1100-4A61-BC02-D079CBE1EBE7}"/>
              </a:ext>
            </a:extLst>
          </p:cNvPr>
          <p:cNvSpPr>
            <a:spLocks noGrp="1"/>
          </p:cNvSpPr>
          <p:nvPr>
            <p:ph type="title"/>
          </p:nvPr>
        </p:nvSpPr>
        <p:spPr>
          <a:xfrm>
            <a:off x="6372402" y="455362"/>
            <a:ext cx="4701998" cy="1550419"/>
          </a:xfrm>
        </p:spPr>
        <p:txBody>
          <a:bodyPr vert="horz" lIns="91440" tIns="45720" rIns="91440" bIns="45720" rtlCol="0" anchor="t">
            <a:normAutofit/>
          </a:bodyPr>
          <a:lstStyle/>
          <a:p>
            <a:r>
              <a:rPr lang="en-US" sz="4400" b="1" kern="1200">
                <a:solidFill>
                  <a:schemeClr val="tx1"/>
                </a:solidFill>
                <a:latin typeface="+mj-lt"/>
                <a:ea typeface="+mj-ea"/>
                <a:cs typeface="+mj-cs"/>
              </a:rPr>
              <a:t>Examples of Creating Hooks</a:t>
            </a:r>
          </a:p>
        </p:txBody>
      </p:sp>
      <p:sp>
        <p:nvSpPr>
          <p:cNvPr id="4" name="Text Placeholder 3">
            <a:extLst>
              <a:ext uri="{FF2B5EF4-FFF2-40B4-BE49-F238E27FC236}">
                <a16:creationId xmlns:a16="http://schemas.microsoft.com/office/drawing/2014/main" id="{C446A75B-251E-4491-B0E8-41270C2AB251}"/>
              </a:ext>
            </a:extLst>
          </p:cNvPr>
          <p:cNvSpPr>
            <a:spLocks noGrp="1"/>
          </p:cNvSpPr>
          <p:nvPr>
            <p:ph type="body" sz="half" idx="2"/>
          </p:nvPr>
        </p:nvSpPr>
        <p:spPr>
          <a:xfrm>
            <a:off x="6372402" y="2160016"/>
            <a:ext cx="4701998" cy="3926152"/>
          </a:xfrm>
        </p:spPr>
        <p:txBody>
          <a:bodyPr vert="horz" lIns="91440" tIns="45720" rIns="91440" bIns="45720" rtlCol="0">
            <a:normAutofit/>
          </a:bodyPr>
          <a:lstStyle/>
          <a:p>
            <a:pPr indent="-228600">
              <a:buFont typeface="Arial" panose="020B0604020202020204" pitchFamily="34" charset="0"/>
              <a:buChar char="•"/>
            </a:pPr>
            <a:r>
              <a:rPr lang="en-US" dirty="0"/>
              <a:t>Metal Smithing is one craft that I have learned by teaching and takes time, perseverance, and not giving up. The student’s year long dedication to learning blacksmithing has been awesome and their willingness to learn on their own and learning from guest artist who are blacksmith.</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Picture to the left is a video that can be played. </a:t>
            </a:r>
          </a:p>
        </p:txBody>
      </p:sp>
      <p:pic>
        <p:nvPicPr>
          <p:cNvPr id="5" name="IMG_2987">
            <a:hlinkClick r:id="" action="ppaction://media"/>
            <a:extLst>
              <a:ext uri="{FF2B5EF4-FFF2-40B4-BE49-F238E27FC236}">
                <a16:creationId xmlns:a16="http://schemas.microsoft.com/office/drawing/2014/main" id="{7A8AE265-2E33-4D59-A81B-1C63162103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7346" y="565154"/>
            <a:ext cx="3109315" cy="5527672"/>
          </a:xfrm>
          <a:prstGeom prst="rect">
            <a:avLst/>
          </a:prstGeom>
        </p:spPr>
      </p:pic>
    </p:spTree>
    <p:extLst>
      <p:ext uri="{BB962C8B-B14F-4D97-AF65-F5344CB8AC3E}">
        <p14:creationId xmlns:p14="http://schemas.microsoft.com/office/powerpoint/2010/main" val="345383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FC38-FAFD-419F-9267-08A3ABC705BB}"/>
              </a:ext>
            </a:extLst>
          </p:cNvPr>
          <p:cNvSpPr>
            <a:spLocks noGrp="1"/>
          </p:cNvSpPr>
          <p:nvPr>
            <p:ph type="title"/>
          </p:nvPr>
        </p:nvSpPr>
        <p:spPr/>
        <p:txBody>
          <a:bodyPr/>
          <a:lstStyle/>
          <a:p>
            <a:r>
              <a:rPr lang="en-US" dirty="0"/>
              <a:t>Goal of Selling Downtown Hazard. Farmers Market example:</a:t>
            </a:r>
          </a:p>
        </p:txBody>
      </p:sp>
      <p:pic>
        <p:nvPicPr>
          <p:cNvPr id="4" name="Picture 3" descr="A picture containing ground, blue, set&#10;&#10;Description automatically generated">
            <a:extLst>
              <a:ext uri="{FF2B5EF4-FFF2-40B4-BE49-F238E27FC236}">
                <a16:creationId xmlns:a16="http://schemas.microsoft.com/office/drawing/2014/main" id="{EF9C5D77-3015-4DF7-86B3-EB74E6965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750" y="2084110"/>
            <a:ext cx="3426460" cy="4568614"/>
          </a:xfrm>
          <a:prstGeom prst="rect">
            <a:avLst/>
          </a:prstGeom>
        </p:spPr>
      </p:pic>
      <p:pic>
        <p:nvPicPr>
          <p:cNvPr id="6" name="Picture 5">
            <a:extLst>
              <a:ext uri="{FF2B5EF4-FFF2-40B4-BE49-F238E27FC236}">
                <a16:creationId xmlns:a16="http://schemas.microsoft.com/office/drawing/2014/main" id="{B72538EC-14BF-4432-9DC0-FDF4EE18F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838" y="2170615"/>
            <a:ext cx="3361581" cy="4482109"/>
          </a:xfrm>
          <a:prstGeom prst="rect">
            <a:avLst/>
          </a:prstGeom>
        </p:spPr>
      </p:pic>
    </p:spTree>
    <p:extLst>
      <p:ext uri="{BB962C8B-B14F-4D97-AF65-F5344CB8AC3E}">
        <p14:creationId xmlns:p14="http://schemas.microsoft.com/office/powerpoint/2010/main" val="319904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3" name="Rectangle 12">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at an event&#10;&#10;Description automatically generated with medium confidence">
            <a:extLst>
              <a:ext uri="{FF2B5EF4-FFF2-40B4-BE49-F238E27FC236}">
                <a16:creationId xmlns:a16="http://schemas.microsoft.com/office/drawing/2014/main" id="{37F3E104-9339-46A2-9250-633B1296FC84}"/>
              </a:ext>
            </a:extLst>
          </p:cNvPr>
          <p:cNvPicPr>
            <a:picLocks noChangeAspect="1"/>
          </p:cNvPicPr>
          <p:nvPr/>
        </p:nvPicPr>
        <p:blipFill rotWithShape="1">
          <a:blip r:embed="rId2">
            <a:extLst>
              <a:ext uri="{28A0092B-C50C-407E-A947-70E740481C1C}">
                <a14:useLocalDpi xmlns:a14="http://schemas.microsoft.com/office/drawing/2010/main" val="0"/>
              </a:ext>
            </a:extLst>
          </a:blip>
          <a:srcRect t="4875" b="26145"/>
          <a:stretch/>
        </p:blipFill>
        <p:spPr>
          <a:xfrm>
            <a:off x="-1" y="10"/>
            <a:ext cx="7456513" cy="6857990"/>
          </a:xfrm>
          <a:prstGeom prst="rect">
            <a:avLst/>
          </a:prstGeom>
        </p:spPr>
      </p:pic>
      <p:sp>
        <p:nvSpPr>
          <p:cNvPr id="15" name="Rectangle 14">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16">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C2664AD-F8EE-47E8-98DE-084CF10754EB}"/>
              </a:ext>
            </a:extLst>
          </p:cNvPr>
          <p:cNvSpPr>
            <a:spLocks noGrp="1"/>
          </p:cNvSpPr>
          <p:nvPr>
            <p:ph type="title"/>
          </p:nvPr>
        </p:nvSpPr>
        <p:spPr>
          <a:xfrm>
            <a:off x="8018633" y="1247140"/>
            <a:ext cx="3608208" cy="3450844"/>
          </a:xfrm>
        </p:spPr>
        <p:txBody>
          <a:bodyPr vert="horz" lIns="91440" tIns="45720" rIns="91440" bIns="45720" rtlCol="0" anchor="t">
            <a:normAutofit/>
          </a:bodyPr>
          <a:lstStyle/>
          <a:p>
            <a:pPr>
              <a:lnSpc>
                <a:spcPct val="90000"/>
              </a:lnSpc>
            </a:pPr>
            <a:r>
              <a:rPr lang="en-US" sz="3700"/>
              <a:t>Hazard High School Students selling art at the Farmers Market </a:t>
            </a:r>
          </a:p>
        </p:txBody>
      </p:sp>
    </p:spTree>
    <p:extLst>
      <p:ext uri="{BB962C8B-B14F-4D97-AF65-F5344CB8AC3E}">
        <p14:creationId xmlns:p14="http://schemas.microsoft.com/office/powerpoint/2010/main" val="341805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3" name="Rectangle 12">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C4FAC7C-6AA0-49E8-B2CD-B5510C0B7B62}"/>
              </a:ext>
            </a:extLst>
          </p:cNvPr>
          <p:cNvPicPr>
            <a:picLocks noChangeAspect="1"/>
          </p:cNvPicPr>
          <p:nvPr/>
        </p:nvPicPr>
        <p:blipFill rotWithShape="1">
          <a:blip r:embed="rId2">
            <a:extLst>
              <a:ext uri="{28A0092B-C50C-407E-A947-70E740481C1C}">
                <a14:useLocalDpi xmlns:a14="http://schemas.microsoft.com/office/drawing/2010/main" val="0"/>
              </a:ext>
            </a:extLst>
          </a:blip>
          <a:srcRect t="27144" b="30659"/>
          <a:stretch/>
        </p:blipFill>
        <p:spPr>
          <a:xfrm>
            <a:off x="3048" y="10"/>
            <a:ext cx="12188952" cy="6857990"/>
          </a:xfrm>
          <a:prstGeom prst="rect">
            <a:avLst/>
          </a:prstGeom>
        </p:spPr>
      </p:pic>
      <p:sp>
        <p:nvSpPr>
          <p:cNvPr id="15" name="Rectangle">
            <a:extLst>
              <a:ext uri="{FF2B5EF4-FFF2-40B4-BE49-F238E27FC236}">
                <a16:creationId xmlns:a16="http://schemas.microsoft.com/office/drawing/2014/main" id="{44037D61-FFBD-0342-90C5-D1AD7C899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092341"/>
            <a:ext cx="12188949" cy="219075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17" name="Rectangle 16">
            <a:extLst>
              <a:ext uri="{FF2B5EF4-FFF2-40B4-BE49-F238E27FC236}">
                <a16:creationId xmlns:a16="http://schemas.microsoft.com/office/drawing/2014/main" id="{D5B0F748-7FA7-4DDF-89A3-7F1D8EE1F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03E872-C07A-4030-B584-D321D40CA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6FAE8-BA1B-434F-BD15-6FF802C49499}"/>
              </a:ext>
            </a:extLst>
          </p:cNvPr>
          <p:cNvSpPr>
            <a:spLocks noGrp="1"/>
          </p:cNvSpPr>
          <p:nvPr>
            <p:ph type="title"/>
          </p:nvPr>
        </p:nvSpPr>
        <p:spPr>
          <a:xfrm>
            <a:off x="1659749" y="4284640"/>
            <a:ext cx="9626949" cy="1134452"/>
          </a:xfrm>
        </p:spPr>
        <p:txBody>
          <a:bodyPr vert="horz" lIns="91440" tIns="45720" rIns="91440" bIns="45720" rtlCol="0" anchor="ctr">
            <a:normAutofit/>
          </a:bodyPr>
          <a:lstStyle/>
          <a:p>
            <a:r>
              <a:rPr lang="en-US" sz="6000" dirty="0"/>
              <a:t>Future for the Program</a:t>
            </a:r>
          </a:p>
        </p:txBody>
      </p:sp>
    </p:spTree>
    <p:extLst>
      <p:ext uri="{BB962C8B-B14F-4D97-AF65-F5344CB8AC3E}">
        <p14:creationId xmlns:p14="http://schemas.microsoft.com/office/powerpoint/2010/main" val="2008019144"/>
      </p:ext>
    </p:extLst>
  </p:cSld>
  <p:clrMapOvr>
    <a:masterClrMapping/>
  </p:clrMapOvr>
</p:sld>
</file>

<file path=ppt/theme/theme1.xml><?xml version="1.0" encoding="utf-8"?>
<a:theme xmlns:a="http://schemas.openxmlformats.org/drawingml/2006/main" name="InterweaveVTI">
  <a:themeElements>
    <a:clrScheme name="AnalogousFromDarkSeedLeftStep">
      <a:dk1>
        <a:srgbClr val="000000"/>
      </a:dk1>
      <a:lt1>
        <a:srgbClr val="FFFFFF"/>
      </a:lt1>
      <a:dk2>
        <a:srgbClr val="2B1C31"/>
      </a:dk2>
      <a:lt2>
        <a:srgbClr val="F0F3F2"/>
      </a:lt2>
      <a:accent1>
        <a:srgbClr val="E7297D"/>
      </a:accent1>
      <a:accent2>
        <a:srgbClr val="D517BA"/>
      </a:accent2>
      <a:accent3>
        <a:srgbClr val="B229E7"/>
      </a:accent3>
      <a:accent4>
        <a:srgbClr val="5B24D7"/>
      </a:accent4>
      <a:accent5>
        <a:srgbClr val="293EE7"/>
      </a:accent5>
      <a:accent6>
        <a:srgbClr val="177BD5"/>
      </a:accent6>
      <a:hlink>
        <a:srgbClr val="473FB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3918</TotalTime>
  <Words>172</Words>
  <Application>Microsoft Office PowerPoint</Application>
  <PresentationFormat>Widescreen</PresentationFormat>
  <Paragraphs>15</Paragraphs>
  <Slides>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Neue Haas Grotesk Text Pro</vt:lpstr>
      <vt:lpstr>InterweaveVTI</vt:lpstr>
      <vt:lpstr>The Bulldog Metal Refinery and Pottery Works </vt:lpstr>
      <vt:lpstr>Plan for the metalworks program to expand</vt:lpstr>
      <vt:lpstr>Examples of Students Working with Visiting Blacksmiths</vt:lpstr>
      <vt:lpstr>Examples of Creating Hooks</vt:lpstr>
      <vt:lpstr>Goal of Selling Downtown Hazard. Farmers Market example:</vt:lpstr>
      <vt:lpstr>Hazard High School Students selling art at the Farmers Market </vt:lpstr>
      <vt:lpstr>Future for the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Bulldog Metal Refinery and Pottery Works</dc:title>
  <dc:creator>Joanna Thompson</dc:creator>
  <cp:lastModifiedBy>Joanna Thompson</cp:lastModifiedBy>
  <cp:revision>12</cp:revision>
  <dcterms:created xsi:type="dcterms:W3CDTF">2022-04-20T03:28:52Z</dcterms:created>
  <dcterms:modified xsi:type="dcterms:W3CDTF">2022-04-22T20:47:01Z</dcterms:modified>
</cp:coreProperties>
</file>