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Oswal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22" Type="http://schemas.openxmlformats.org/officeDocument/2006/relationships/font" Target="fonts/Oswald-bold.fntdata"/><Relationship Id="rId10" Type="http://schemas.openxmlformats.org/officeDocument/2006/relationships/slide" Target="slides/slide5.xml"/><Relationship Id="rId21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b1e2feb5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1b1e2feb5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ec9636df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1ec9636df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b58cf805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b58cf805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b58cf805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b58cf805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b58cf805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b58cf805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b58cf805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b58cf805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b1e2feb5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1b1e2feb5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ec9636df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1ec9636d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1b1e2feb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1b1e2feb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ec9636df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1ec9636df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Professional Action Network 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MENTAL HEALTH and WELLNESS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Rules that students helped to make</a:t>
            </a:r>
            <a:endParaRPr/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1350" y="526350"/>
            <a:ext cx="2730250" cy="4090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will your project improve practice for teachers?</a:t>
            </a:r>
            <a:endParaRPr/>
          </a:p>
        </p:txBody>
      </p:sp>
      <p:sp>
        <p:nvSpPr>
          <p:cNvPr id="148" name="Google Shape;148;p2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Give teachers a “starting point” in which to begin a Peer Support Group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Share Rewards and Failures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Establish Rules/Procedures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Involve others from the school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311700" y="218200"/>
            <a:ext cx="8520600" cy="43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Introduction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Title:  Mental Health and Wellness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Name:  Chasity Prater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School: Campton Elementary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District: Wolfe County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311700" y="445025"/>
            <a:ext cx="8520600" cy="11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</a:t>
            </a:r>
            <a:r>
              <a:rPr lang="en"/>
              <a:t> problem of practice that caused you to choose this topic?</a:t>
            </a:r>
            <a:endParaRPr/>
          </a:p>
        </p:txBody>
      </p:sp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311700" y="1950425"/>
            <a:ext cx="85206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problem of practice for choosing this topic is to identify the following: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Academic performance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Social relationships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Physical Health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 of you project  </a:t>
            </a:r>
            <a:endParaRPr/>
          </a:p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project description is as follows: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Survey grades 4 - 6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Tips for protecting physical/mental health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Teen Mentor program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Co-teach with school counselor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findings from your research? </a:t>
            </a:r>
            <a:endParaRPr/>
          </a:p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Areas of Improvement from Self-Care Assessment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Getting enough sleep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Resting when sick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Get away from distractions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Express feelings in a healthy way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Talk about problems with someone I trust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of Survey</a:t>
            </a:r>
            <a:endParaRPr/>
          </a:p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Discussing results from the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Self-Care Assessment</a:t>
            </a:r>
            <a:endParaRPr/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5650" y="537725"/>
            <a:ext cx="2653575" cy="403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Findings</a:t>
            </a:r>
            <a:endParaRPr/>
          </a:p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Teen Mentor group needs daily devotion to the program.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Take the time to reach the different grades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Management of student interests (clubs, games, etc.)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Relaxation Techniques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idx="4294967295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815275" y="1438750"/>
            <a:ext cx="690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21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1350" y="1991350"/>
            <a:ext cx="2131510" cy="299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 rotWithShape="1">
          <a:blip r:embed="rId4">
            <a:alphaModFix/>
          </a:blip>
          <a:srcRect b="-7950" l="0" r="0" t="11815"/>
          <a:stretch/>
        </p:blipFill>
        <p:spPr>
          <a:xfrm>
            <a:off x="2945825" y="526350"/>
            <a:ext cx="2768949" cy="494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