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5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4"/>
  </p:normalViewPr>
  <p:slideViewPr>
    <p:cSldViewPr snapToGrid="0" snapToObjects="1">
      <p:cViewPr varScale="1">
        <p:scale>
          <a:sx n="104" d="100"/>
          <a:sy n="104" d="100"/>
        </p:scale>
        <p:origin x="232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10/29/21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Water Versus Dirt:  Which One Will Win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Grethel Jones</a:t>
            </a:r>
          </a:p>
          <a:p>
            <a:r>
              <a:rPr lang="en-US" dirty="0" smtClean="0"/>
              <a:t>Jackson Independent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940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Is aquaponics an effective way to grow food versus traditional gardening?</a:t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 descr="quaSprouts Garde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09" y="2156524"/>
            <a:ext cx="3881437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06814" y="2726499"/>
            <a:ext cx="3655313" cy="274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03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0"/>
    </mc:Choice>
    <mc:Fallback>
      <p:transition spd="slow" advClick="0" advTm="4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Action Plan: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Set </a:t>
            </a:r>
            <a:r>
              <a:rPr lang="en-US" sz="2800" dirty="0"/>
              <a:t>up an aquaponics system within the classroom.  </a:t>
            </a:r>
            <a:endParaRPr lang="en-US" sz="2800" dirty="0" smtClean="0"/>
          </a:p>
          <a:p>
            <a:r>
              <a:rPr lang="en-US" sz="2800" dirty="0" smtClean="0"/>
              <a:t>Set up a small </a:t>
            </a:r>
            <a:r>
              <a:rPr lang="en-US" sz="2800" dirty="0"/>
              <a:t>greenhouse inside so that the class can compare the growth rate of plants using water versus dirt. 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There will also be a small greenhouse outside for growing new plants in the spring for our outdoor garden.</a:t>
            </a:r>
          </a:p>
        </p:txBody>
      </p:sp>
      <p:pic>
        <p:nvPicPr>
          <p:cNvPr id="2054" name="Picture 6" descr="https://m.media-amazon.com/images/I/71k2aN6+rrL._AC_SL12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4409" y="2908183"/>
            <a:ext cx="734970" cy="131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m.media-amazon.com/images/I/81aU1S2OEGS._AC_SL15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472" y="4971233"/>
            <a:ext cx="1759815" cy="78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quaSprouts Gard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204" y="1503450"/>
            <a:ext cx="1314278" cy="131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8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253" y="1258546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Plant some winter crops outside in the garden area.</a:t>
            </a:r>
          </a:p>
          <a:p>
            <a:endParaRPr lang="en-US" sz="2800" dirty="0" smtClean="0"/>
          </a:p>
          <a:p>
            <a:r>
              <a:rPr lang="en-US" sz="2800" dirty="0" smtClean="0"/>
              <a:t>Plant </a:t>
            </a:r>
            <a:r>
              <a:rPr lang="en-US" sz="2800" dirty="0"/>
              <a:t>a tree in the outside classroom area.</a:t>
            </a:r>
          </a:p>
          <a:p>
            <a:endParaRPr lang="en-US" sz="2800" dirty="0" smtClean="0"/>
          </a:p>
          <a:p>
            <a:r>
              <a:rPr lang="en-US" sz="2800" dirty="0" smtClean="0"/>
              <a:t>Add </a:t>
            </a:r>
            <a:r>
              <a:rPr lang="en-US" sz="2800" dirty="0"/>
              <a:t>an outdoor sorting table, chalkboards, and items for the students to use for observing and documenting the growth and life cycle of plants. </a:t>
            </a:r>
          </a:p>
          <a:p>
            <a:endParaRPr lang="en-US" sz="2800" dirty="0"/>
          </a:p>
        </p:txBody>
      </p:sp>
      <p:pic>
        <p:nvPicPr>
          <p:cNvPr id="4098" name="Picture 2" descr="ool DIY Outdoor Chalkboard For Kids&amp;#39; Summer Fun | Kidsoman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059" y="3751666"/>
            <a:ext cx="1774105" cy="132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oneycrisp™ Apple 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306" y="1979826"/>
            <a:ext cx="1451746" cy="145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95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5000"/>
    </mc:Choice>
    <mc:Fallback>
      <p:transition spd="slow" advClick="0"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59243"/>
            <a:ext cx="8596668" cy="5053914"/>
          </a:xfrm>
        </p:spPr>
        <p:txBody>
          <a:bodyPr/>
          <a:lstStyle/>
          <a:p>
            <a:r>
              <a:rPr lang="en-US" dirty="0"/>
              <a:t>The students will use an I-pad for documenting their activities, researching and discovering new information, and engaging in apps that support their knowledge of life cycles and correlations in nature.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webcam will be used to document the growth of plants and fish.</a:t>
            </a:r>
          </a:p>
          <a:p>
            <a:endParaRPr lang="en-US" dirty="0"/>
          </a:p>
        </p:txBody>
      </p:sp>
      <p:pic>
        <p:nvPicPr>
          <p:cNvPr id="4" name="Picture 2" descr="https://m.media-amazon.com/images/I/51N8xlBf3fL._AC_SL10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206" y="4472589"/>
            <a:ext cx="1278581" cy="115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m.media-amazon.com/images/I/71uX7dKUgTL._AC_SL15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882" y="2302798"/>
            <a:ext cx="1479230" cy="137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512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5000"/>
    </mc:Choice>
    <mc:Fallback>
      <p:transition spd="slow" advClick="0"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Objectives: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Children will begin to understand living and nonliving things and be able to group things accordingly.</a:t>
            </a:r>
          </a:p>
          <a:p>
            <a:r>
              <a:rPr lang="en-US" dirty="0"/>
              <a:t>Children will use sorting and reasoning skills as they record changes in plant growth.</a:t>
            </a:r>
          </a:p>
          <a:p>
            <a:r>
              <a:rPr lang="en-US" dirty="0"/>
              <a:t>Children will use their senses to make observations and document these observations.</a:t>
            </a:r>
          </a:p>
          <a:p>
            <a:r>
              <a:rPr lang="en-US" dirty="0"/>
              <a:t>Children will have hands-on knowledge of plants and aquatic animals through observing the correlation between plants and fish within the aquaponics system. </a:t>
            </a:r>
          </a:p>
          <a:p>
            <a:r>
              <a:rPr lang="en-US" dirty="0"/>
              <a:t>Children will understand where our food comes from and how they can provide their own food source through gardening both in water and dirt.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570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5000"/>
    </mc:Choice>
    <mc:Fallback>
      <p:transition spd="slow" advClick="0" advTm="4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126</TotalTime>
  <Words>267</Words>
  <Application>Microsoft Macintosh PowerPoint</Application>
  <PresentationFormat>Widescreen</PresentationFormat>
  <Paragraphs>25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Trebuchet MS</vt:lpstr>
      <vt:lpstr>Wingdings 3</vt:lpstr>
      <vt:lpstr>Arial</vt:lpstr>
      <vt:lpstr>Facet</vt:lpstr>
      <vt:lpstr>Water Versus Dirt:  Which One Will Win</vt:lpstr>
      <vt:lpstr>Is aquaponics an effective way to grow food versus traditional gardening? </vt:lpstr>
      <vt:lpstr>Action Plan: </vt:lpstr>
      <vt:lpstr>PowerPoint Presentation</vt:lpstr>
      <vt:lpstr>PowerPoint Presentation</vt:lpstr>
      <vt:lpstr>Objectives: 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Versus Dirt:  Which One Will Win</dc:title>
  <dc:creator>Jones, Grethel</dc:creator>
  <cp:lastModifiedBy>Jones, Grethel</cp:lastModifiedBy>
  <cp:revision>14</cp:revision>
  <dcterms:created xsi:type="dcterms:W3CDTF">2021-10-29T12:24:14Z</dcterms:created>
  <dcterms:modified xsi:type="dcterms:W3CDTF">2021-10-29T14:31:02Z</dcterms:modified>
</cp:coreProperties>
</file>