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61" r:id="rId2"/>
    <p:sldId id="263" r:id="rId3"/>
    <p:sldId id="264" r:id="rId4"/>
    <p:sldId id="265" r:id="rId5"/>
    <p:sldId id="266" r:id="rId6"/>
    <p:sldId id="267" r:id="rId7"/>
    <p:sldId id="268" r:id="rId8"/>
    <p:sldId id="269" r:id="rId9"/>
    <p:sldId id="276" r:id="rId10"/>
    <p:sldId id="277" r:id="rId11"/>
    <p:sldId id="278" r:id="rId12"/>
    <p:sldId id="288" r:id="rId13"/>
    <p:sldId id="270" r:id="rId14"/>
    <p:sldId id="271" r:id="rId15"/>
    <p:sldId id="279" r:id="rId16"/>
    <p:sldId id="281" r:id="rId17"/>
    <p:sldId id="282" r:id="rId18"/>
  </p:sldIdLst>
  <p:sldSz cx="12192000" cy="6858000"/>
  <p:notesSz cx="6858000" cy="9144000"/>
  <p:defaultTextStyle>
    <a:defPPr>
      <a:defRPr lang="en-US">
        <a:uFillTx/>
      </a:defRPr>
    </a:defPPr>
    <a:lvl1pPr marL="0" algn="l" defTabSz="457200" rtl="0" eaLnBrk="1" latinLnBrk="0" hangingPunct="1">
      <a:defRPr sz="1800" kern="1200">
        <a:solidFill>
          <a:schemeClr val="tx1"/>
        </a:solidFill>
        <a:uFillTx/>
        <a:latin typeface="+mn-lt"/>
        <a:ea typeface="+mn-ea"/>
        <a:cs typeface="+mn-cs"/>
      </a:defRPr>
    </a:lvl1pPr>
    <a:lvl2pPr marL="457200" algn="l" defTabSz="457200" rtl="0" eaLnBrk="1" latinLnBrk="0" hangingPunct="1">
      <a:defRPr sz="1800" kern="1200">
        <a:solidFill>
          <a:schemeClr val="tx1"/>
        </a:solidFill>
        <a:uFillTx/>
        <a:latin typeface="+mn-lt"/>
        <a:ea typeface="+mn-ea"/>
        <a:cs typeface="+mn-cs"/>
      </a:defRPr>
    </a:lvl2pPr>
    <a:lvl3pPr marL="914400" algn="l" defTabSz="457200" rtl="0" eaLnBrk="1" latinLnBrk="0" hangingPunct="1">
      <a:defRPr sz="1800" kern="1200">
        <a:solidFill>
          <a:schemeClr val="tx1"/>
        </a:solidFill>
        <a:uFillTx/>
        <a:latin typeface="+mn-lt"/>
        <a:ea typeface="+mn-ea"/>
        <a:cs typeface="+mn-cs"/>
      </a:defRPr>
    </a:lvl3pPr>
    <a:lvl4pPr marL="1371600" algn="l" defTabSz="457200" rtl="0" eaLnBrk="1" latinLnBrk="0" hangingPunct="1">
      <a:defRPr sz="1800" kern="1200">
        <a:solidFill>
          <a:schemeClr val="tx1"/>
        </a:solidFill>
        <a:uFillTx/>
        <a:latin typeface="+mn-lt"/>
        <a:ea typeface="+mn-ea"/>
        <a:cs typeface="+mn-cs"/>
      </a:defRPr>
    </a:lvl4pPr>
    <a:lvl5pPr marL="1828800" algn="l" defTabSz="457200" rtl="0" eaLnBrk="1" latinLnBrk="0" hangingPunct="1">
      <a:defRPr sz="1800" kern="1200">
        <a:solidFill>
          <a:schemeClr val="tx1"/>
        </a:solidFill>
        <a:uFillTx/>
        <a:latin typeface="+mn-lt"/>
        <a:ea typeface="+mn-ea"/>
        <a:cs typeface="+mn-cs"/>
      </a:defRPr>
    </a:lvl5pPr>
    <a:lvl6pPr marL="2286000" algn="l" defTabSz="457200" rtl="0" eaLnBrk="1" latinLnBrk="0" hangingPunct="1">
      <a:defRPr sz="1800" kern="1200">
        <a:solidFill>
          <a:schemeClr val="tx1"/>
        </a:solidFill>
        <a:uFillTx/>
        <a:latin typeface="+mn-lt"/>
        <a:ea typeface="+mn-ea"/>
        <a:cs typeface="+mn-cs"/>
      </a:defRPr>
    </a:lvl6pPr>
    <a:lvl7pPr marL="2743200" algn="l" defTabSz="457200" rtl="0" eaLnBrk="1" latinLnBrk="0" hangingPunct="1">
      <a:defRPr sz="1800" kern="1200">
        <a:solidFill>
          <a:schemeClr val="tx1"/>
        </a:solidFill>
        <a:uFillTx/>
        <a:latin typeface="+mn-lt"/>
        <a:ea typeface="+mn-ea"/>
        <a:cs typeface="+mn-cs"/>
      </a:defRPr>
    </a:lvl7pPr>
    <a:lvl8pPr marL="3200400" algn="l" defTabSz="457200" rtl="0" eaLnBrk="1" latinLnBrk="0" hangingPunct="1">
      <a:defRPr sz="1800" kern="1200">
        <a:solidFill>
          <a:schemeClr val="tx1"/>
        </a:solidFill>
        <a:uFillTx/>
        <a:latin typeface="+mn-lt"/>
        <a:ea typeface="+mn-ea"/>
        <a:cs typeface="+mn-cs"/>
      </a:defRPr>
    </a:lvl8pPr>
    <a:lvl9pPr marL="3657600" algn="l" defTabSz="457200" rtl="0" eaLnBrk="1" latinLnBrk="0" hangingPunct="1">
      <a:defRPr sz="1800" kern="1200">
        <a:solidFill>
          <a:schemeClr val="tx1"/>
        </a:solidFill>
        <a:uFillTx/>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cmpd="sng">
              <a:solidFill>
                <a:schemeClr val="lt1"/>
              </a:solidFill>
            </a:ln>
          </a:top>
        </a:tcBdr>
        <a:fill>
          <a:solidFill>
            <a:schemeClr val="accent1"/>
          </a:solidFill>
        </a:fill>
      </a:tcStyle>
    </a:lastRow>
    <a:firstRow>
      <a:tcTxStyle b="on">
        <a:fontRef idx="minor">
          <a:srgbClr val="000000"/>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54"/>
    <p:restoredTop sz="95646"/>
  </p:normalViewPr>
  <p:slideViewPr>
    <p:cSldViewPr snapToGrid="0" snapToObjects="1">
      <p:cViewPr varScale="1">
        <p:scale>
          <a:sx n="122" d="100"/>
          <a:sy n="122" d="100"/>
        </p:scale>
        <p:origin x="115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uFillTx/>
              </a:defRPr>
            </a:lvl1pPr>
          </a:lstStyle>
          <a:p>
            <a:endParaRPr lang="en-US">
              <a:uFillTx/>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uFillTx/>
              </a:defRPr>
            </a:lvl1pPr>
          </a:lstStyle>
          <a:p>
            <a:fld id="{11E933D0-CB6E-4E66-8904-26ACC0BFF84F}" type="datetimeFigureOut">
              <a:rPr lang="en-US" smtClean="0">
                <a:uFillTx/>
              </a:rPr>
              <a:t>4/23/21</a:t>
            </a:fld>
            <a:endParaRPr lang="en-US">
              <a:uFillTx/>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srgbClr val="000000"/>
            </a:solidFill>
          </a:ln>
        </p:spPr>
        <p:txBody>
          <a:bodyPr vert="horz" lIns="91440" tIns="45720" rIns="91440" bIns="45720" rtlCol="0" anchor="ctr"/>
          <a:lstStyle/>
          <a:p>
            <a:endParaRPr lang="en-US">
              <a:uFillTx/>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uFillTx/>
              </a:defRPr>
            </a:lvl1pPr>
          </a:lstStyle>
          <a:p>
            <a:endParaRPr lang="en-US">
              <a:uFillTx/>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uFillTx/>
              </a:defRPr>
            </a:lvl1pPr>
          </a:lstStyle>
          <a:p>
            <a:fld id="{88B0A168-EC93-4FCE-8FFF-26CC0E87411D}" type="slidenum">
              <a:rPr lang="en-US" smtClean="0">
                <a:uFillTx/>
              </a:rPr>
              <a:t>‹#›</a:t>
            </a:fld>
            <a:endParaRPr lang="en-US">
              <a:uFillTx/>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uFillTx/>
        <a:latin typeface="+mn-lt"/>
        <a:ea typeface="+mn-ea"/>
        <a:cs typeface="+mn-cs"/>
      </a:defRPr>
    </a:lvl1pPr>
    <a:lvl2pPr marL="457200" algn="l" defTabSz="914400" rtl="0" eaLnBrk="1" latinLnBrk="0" hangingPunct="1">
      <a:defRPr sz="1200" kern="1200">
        <a:solidFill>
          <a:schemeClr val="tx1"/>
        </a:solidFill>
        <a:uFillTx/>
        <a:latin typeface="+mn-lt"/>
        <a:ea typeface="+mn-ea"/>
        <a:cs typeface="+mn-cs"/>
      </a:defRPr>
    </a:lvl2pPr>
    <a:lvl3pPr marL="914400" algn="l" defTabSz="914400" rtl="0" eaLnBrk="1" latinLnBrk="0" hangingPunct="1">
      <a:defRPr sz="1200" kern="1200">
        <a:solidFill>
          <a:schemeClr val="tx1"/>
        </a:solidFill>
        <a:uFillTx/>
        <a:latin typeface="+mn-lt"/>
        <a:ea typeface="+mn-ea"/>
        <a:cs typeface="+mn-cs"/>
      </a:defRPr>
    </a:lvl3pPr>
    <a:lvl4pPr marL="1371600" algn="l" defTabSz="914400" rtl="0" eaLnBrk="1" latinLnBrk="0" hangingPunct="1">
      <a:defRPr sz="1200" kern="1200">
        <a:solidFill>
          <a:schemeClr val="tx1"/>
        </a:solidFill>
        <a:uFillTx/>
        <a:latin typeface="+mn-lt"/>
        <a:ea typeface="+mn-ea"/>
        <a:cs typeface="+mn-cs"/>
      </a:defRPr>
    </a:lvl4pPr>
    <a:lvl5pPr marL="1828800" algn="l" defTabSz="914400" rtl="0" eaLnBrk="1" latinLnBrk="0" hangingPunct="1">
      <a:defRPr sz="1200" kern="1200">
        <a:solidFill>
          <a:schemeClr val="tx1"/>
        </a:solidFill>
        <a:uFillTx/>
        <a:latin typeface="+mn-lt"/>
        <a:ea typeface="+mn-ea"/>
        <a:cs typeface="+mn-cs"/>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B0A168-EC93-4FCE-8FFF-26CC0E87411D}" type="slidenum">
              <a:rPr lang="en-US" smtClean="0">
                <a:uFillTx/>
              </a:rPr>
              <a:t>15</a:t>
            </a:fld>
            <a:endParaRPr lang="en-US">
              <a:uFillTx/>
            </a:endParaRPr>
          </a:p>
        </p:txBody>
      </p:sp>
    </p:spTree>
    <p:extLst>
      <p:ext uri="{BB962C8B-B14F-4D97-AF65-F5344CB8AC3E}">
        <p14:creationId xmlns:p14="http://schemas.microsoft.com/office/powerpoint/2010/main" val="3556378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a:spLocks/>
            </p:cNvSpPr>
            <p:nvPr/>
          </p:nvSpPr>
          <p:spPr>
            <a:xfrm>
              <a:off x="0" y="0"/>
              <a:ext cx="12192000" cy="6858000"/>
            </a:xfrm>
            <a:prstGeom prst="rect">
              <a:avLst/>
            </a:prstGeom>
            <a:blipFill>
              <a:blip r:embed="rId2">
                <a:duotone>
                  <a:schemeClr val="dk2">
                    <a:shade val="69000"/>
                    <a:hueMod val="91000"/>
                    <a:satMod val="164000"/>
                    <a:lumMod val="74000"/>
                    <a:hueMod val="124000"/>
                    <a:satMod val="140000"/>
                    <a:lumMod val="142000"/>
                  </a:schemeClr>
                  <a:schemeClr val="dk2">
                    <a:shade val="69000"/>
                    <a:hueMod val="91000"/>
                    <a:satMod val="164000"/>
                    <a:lumMod val="74000"/>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uFillTx/>
              </a:defRPr>
            </a:lvl1pPr>
          </a:lstStyle>
          <a:p>
            <a:r>
              <a:rPr lang="en-US">
                <a:uFillTx/>
              </a:rPr>
              <a:t>Click to edit Master title style</a:t>
            </a:r>
            <a:endParaRPr lang="en-US" dirty="0">
              <a:uFillTx/>
            </a:endParaRP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uFillTx/>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lstStyle>
          <a:p>
            <a:r>
              <a:rPr lang="en-US">
                <a:uFillTx/>
              </a:rPr>
              <a:t>Click to edit Master subtitle style</a:t>
            </a:r>
            <a:endParaRPr lang="en-US" dirty="0">
              <a:uFillTx/>
            </a:endParaRP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uFillTx/>
              </a:defRPr>
            </a:lvl1pPr>
          </a:lstStyle>
          <a:p>
            <a:fld id="{5923F103-BC34-4FE4-A40E-EDDEECFDA5D0}" type="datetimeFigureOut">
              <a:rPr lang="en-US" dirty="0">
                <a:uFillTx/>
              </a:rPr>
              <a:pPr/>
              <a:t>4/23/21</a:t>
            </a:fld>
            <a:endParaRPr lang="en-US" dirty="0">
              <a:uFillTx/>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uFillTx/>
              </a:defRPr>
            </a:lvl1pPr>
          </a:lstStyle>
          <a:p>
            <a:endParaRPr lang="en-US" dirty="0">
              <a:uFillTx/>
            </a:endParaRPr>
          </a:p>
        </p:txBody>
      </p:sp>
      <p:sp>
        <p:nvSpPr>
          <p:cNvPr id="11" name="Rectangle 10"/>
          <p:cNvSpPr>
            <a:spLocks/>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uFillTx/>
              </a:rPr>
              <a:pPr/>
              <a:t>‹#›</a:t>
            </a:fld>
            <a:endParaRPr lang="en-US" dirty="0">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a:spLocks/>
            </p:cNvSpPr>
            <p:nvPr/>
          </p:nvSpPr>
          <p:spPr>
            <a:xfrm>
              <a:off x="0" y="0"/>
              <a:ext cx="12192000" cy="6858000"/>
            </a:xfrm>
            <a:prstGeom prst="rect">
              <a:avLst/>
            </a:prstGeom>
            <a:blipFill>
              <a:blip r:embed="rId2">
                <a:duotone>
                  <a:schemeClr val="dk2">
                    <a:shade val="69000"/>
                    <a:hueMod val="91000"/>
                    <a:satMod val="164000"/>
                    <a:lumMod val="74000"/>
                    <a:hueMod val="124000"/>
                    <a:satMod val="140000"/>
                    <a:lumMod val="142000"/>
                  </a:schemeClr>
                  <a:schemeClr val="dk2">
                    <a:shade val="69000"/>
                    <a:hueMod val="91000"/>
                    <a:satMod val="164000"/>
                    <a:lumMod val="74000"/>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a:spLocks/>
            </p:cNvSpPr>
            <p:nvPr/>
          </p:nvSpPr>
          <p:spPr>
            <a:xfrm>
              <a:off x="0" y="2667000"/>
              <a:ext cx="4191000"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a:spLocks/>
            </p:cNvSpPr>
            <p:nvPr/>
          </p:nvSpPr>
          <p:spPr>
            <a:xfrm>
              <a:off x="0" y="2895600"/>
              <a:ext cx="2362200"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a:spLocks/>
            </p:cNvSpPr>
            <p:nvPr/>
          </p:nvSpPr>
          <p:spPr>
            <a:xfrm>
              <a:off x="8609012" y="5867400"/>
              <a:ext cx="990600"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a:spLocks/>
            </p:cNvSpPr>
            <p:nvPr/>
          </p:nvSpPr>
          <p:spPr>
            <a:xfrm>
              <a:off x="8609012" y="1676400"/>
              <a:ext cx="2819400"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a:spLocks/>
            </p:cNvSpPr>
            <p:nvPr/>
          </p:nvSpPr>
          <p:spPr>
            <a:xfrm>
              <a:off x="7999412" y="8464"/>
              <a:ext cx="1600200" cy="160020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a:spLocks/>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a:spLocks/>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uFillTx/>
              </a:defRPr>
            </a:lvl1pPr>
          </a:lstStyle>
          <a:p>
            <a:r>
              <a:rPr lang="en-US">
                <a:uFillTx/>
              </a:rPr>
              <a:t>Click to edit Master title style</a:t>
            </a:r>
            <a:endParaRPr lang="en-US" dirty="0">
              <a:uFillTx/>
            </a:endParaRP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uFillTx/>
              </a:defRPr>
            </a:lvl1pPr>
            <a:lvl2pPr marL="457200" indent="0">
              <a:buNone/>
              <a:defRPr sz="1600">
                <a:uFillTx/>
              </a:defRPr>
            </a:lvl2pPr>
            <a:lvl3pPr marL="914400" indent="0">
              <a:buNone/>
              <a:defRPr sz="1600">
                <a:uFillTx/>
              </a:defRPr>
            </a:lvl3pPr>
            <a:lvl4pPr marL="1371600" indent="0">
              <a:buNone/>
              <a:defRPr sz="1600">
                <a:uFillTx/>
              </a:defRPr>
            </a:lvl4pPr>
            <a:lvl5pPr marL="1828800" indent="0">
              <a:buNone/>
              <a:defRPr sz="1600">
                <a:uFillTx/>
              </a:defRPr>
            </a:lvl5pPr>
            <a:lvl6pPr marL="2286000" indent="0">
              <a:buNone/>
              <a:defRPr sz="1600">
                <a:uFillTx/>
              </a:defRPr>
            </a:lvl6pPr>
            <a:lvl7pPr marL="2743200" indent="0">
              <a:buNone/>
              <a:defRPr sz="1600">
                <a:uFillTx/>
              </a:defRPr>
            </a:lvl7pPr>
            <a:lvl8pPr marL="3200400" indent="0">
              <a:buNone/>
              <a:defRPr sz="1600">
                <a:uFillTx/>
              </a:defRPr>
            </a:lvl8pPr>
            <a:lvl9pPr marL="3657600" indent="0">
              <a:buNone/>
              <a:defRPr sz="1600">
                <a:uFillTx/>
              </a:defRPr>
            </a:lvl9pPr>
          </a:lstStyle>
          <a:p>
            <a:r>
              <a:rPr lang="en-US">
                <a:uFillTx/>
              </a:rPr>
              <a:t>Click icon to add picture</a:t>
            </a:r>
            <a:endParaRPr lang="en-US" dirty="0">
              <a:uFillTx/>
            </a:endParaRP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uFillTx/>
              </a:rPr>
              <a:t>4/23/21</a:t>
            </a:fld>
            <a:endParaRPr lang="en-US" dirty="0">
              <a:uFillTx/>
            </a:endParaRPr>
          </a:p>
        </p:txBody>
      </p:sp>
      <p:sp>
        <p:nvSpPr>
          <p:cNvPr id="6" name="Footer Placeholder 5"/>
          <p:cNvSpPr>
            <a:spLocks noGrp="1"/>
          </p:cNvSpPr>
          <p:nvPr>
            <p:ph type="ftr" sz="quarter" idx="11"/>
          </p:nvPr>
        </p:nvSpPr>
        <p:spPr/>
        <p:txBody>
          <a:bodyPr/>
          <a:lstStyle/>
          <a:p>
            <a:endParaRPr lang="en-US" dirty="0">
              <a:uFillTx/>
            </a:endParaRPr>
          </a:p>
        </p:txBody>
      </p:sp>
      <p:sp>
        <p:nvSpPr>
          <p:cNvPr id="16" name="Rectangle 15"/>
          <p:cNvSpPr>
            <a:spLocks/>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a:spLocks/>
            </p:cNvSpPr>
            <p:nvPr/>
          </p:nvSpPr>
          <p:spPr>
            <a:xfrm>
              <a:off x="0" y="0"/>
              <a:ext cx="12192000" cy="6858000"/>
            </a:xfrm>
            <a:prstGeom prst="rect">
              <a:avLst/>
            </a:prstGeom>
            <a:blipFill>
              <a:blip r:embed="rId2">
                <a:duotone>
                  <a:schemeClr val="dk2">
                    <a:shade val="69000"/>
                    <a:hueMod val="91000"/>
                    <a:satMod val="164000"/>
                    <a:lumMod val="74000"/>
                    <a:hueMod val="124000"/>
                    <a:satMod val="140000"/>
                    <a:lumMod val="142000"/>
                  </a:schemeClr>
                  <a:schemeClr val="dk2">
                    <a:shade val="69000"/>
                    <a:hueMod val="91000"/>
                    <a:satMod val="164000"/>
                    <a:lumMod val="74000"/>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a:spLocks/>
            </p:cNvSpPr>
            <p:nvPr/>
          </p:nvSpPr>
          <p:spPr>
            <a:xfrm>
              <a:off x="0" y="2667000"/>
              <a:ext cx="4191000"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a:spLocks/>
            </p:cNvSpPr>
            <p:nvPr/>
          </p:nvSpPr>
          <p:spPr>
            <a:xfrm>
              <a:off x="0" y="2895600"/>
              <a:ext cx="2362200"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a:spLocks/>
            </p:cNvSpPr>
            <p:nvPr/>
          </p:nvSpPr>
          <p:spPr>
            <a:xfrm>
              <a:off x="8609012" y="5867400"/>
              <a:ext cx="990600"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a:spLocks/>
            </p:cNvSpPr>
            <p:nvPr/>
          </p:nvSpPr>
          <p:spPr>
            <a:xfrm>
              <a:off x="8609012" y="1676400"/>
              <a:ext cx="2819400"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a:spLocks/>
            </p:cNvSpPr>
            <p:nvPr/>
          </p:nvSpPr>
          <p:spPr>
            <a:xfrm>
              <a:off x="7999412" y="8464"/>
              <a:ext cx="1600200" cy="160020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a:spLocks/>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a:spLocks/>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uFillTx/>
              </a:defRPr>
            </a:lvl1pPr>
          </a:lstStyle>
          <a:p>
            <a:r>
              <a:rPr lang="en-US">
                <a:uFillTx/>
              </a:rPr>
              <a:t>Click to edit Master title style</a:t>
            </a:r>
            <a:endParaRPr lang="en-US" dirty="0">
              <a:uFillTx/>
            </a:endParaRP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uFillTx/>
              </a:rPr>
              <a:t>4/23/21</a:t>
            </a:fld>
            <a:endParaRPr lang="en-US" dirty="0">
              <a:uFillTx/>
            </a:endParaRPr>
          </a:p>
        </p:txBody>
      </p:sp>
      <p:sp>
        <p:nvSpPr>
          <p:cNvPr id="5" name="Footer Placeholder 4"/>
          <p:cNvSpPr>
            <a:spLocks noGrp="1"/>
          </p:cNvSpPr>
          <p:nvPr>
            <p:ph type="ftr" sz="quarter" idx="11"/>
          </p:nvPr>
        </p:nvSpPr>
        <p:spPr/>
        <p:txBody>
          <a:bodyPr/>
          <a:lstStyle/>
          <a:p>
            <a:endParaRPr lang="en-US" dirty="0">
              <a:uFillTx/>
            </a:endParaRPr>
          </a:p>
        </p:txBody>
      </p:sp>
      <p:sp>
        <p:nvSpPr>
          <p:cNvPr id="13" name="Rectangle 12"/>
          <p:cNvSpPr>
            <a:spLocks/>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a:spLocks/>
            </p:cNvSpPr>
            <p:nvPr/>
          </p:nvSpPr>
          <p:spPr>
            <a:xfrm>
              <a:off x="0" y="0"/>
              <a:ext cx="12192000" cy="6858000"/>
            </a:xfrm>
            <a:prstGeom prst="rect">
              <a:avLst/>
            </a:prstGeom>
            <a:blipFill>
              <a:blip r:embed="rId2">
                <a:duotone>
                  <a:schemeClr val="dk2">
                    <a:shade val="69000"/>
                    <a:hueMod val="91000"/>
                    <a:satMod val="164000"/>
                    <a:lumMod val="74000"/>
                    <a:hueMod val="124000"/>
                    <a:satMod val="140000"/>
                    <a:lumMod val="142000"/>
                  </a:schemeClr>
                  <a:schemeClr val="dk2">
                    <a:shade val="69000"/>
                    <a:hueMod val="91000"/>
                    <a:satMod val="164000"/>
                    <a:lumMod val="74000"/>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a:spLocks/>
            </p:cNvSpPr>
            <p:nvPr/>
          </p:nvSpPr>
          <p:spPr>
            <a:xfrm>
              <a:off x="0" y="2667000"/>
              <a:ext cx="4191000"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a:spLocks/>
            </p:cNvSpPr>
            <p:nvPr/>
          </p:nvSpPr>
          <p:spPr>
            <a:xfrm>
              <a:off x="0" y="2895600"/>
              <a:ext cx="2362200"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a:spLocks/>
            </p:cNvSpPr>
            <p:nvPr/>
          </p:nvSpPr>
          <p:spPr>
            <a:xfrm>
              <a:off x="8609012" y="5867400"/>
              <a:ext cx="990600"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a:spLocks/>
            </p:cNvSpPr>
            <p:nvPr/>
          </p:nvSpPr>
          <p:spPr>
            <a:xfrm>
              <a:off x="8609012" y="1676400"/>
              <a:ext cx="2819400"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a:spLocks/>
            </p:cNvSpPr>
            <p:nvPr/>
          </p:nvSpPr>
          <p:spPr>
            <a:xfrm>
              <a:off x="7999412" y="8464"/>
              <a:ext cx="1600200" cy="160020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a:spLocks/>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a:spLocks/>
          </p:cNvSpPr>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uFillTx/>
                <a:latin typeface="Arial"/>
                <a:cs typeface="Arial"/>
              </a:rPr>
              <a:t>“</a:t>
            </a:r>
          </a:p>
        </p:txBody>
      </p:sp>
      <p:sp>
        <p:nvSpPr>
          <p:cNvPr id="13" name="TextBox 12"/>
          <p:cNvSpPr txBox="1">
            <a:spLocks/>
          </p:cNvSpPr>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uFillTx/>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uFillTx/>
              </a:defRPr>
            </a:lvl1pPr>
          </a:lstStyle>
          <a:p>
            <a:r>
              <a:rPr lang="en-US">
                <a:uFillTx/>
              </a:rPr>
              <a:t>Click to edit Master title style</a:t>
            </a:r>
            <a:endParaRPr lang="en-US" dirty="0">
              <a:uFillTx/>
            </a:endParaRP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uFillTx/>
                <a:latin typeface="+mn-lt"/>
                <a:ea typeface="+mn-ea"/>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uFillTx/>
              </a:rPr>
              <a:t>4/23/21</a:t>
            </a:fld>
            <a:endParaRPr lang="en-US" dirty="0">
              <a:uFillTx/>
            </a:endParaRPr>
          </a:p>
        </p:txBody>
      </p:sp>
      <p:sp>
        <p:nvSpPr>
          <p:cNvPr id="5" name="Footer Placeholder 4"/>
          <p:cNvSpPr>
            <a:spLocks noGrp="1"/>
          </p:cNvSpPr>
          <p:nvPr>
            <p:ph type="ftr" sz="quarter" idx="11"/>
          </p:nvPr>
        </p:nvSpPr>
        <p:spPr/>
        <p:txBody>
          <a:bodyPr/>
          <a:lstStyle/>
          <a:p>
            <a:endParaRPr lang="en-US" dirty="0">
              <a:uFillTx/>
            </a:endParaRPr>
          </a:p>
        </p:txBody>
      </p:sp>
      <p:sp>
        <p:nvSpPr>
          <p:cNvPr id="19" name="Rectangle 18"/>
          <p:cNvSpPr>
            <a:spLocks/>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a:spLocks/>
            </p:cNvSpPr>
            <p:nvPr/>
          </p:nvSpPr>
          <p:spPr>
            <a:xfrm>
              <a:off x="0" y="0"/>
              <a:ext cx="12192000" cy="6858000"/>
            </a:xfrm>
            <a:prstGeom prst="rect">
              <a:avLst/>
            </a:prstGeom>
            <a:blipFill>
              <a:blip r:embed="rId2">
                <a:duotone>
                  <a:schemeClr val="dk2">
                    <a:shade val="69000"/>
                    <a:hueMod val="91000"/>
                    <a:satMod val="164000"/>
                    <a:lumMod val="74000"/>
                    <a:hueMod val="124000"/>
                    <a:satMod val="140000"/>
                    <a:lumMod val="142000"/>
                  </a:schemeClr>
                  <a:schemeClr val="dk2">
                    <a:shade val="69000"/>
                    <a:hueMod val="91000"/>
                    <a:satMod val="164000"/>
                    <a:lumMod val="74000"/>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a:spLocks/>
            </p:cNvSpPr>
            <p:nvPr/>
          </p:nvSpPr>
          <p:spPr>
            <a:xfrm>
              <a:off x="0" y="2667000"/>
              <a:ext cx="4191000"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a:spLocks/>
            </p:cNvSpPr>
            <p:nvPr/>
          </p:nvSpPr>
          <p:spPr>
            <a:xfrm>
              <a:off x="0" y="2895600"/>
              <a:ext cx="2362200"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a:spLocks/>
            </p:cNvSpPr>
            <p:nvPr/>
          </p:nvSpPr>
          <p:spPr>
            <a:xfrm>
              <a:off x="8609012" y="5867400"/>
              <a:ext cx="990600"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a:spLocks/>
            </p:cNvSpPr>
            <p:nvPr/>
          </p:nvSpPr>
          <p:spPr>
            <a:xfrm>
              <a:off x="8609012" y="1676400"/>
              <a:ext cx="2819400"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a:spLocks/>
            </p:cNvSpPr>
            <p:nvPr/>
          </p:nvSpPr>
          <p:spPr>
            <a:xfrm>
              <a:off x="7999412" y="8464"/>
              <a:ext cx="1600200" cy="160020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a:spLocks/>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uFillTx/>
              </a:defRPr>
            </a:lvl1pPr>
          </a:lstStyle>
          <a:p>
            <a:r>
              <a:rPr lang="en-US">
                <a:uFillTx/>
              </a:rPr>
              <a:t>Click to edit Master title style</a:t>
            </a:r>
            <a:endParaRPr lang="en-US" dirty="0">
              <a:uFillTx/>
            </a:endParaRP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US">
                <a:uFillTx/>
              </a:rPr>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uFillTx/>
              </a:rPr>
              <a:t>4/23/21</a:t>
            </a:fld>
            <a:endParaRPr lang="en-US" dirty="0">
              <a:uFillTx/>
            </a:endParaRPr>
          </a:p>
        </p:txBody>
      </p:sp>
      <p:sp>
        <p:nvSpPr>
          <p:cNvPr id="5" name="Footer Placeholder 4"/>
          <p:cNvSpPr>
            <a:spLocks noGrp="1"/>
          </p:cNvSpPr>
          <p:nvPr>
            <p:ph type="ftr" sz="quarter" idx="11"/>
          </p:nvPr>
        </p:nvSpPr>
        <p:spPr/>
        <p:txBody>
          <a:bodyPr/>
          <a:lstStyle/>
          <a:p>
            <a:endParaRPr lang="en-US" dirty="0">
              <a:uFillTx/>
            </a:endParaRPr>
          </a:p>
        </p:txBody>
      </p:sp>
      <p:sp>
        <p:nvSpPr>
          <p:cNvPr id="14" name="Rectangle 13"/>
          <p:cNvSpPr>
            <a:spLocks/>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uFillTx/>
              </a:defRPr>
            </a:lvl1pPr>
          </a:lstStyle>
          <a:p>
            <a:r>
              <a:rPr lang="en-US">
                <a:uFillTx/>
              </a:rPr>
              <a:t>Click to edit Master title style</a:t>
            </a:r>
            <a:endParaRPr lang="en-US" dirty="0">
              <a:uFillTx/>
            </a:endParaRP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uFillTx/>
              </a:rPr>
              <a:t>4/23/21</a:t>
            </a:fld>
            <a:endParaRPr lang="en-US" dirty="0">
              <a:uFillTx/>
            </a:endParaRPr>
          </a:p>
        </p:txBody>
      </p:sp>
      <p:sp>
        <p:nvSpPr>
          <p:cNvPr id="8" name="Footer Placeholder 7"/>
          <p:cNvSpPr>
            <a:spLocks noGrp="1"/>
          </p:cNvSpPr>
          <p:nvPr>
            <p:ph type="ftr" sz="quarter" idx="11"/>
          </p:nvPr>
        </p:nvSpPr>
        <p:spPr/>
        <p:txBody>
          <a:bodyPr/>
          <a:lstStyle/>
          <a:p>
            <a:endParaRPr lang="en-US" dirty="0">
              <a:uFillTx/>
            </a:endParaRPr>
          </a:p>
        </p:txBody>
      </p:sp>
      <p:sp>
        <p:nvSpPr>
          <p:cNvPr id="9" name="Slide Number Placeholder 8"/>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uFillTx/>
              </a:defRPr>
            </a:lvl1pPr>
          </a:lstStyle>
          <a:p>
            <a:r>
              <a:rPr lang="en-US">
                <a:uFillTx/>
              </a:rPr>
              <a:t>Click to edit Master title style</a:t>
            </a:r>
            <a:endParaRPr lang="en-US" dirty="0">
              <a:uFillTx/>
            </a:endParaRP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uFillTx/>
              </a:defRPr>
            </a:lvl1pPr>
            <a:lvl2pPr marL="457200" indent="0">
              <a:buNone/>
              <a:defRPr sz="1600">
                <a:uFillTx/>
              </a:defRPr>
            </a:lvl2pPr>
            <a:lvl3pPr marL="914400" indent="0">
              <a:buNone/>
              <a:defRPr sz="1600">
                <a:uFillTx/>
              </a:defRPr>
            </a:lvl3pPr>
            <a:lvl4pPr marL="1371600" indent="0">
              <a:buNone/>
              <a:defRPr sz="1600">
                <a:uFillTx/>
              </a:defRPr>
            </a:lvl4pPr>
            <a:lvl5pPr marL="1828800" indent="0">
              <a:buNone/>
              <a:defRPr sz="1600">
                <a:uFillTx/>
              </a:defRPr>
            </a:lvl5pPr>
            <a:lvl6pPr marL="2286000" indent="0">
              <a:buNone/>
              <a:defRPr sz="1600">
                <a:uFillTx/>
              </a:defRPr>
            </a:lvl6pPr>
            <a:lvl7pPr marL="2743200" indent="0">
              <a:buNone/>
              <a:defRPr sz="1600">
                <a:uFillTx/>
              </a:defRPr>
            </a:lvl7pPr>
            <a:lvl8pPr marL="3200400" indent="0">
              <a:buNone/>
              <a:defRPr sz="1600">
                <a:uFillTx/>
              </a:defRPr>
            </a:lvl8pPr>
            <a:lvl9pPr marL="3657600" indent="0">
              <a:buNone/>
              <a:defRPr sz="1600">
                <a:uFillTx/>
              </a:defRPr>
            </a:lvl9pPr>
          </a:lstStyle>
          <a:p>
            <a:r>
              <a:rPr lang="en-US">
                <a:uFillTx/>
              </a:rPr>
              <a:t>Click icon to add picture</a:t>
            </a:r>
            <a:endParaRPr lang="en-US" dirty="0">
              <a:uFillTx/>
            </a:endParaRP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uFillTx/>
              </a:defRPr>
            </a:lvl1pPr>
            <a:lvl2pPr marL="457200" indent="0">
              <a:buNone/>
              <a:defRPr sz="1600">
                <a:uFillTx/>
              </a:defRPr>
            </a:lvl2pPr>
            <a:lvl3pPr marL="914400" indent="0">
              <a:buNone/>
              <a:defRPr sz="1600">
                <a:uFillTx/>
              </a:defRPr>
            </a:lvl3pPr>
            <a:lvl4pPr marL="1371600" indent="0">
              <a:buNone/>
              <a:defRPr sz="1600">
                <a:uFillTx/>
              </a:defRPr>
            </a:lvl4pPr>
            <a:lvl5pPr marL="1828800" indent="0">
              <a:buNone/>
              <a:defRPr sz="1600">
                <a:uFillTx/>
              </a:defRPr>
            </a:lvl5pPr>
            <a:lvl6pPr marL="2286000" indent="0">
              <a:buNone/>
              <a:defRPr sz="1600">
                <a:uFillTx/>
              </a:defRPr>
            </a:lvl6pPr>
            <a:lvl7pPr marL="2743200" indent="0">
              <a:buNone/>
              <a:defRPr sz="1600">
                <a:uFillTx/>
              </a:defRPr>
            </a:lvl7pPr>
            <a:lvl8pPr marL="3200400" indent="0">
              <a:buNone/>
              <a:defRPr sz="1600">
                <a:uFillTx/>
              </a:defRPr>
            </a:lvl8pPr>
            <a:lvl9pPr marL="3657600" indent="0">
              <a:buNone/>
              <a:defRPr sz="1600">
                <a:uFillTx/>
              </a:defRPr>
            </a:lvl9pPr>
          </a:lstStyle>
          <a:p>
            <a:r>
              <a:rPr lang="en-US">
                <a:uFillTx/>
              </a:rPr>
              <a:t>Click icon to add picture</a:t>
            </a:r>
            <a:endParaRPr lang="en-US" dirty="0">
              <a:uFillTx/>
            </a:endParaRP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uFillTx/>
              </a:defRPr>
            </a:lvl1pPr>
            <a:lvl2pPr marL="457200" indent="0">
              <a:buNone/>
              <a:defRPr sz="1600">
                <a:uFillTx/>
              </a:defRPr>
            </a:lvl2pPr>
            <a:lvl3pPr marL="914400" indent="0">
              <a:buNone/>
              <a:defRPr sz="1600">
                <a:uFillTx/>
              </a:defRPr>
            </a:lvl3pPr>
            <a:lvl4pPr marL="1371600" indent="0">
              <a:buNone/>
              <a:defRPr sz="1600">
                <a:uFillTx/>
              </a:defRPr>
            </a:lvl4pPr>
            <a:lvl5pPr marL="1828800" indent="0">
              <a:buNone/>
              <a:defRPr sz="1600">
                <a:uFillTx/>
              </a:defRPr>
            </a:lvl5pPr>
            <a:lvl6pPr marL="2286000" indent="0">
              <a:buNone/>
              <a:defRPr sz="1600">
                <a:uFillTx/>
              </a:defRPr>
            </a:lvl6pPr>
            <a:lvl7pPr marL="2743200" indent="0">
              <a:buNone/>
              <a:defRPr sz="1600">
                <a:uFillTx/>
              </a:defRPr>
            </a:lvl7pPr>
            <a:lvl8pPr marL="3200400" indent="0">
              <a:buNone/>
              <a:defRPr sz="1600">
                <a:uFillTx/>
              </a:defRPr>
            </a:lvl8pPr>
            <a:lvl9pPr marL="3657600" indent="0">
              <a:buNone/>
              <a:defRPr sz="1600">
                <a:uFillTx/>
              </a:defRPr>
            </a:lvl9pPr>
          </a:lstStyle>
          <a:p>
            <a:r>
              <a:rPr lang="en-US">
                <a:uFillTx/>
              </a:rPr>
              <a:t>Click icon to add picture</a:t>
            </a:r>
            <a:endParaRPr lang="en-US" dirty="0">
              <a:uFillTx/>
            </a:endParaRP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uFillTx/>
              </a:rPr>
              <a:t>4/23/21</a:t>
            </a:fld>
            <a:endParaRPr lang="en-US" dirty="0">
              <a:uFillTx/>
            </a:endParaRPr>
          </a:p>
        </p:txBody>
      </p:sp>
      <p:sp>
        <p:nvSpPr>
          <p:cNvPr id="8" name="Footer Placeholder 7"/>
          <p:cNvSpPr>
            <a:spLocks noGrp="1"/>
          </p:cNvSpPr>
          <p:nvPr>
            <p:ph type="ftr" sz="quarter" idx="11"/>
          </p:nvPr>
        </p:nvSpPr>
        <p:spPr>
          <a:xfrm>
            <a:off x="561111" y="6391838"/>
            <a:ext cx="3644282" cy="304801"/>
          </a:xfrm>
        </p:spPr>
        <p:txBody>
          <a:bodyPr/>
          <a:lstStyle/>
          <a:p>
            <a:endParaRPr lang="en-US" dirty="0">
              <a:uFillTx/>
            </a:endParaRPr>
          </a:p>
        </p:txBody>
      </p:sp>
      <p:sp>
        <p:nvSpPr>
          <p:cNvPr id="9" name="Slide Number Placeholder 8"/>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uFillTx/>
              </a:rPr>
              <a:t>Click to edit Master title style</a:t>
            </a:r>
            <a:endParaRPr lang="en-US" dirty="0">
              <a:uFillTx/>
            </a:endParaRP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uFillTx/>
              </a:rPr>
              <a:t>4/23/21</a:t>
            </a:fld>
            <a:endParaRPr lang="en-US" dirty="0">
              <a:uFillTx/>
            </a:endParaRPr>
          </a:p>
        </p:txBody>
      </p:sp>
      <p:sp>
        <p:nvSpPr>
          <p:cNvPr id="5" name="Footer Placeholder 4"/>
          <p:cNvSpPr>
            <a:spLocks noGrp="1"/>
          </p:cNvSpPr>
          <p:nvPr>
            <p:ph type="ftr" sz="quarter" idx="11"/>
          </p:nvPr>
        </p:nvSpPr>
        <p:spPr/>
        <p:txBody>
          <a:bodyPr/>
          <a:lstStyle/>
          <a:p>
            <a:endParaRPr lang="en-US" dirty="0">
              <a:uFillTx/>
            </a:endParaRPr>
          </a:p>
        </p:txBody>
      </p:sp>
      <p:sp>
        <p:nvSpPr>
          <p:cNvPr id="6" name="Slide Number Placeholder 5"/>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a:spLocks/>
            </p:cNvSpPr>
            <p:nvPr/>
          </p:nvSpPr>
          <p:spPr>
            <a:xfrm>
              <a:off x="0" y="0"/>
              <a:ext cx="12192000" cy="6858000"/>
            </a:xfrm>
            <a:prstGeom prst="rect">
              <a:avLst/>
            </a:prstGeom>
            <a:blipFill>
              <a:blip r:embed="rId2">
                <a:duotone>
                  <a:schemeClr val="dk2">
                    <a:shade val="69000"/>
                    <a:hueMod val="91000"/>
                    <a:satMod val="164000"/>
                    <a:lumMod val="74000"/>
                    <a:hueMod val="124000"/>
                    <a:satMod val="140000"/>
                    <a:lumMod val="142000"/>
                  </a:schemeClr>
                  <a:schemeClr val="dk2">
                    <a:shade val="69000"/>
                    <a:hueMod val="91000"/>
                    <a:satMod val="164000"/>
                    <a:lumMod val="74000"/>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a:spLocks/>
            </p:cNvSpPr>
            <p:nvPr/>
          </p:nvSpPr>
          <p:spPr>
            <a:xfrm>
              <a:off x="0" y="2667000"/>
              <a:ext cx="4191000"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a:spLocks/>
            </p:cNvSpPr>
            <p:nvPr/>
          </p:nvSpPr>
          <p:spPr>
            <a:xfrm>
              <a:off x="0" y="2895600"/>
              <a:ext cx="2362200"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a:spLocks/>
            </p:cNvSpPr>
            <p:nvPr/>
          </p:nvSpPr>
          <p:spPr>
            <a:xfrm>
              <a:off x="8609012" y="5867400"/>
              <a:ext cx="990600"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a:spLocks/>
            </p:cNvSpPr>
            <p:nvPr/>
          </p:nvSpPr>
          <p:spPr>
            <a:xfrm>
              <a:off x="8609012" y="1676400"/>
              <a:ext cx="2819400"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a:spLocks/>
            </p:cNvSpPr>
            <p:nvPr/>
          </p:nvSpPr>
          <p:spPr>
            <a:xfrm>
              <a:off x="7999412" y="8464"/>
              <a:ext cx="1600200" cy="160020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a:spLocks/>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a:spLocks/>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a:spLocks/>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uFillTx/>
              </a:rPr>
              <a:t>Click to edit Master title style</a:t>
            </a:r>
            <a:endParaRPr lang="en-US" dirty="0">
              <a:uFillTx/>
            </a:endParaRP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uFillTx/>
              </a:rPr>
              <a:t>4/23/21</a:t>
            </a:fld>
            <a:endParaRPr lang="en-US" dirty="0">
              <a:uFillTx/>
            </a:endParaRPr>
          </a:p>
        </p:txBody>
      </p:sp>
      <p:sp>
        <p:nvSpPr>
          <p:cNvPr id="5" name="Footer Placeholder 4"/>
          <p:cNvSpPr>
            <a:spLocks noGrp="1"/>
          </p:cNvSpPr>
          <p:nvPr>
            <p:ph type="ftr" sz="quarter" idx="11"/>
          </p:nvPr>
        </p:nvSpPr>
        <p:spPr/>
        <p:txBody>
          <a:bodyPr/>
          <a:lstStyle/>
          <a:p>
            <a:endParaRPr lang="en-US" dirty="0">
              <a:uFillTx/>
            </a:endParaRPr>
          </a:p>
        </p:txBody>
      </p:sp>
      <p:sp>
        <p:nvSpPr>
          <p:cNvPr id="14" name="Rectangle 13"/>
          <p:cNvSpPr>
            <a:spLocks/>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endParaRPr lang="en-US" dirty="0">
              <a:uFillTx/>
            </a:endParaRPr>
          </a:p>
        </p:txBody>
      </p:sp>
      <p:sp>
        <p:nvSpPr>
          <p:cNvPr id="3" name="Content Placeholder 2"/>
          <p:cNvSpPr>
            <a:spLocks noGrp="1"/>
          </p:cNvSpPr>
          <p:nvPr>
            <p:ph idx="1"/>
          </p:nvPr>
        </p:nvSpPr>
        <p:spPr>
          <a:xfrm>
            <a:off x="1154954" y="2603500"/>
            <a:ext cx="8825659" cy="3416300"/>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4" name="Date Placeholder 3"/>
          <p:cNvSpPr>
            <a:spLocks noGrp="1"/>
          </p:cNvSpPr>
          <p:nvPr>
            <p:ph type="dt" sz="half" idx="10"/>
          </p:nvPr>
        </p:nvSpPr>
        <p:spPr/>
        <p:txBody>
          <a:bodyPr/>
          <a:lstStyle/>
          <a:p>
            <a:fld id="{19C9CA7B-DFD4-44B5-8C60-D14B8CD1FB59}" type="datetimeFigureOut">
              <a:rPr lang="en-US" dirty="0">
                <a:uFillTx/>
              </a:rPr>
              <a:t>4/23/21</a:t>
            </a:fld>
            <a:endParaRPr lang="en-US" dirty="0">
              <a:uFillTx/>
            </a:endParaRPr>
          </a:p>
        </p:txBody>
      </p:sp>
      <p:sp>
        <p:nvSpPr>
          <p:cNvPr id="5" name="Footer Placeholder 4"/>
          <p:cNvSpPr>
            <a:spLocks noGrp="1"/>
          </p:cNvSpPr>
          <p:nvPr>
            <p:ph type="ftr" sz="quarter" idx="11"/>
          </p:nvPr>
        </p:nvSpPr>
        <p:spPr/>
        <p:txBody>
          <a:bodyPr/>
          <a:lstStyle/>
          <a:p>
            <a:endParaRPr lang="en-US" dirty="0">
              <a:uFillTx/>
            </a:endParaRPr>
          </a:p>
        </p:txBody>
      </p:sp>
      <p:sp>
        <p:nvSpPr>
          <p:cNvPr id="6" name="Slide Number Placeholder 5"/>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a:spLocks/>
            </p:cNvSpPr>
            <p:nvPr/>
          </p:nvSpPr>
          <p:spPr>
            <a:xfrm>
              <a:off x="0" y="0"/>
              <a:ext cx="12192000" cy="6858000"/>
            </a:xfrm>
            <a:prstGeom prst="rect">
              <a:avLst/>
            </a:prstGeom>
            <a:blipFill>
              <a:blip r:embed="rId2">
                <a:duotone>
                  <a:schemeClr val="dk2">
                    <a:shade val="69000"/>
                    <a:hueMod val="91000"/>
                    <a:satMod val="164000"/>
                    <a:lumMod val="74000"/>
                    <a:hueMod val="124000"/>
                    <a:satMod val="140000"/>
                    <a:lumMod val="142000"/>
                  </a:schemeClr>
                  <a:schemeClr val="dk2">
                    <a:shade val="69000"/>
                    <a:hueMod val="91000"/>
                    <a:satMod val="164000"/>
                    <a:lumMod val="74000"/>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a:spLocks/>
            </p:cNvSpPr>
            <p:nvPr/>
          </p:nvSpPr>
          <p:spPr>
            <a:xfrm>
              <a:off x="0" y="2667000"/>
              <a:ext cx="4191000"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a:spLocks/>
            </p:cNvSpPr>
            <p:nvPr/>
          </p:nvSpPr>
          <p:spPr>
            <a:xfrm>
              <a:off x="0" y="2895600"/>
              <a:ext cx="2362200"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a:spLocks/>
            </p:cNvSpPr>
            <p:nvPr/>
          </p:nvSpPr>
          <p:spPr>
            <a:xfrm>
              <a:off x="8609012" y="5867400"/>
              <a:ext cx="990600"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a:spLocks/>
            </p:cNvSpPr>
            <p:nvPr/>
          </p:nvSpPr>
          <p:spPr>
            <a:xfrm>
              <a:off x="8609012" y="1676400"/>
              <a:ext cx="2819400"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a:spLocks/>
            </p:cNvSpPr>
            <p:nvPr/>
          </p:nvSpPr>
          <p:spPr>
            <a:xfrm>
              <a:off x="7999412" y="8464"/>
              <a:ext cx="1600200" cy="160020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a:spLocks/>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uFillTx/>
              </a:defRPr>
            </a:lvl1pPr>
          </a:lstStyle>
          <a:p>
            <a:r>
              <a:rPr lang="en-US">
                <a:uFillTx/>
              </a:rPr>
              <a:t>Click to edit Master title style</a:t>
            </a:r>
            <a:endParaRPr lang="en-US" dirty="0">
              <a:uFillTx/>
            </a:endParaRP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US">
                <a:uFillTx/>
              </a:rPr>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uFillTx/>
              </a:rPr>
              <a:t>4/23/21</a:t>
            </a:fld>
            <a:endParaRPr lang="en-US" dirty="0">
              <a:uFillTx/>
            </a:endParaRPr>
          </a:p>
        </p:txBody>
      </p:sp>
      <p:sp>
        <p:nvSpPr>
          <p:cNvPr id="5" name="Footer Placeholder 4"/>
          <p:cNvSpPr>
            <a:spLocks noGrp="1"/>
          </p:cNvSpPr>
          <p:nvPr>
            <p:ph type="ftr" sz="quarter" idx="11"/>
          </p:nvPr>
        </p:nvSpPr>
        <p:spPr/>
        <p:txBody>
          <a:bodyPr/>
          <a:lstStyle/>
          <a:p>
            <a:endParaRPr lang="en-US" dirty="0">
              <a:uFillTx/>
            </a:endParaRPr>
          </a:p>
        </p:txBody>
      </p:sp>
      <p:sp>
        <p:nvSpPr>
          <p:cNvPr id="16" name="Rectangle 15"/>
          <p:cNvSpPr>
            <a:spLocks/>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endParaRPr lang="en-US" dirty="0">
              <a:uFillTx/>
            </a:endParaRP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5" name="Date Placeholder 4"/>
          <p:cNvSpPr>
            <a:spLocks noGrp="1"/>
          </p:cNvSpPr>
          <p:nvPr>
            <p:ph type="dt" sz="half" idx="10"/>
          </p:nvPr>
        </p:nvSpPr>
        <p:spPr/>
        <p:txBody>
          <a:bodyPr/>
          <a:lstStyle/>
          <a:p>
            <a:fld id="{3BDB8791-F1B0-41E7-B7FD-A781E65C4266}" type="datetimeFigureOut">
              <a:rPr lang="en-US" dirty="0">
                <a:uFillTx/>
              </a:rPr>
              <a:t>4/23/21</a:t>
            </a:fld>
            <a:endParaRPr lang="en-US" dirty="0">
              <a:uFillTx/>
            </a:endParaRPr>
          </a:p>
        </p:txBody>
      </p:sp>
      <p:sp>
        <p:nvSpPr>
          <p:cNvPr id="6" name="Footer Placeholder 5"/>
          <p:cNvSpPr>
            <a:spLocks noGrp="1"/>
          </p:cNvSpPr>
          <p:nvPr>
            <p:ph type="ftr" sz="quarter" idx="11"/>
          </p:nvPr>
        </p:nvSpPr>
        <p:spPr/>
        <p:txBody>
          <a:bodyPr/>
          <a:lstStyle/>
          <a:p>
            <a:endParaRPr lang="en-US" dirty="0">
              <a:uFillTx/>
            </a:endParaRPr>
          </a:p>
        </p:txBody>
      </p:sp>
      <p:sp>
        <p:nvSpPr>
          <p:cNvPr id="7" name="Slide Number Placeholder 6"/>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uFillTx/>
              </a:defRPr>
            </a:lvl1pPr>
          </a:lstStyle>
          <a:p>
            <a:r>
              <a:rPr lang="en-US">
                <a:uFillTx/>
              </a:rPr>
              <a:t>Click to edit Master title style</a:t>
            </a:r>
            <a:endParaRPr lang="en-US" dirty="0">
              <a:uFillTx/>
            </a:endParaRP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uFillTx/>
              </a:defRPr>
            </a:lvl1pPr>
            <a:lvl2pPr>
              <a:defRPr sz="1600">
                <a:uFillTx/>
              </a:defRPr>
            </a:lvl2pPr>
            <a:lvl3pPr>
              <a:defRPr sz="1400">
                <a:uFillTx/>
              </a:defRPr>
            </a:lvl3pPr>
            <a:lvl4pPr>
              <a:defRPr sz="1200">
                <a:uFillTx/>
              </a:defRPr>
            </a:lvl4pPr>
            <a:lvl5pPr>
              <a:defRPr sz="1200">
                <a:uFillTx/>
              </a:defRPr>
            </a:lvl5pPr>
            <a:lvl6pPr>
              <a:defRPr sz="1200">
                <a:uFillTx/>
              </a:defRPr>
            </a:lvl6pPr>
            <a:lvl7pPr>
              <a:defRPr sz="1200">
                <a:uFillTx/>
              </a:defRPr>
            </a:lvl7pPr>
            <a:lvl8pPr>
              <a:defRPr sz="1200">
                <a:uFillTx/>
              </a:defRPr>
            </a:lvl8pPr>
            <a:lvl9pPr>
              <a:defRPr sz="12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7" name="Date Placeholder 6"/>
          <p:cNvSpPr>
            <a:spLocks noGrp="1"/>
          </p:cNvSpPr>
          <p:nvPr>
            <p:ph type="dt" sz="half" idx="10"/>
          </p:nvPr>
        </p:nvSpPr>
        <p:spPr/>
        <p:txBody>
          <a:bodyPr/>
          <a:lstStyle/>
          <a:p>
            <a:fld id="{5FDD63B2-E120-4ED8-B27B-C685F510A5FE}" type="datetimeFigureOut">
              <a:rPr lang="en-US" dirty="0">
                <a:uFillTx/>
              </a:rPr>
              <a:t>4/23/21</a:t>
            </a:fld>
            <a:endParaRPr lang="en-US" dirty="0">
              <a:uFillTx/>
            </a:endParaRPr>
          </a:p>
        </p:txBody>
      </p:sp>
      <p:sp>
        <p:nvSpPr>
          <p:cNvPr id="8" name="Footer Placeholder 7"/>
          <p:cNvSpPr>
            <a:spLocks noGrp="1"/>
          </p:cNvSpPr>
          <p:nvPr>
            <p:ph type="ftr" sz="quarter" idx="11"/>
          </p:nvPr>
        </p:nvSpPr>
        <p:spPr/>
        <p:txBody>
          <a:bodyPr/>
          <a:lstStyle/>
          <a:p>
            <a:endParaRPr lang="en-US" dirty="0">
              <a:uFillTx/>
            </a:endParaRPr>
          </a:p>
        </p:txBody>
      </p:sp>
      <p:sp>
        <p:nvSpPr>
          <p:cNvPr id="9" name="Slide Number Placeholder 8"/>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uFillTx/>
              </a:defRPr>
            </a:lvl1pPr>
          </a:lstStyle>
          <a:p>
            <a:r>
              <a:rPr lang="en-US">
                <a:uFillTx/>
              </a:rPr>
              <a:t>Click to edit Master title style</a:t>
            </a:r>
            <a:endParaRPr lang="en-US" dirty="0">
              <a:uFillTx/>
            </a:endParaRPr>
          </a:p>
        </p:txBody>
      </p:sp>
      <p:sp>
        <p:nvSpPr>
          <p:cNvPr id="3" name="Date Placeholder 2"/>
          <p:cNvSpPr>
            <a:spLocks noGrp="1"/>
          </p:cNvSpPr>
          <p:nvPr>
            <p:ph type="dt" sz="half" idx="10"/>
          </p:nvPr>
        </p:nvSpPr>
        <p:spPr/>
        <p:txBody>
          <a:bodyPr/>
          <a:lstStyle/>
          <a:p>
            <a:fld id="{7AA18ACC-A947-437B-A130-35BD54FDF1E9}" type="datetimeFigureOut">
              <a:rPr lang="en-US" dirty="0">
                <a:uFillTx/>
              </a:rPr>
              <a:t>4/23/21</a:t>
            </a:fld>
            <a:endParaRPr lang="en-US" dirty="0">
              <a:uFillTx/>
            </a:endParaRPr>
          </a:p>
        </p:txBody>
      </p:sp>
      <p:sp>
        <p:nvSpPr>
          <p:cNvPr id="4" name="Footer Placeholder 3"/>
          <p:cNvSpPr>
            <a:spLocks noGrp="1"/>
          </p:cNvSpPr>
          <p:nvPr>
            <p:ph type="ftr" sz="quarter" idx="11"/>
          </p:nvPr>
        </p:nvSpPr>
        <p:spPr/>
        <p:txBody>
          <a:bodyPr/>
          <a:lstStyle/>
          <a:p>
            <a:endParaRPr lang="en-US" dirty="0">
              <a:uFillTx/>
            </a:endParaRPr>
          </a:p>
        </p:txBody>
      </p:sp>
      <p:sp>
        <p:nvSpPr>
          <p:cNvPr id="5" name="Slide Number Placeholder 4"/>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uFillTx/>
              </a:rPr>
              <a:t>4/23/21</a:t>
            </a:fld>
            <a:endParaRPr lang="en-US" dirty="0">
              <a:uFillTx/>
            </a:endParaRPr>
          </a:p>
        </p:txBody>
      </p:sp>
      <p:sp>
        <p:nvSpPr>
          <p:cNvPr id="3" name="Footer Placeholder 2"/>
          <p:cNvSpPr>
            <a:spLocks noGrp="1"/>
          </p:cNvSpPr>
          <p:nvPr>
            <p:ph type="ftr" sz="quarter" idx="11"/>
          </p:nvPr>
        </p:nvSpPr>
        <p:spPr/>
        <p:txBody>
          <a:bodyPr/>
          <a:lstStyle/>
          <a:p>
            <a:endParaRPr lang="en-US" dirty="0">
              <a:uFillTx/>
            </a:endParaRPr>
          </a:p>
        </p:txBody>
      </p:sp>
      <p:sp>
        <p:nvSpPr>
          <p:cNvPr id="7" name="Rectangle 6"/>
          <p:cNvSpPr>
            <a:spLocks/>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a:spLocks/>
            </p:cNvSpPr>
            <p:nvPr/>
          </p:nvSpPr>
          <p:spPr>
            <a:xfrm>
              <a:off x="0" y="0"/>
              <a:ext cx="12192000" cy="6858000"/>
            </a:xfrm>
            <a:prstGeom prst="rect">
              <a:avLst/>
            </a:prstGeom>
            <a:blipFill>
              <a:blip r:embed="rId2">
                <a:duotone>
                  <a:schemeClr val="dk2">
                    <a:shade val="69000"/>
                    <a:hueMod val="91000"/>
                    <a:satMod val="164000"/>
                    <a:lumMod val="74000"/>
                    <a:hueMod val="124000"/>
                    <a:satMod val="140000"/>
                    <a:lumMod val="142000"/>
                  </a:schemeClr>
                  <a:schemeClr val="dk2">
                    <a:shade val="69000"/>
                    <a:hueMod val="91000"/>
                    <a:satMod val="164000"/>
                    <a:lumMod val="74000"/>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a:spLocks/>
            </p:cNvSpPr>
            <p:nvPr/>
          </p:nvSpPr>
          <p:spPr>
            <a:xfrm>
              <a:off x="0" y="2667000"/>
              <a:ext cx="4191000"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a:spLocks/>
            </p:cNvSpPr>
            <p:nvPr/>
          </p:nvSpPr>
          <p:spPr>
            <a:xfrm>
              <a:off x="0" y="2895600"/>
              <a:ext cx="2362200"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a:spLocks/>
            </p:cNvSpPr>
            <p:nvPr/>
          </p:nvSpPr>
          <p:spPr>
            <a:xfrm>
              <a:off x="8609012" y="5867400"/>
              <a:ext cx="990600"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a:spLocks/>
            </p:cNvSpPr>
            <p:nvPr/>
          </p:nvSpPr>
          <p:spPr>
            <a:xfrm>
              <a:off x="8609012" y="1676400"/>
              <a:ext cx="2819400"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a:spLocks/>
            </p:cNvSpPr>
            <p:nvPr/>
          </p:nvSpPr>
          <p:spPr>
            <a:xfrm>
              <a:off x="7999412" y="8464"/>
              <a:ext cx="1600200" cy="160020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a:spLocks/>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uFillTx/>
              </a:defRPr>
            </a:lvl1pPr>
          </a:lstStyle>
          <a:p>
            <a:r>
              <a:rPr lang="en-US">
                <a:uFillTx/>
              </a:rPr>
              <a:t>Click to edit Master title style</a:t>
            </a:r>
            <a:endParaRPr lang="en-US" dirty="0">
              <a:uFillTx/>
            </a:endParaRP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uFillTx/>
              </a:rPr>
              <a:t>4/23/21</a:t>
            </a:fld>
            <a:endParaRPr lang="en-US" dirty="0">
              <a:uFillTx/>
            </a:endParaRPr>
          </a:p>
        </p:txBody>
      </p:sp>
      <p:sp>
        <p:nvSpPr>
          <p:cNvPr id="6" name="Footer Placeholder 5"/>
          <p:cNvSpPr>
            <a:spLocks noGrp="1"/>
          </p:cNvSpPr>
          <p:nvPr>
            <p:ph type="ftr" sz="quarter" idx="11"/>
          </p:nvPr>
        </p:nvSpPr>
        <p:spPr/>
        <p:txBody>
          <a:bodyPr/>
          <a:lstStyle/>
          <a:p>
            <a:endParaRPr lang="en-US" dirty="0">
              <a:uFillTx/>
            </a:endParaRPr>
          </a:p>
        </p:txBody>
      </p:sp>
      <p:sp>
        <p:nvSpPr>
          <p:cNvPr id="16" name="Rectangle 15"/>
          <p:cNvSpPr>
            <a:spLocks/>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a:spLocks/>
            </p:cNvSpPr>
            <p:nvPr/>
          </p:nvSpPr>
          <p:spPr>
            <a:xfrm>
              <a:off x="0" y="0"/>
              <a:ext cx="12192000" cy="6858000"/>
            </a:xfrm>
            <a:prstGeom prst="rect">
              <a:avLst/>
            </a:prstGeom>
            <a:blipFill>
              <a:blip r:embed="rId2">
                <a:duotone>
                  <a:schemeClr val="dk2">
                    <a:shade val="69000"/>
                    <a:hueMod val="91000"/>
                    <a:satMod val="164000"/>
                    <a:lumMod val="74000"/>
                    <a:hueMod val="124000"/>
                    <a:satMod val="140000"/>
                    <a:lumMod val="142000"/>
                  </a:schemeClr>
                  <a:schemeClr val="dk2">
                    <a:shade val="69000"/>
                    <a:hueMod val="91000"/>
                    <a:satMod val="164000"/>
                    <a:lumMod val="74000"/>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a:spLocks/>
            </p:cNvSpPr>
            <p:nvPr/>
          </p:nvSpPr>
          <p:spPr>
            <a:xfrm>
              <a:off x="0" y="2667000"/>
              <a:ext cx="4191000"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a:spLocks/>
            </p:cNvSpPr>
            <p:nvPr/>
          </p:nvSpPr>
          <p:spPr>
            <a:xfrm>
              <a:off x="0" y="2895600"/>
              <a:ext cx="2362200"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a:spLocks/>
            </p:cNvSpPr>
            <p:nvPr/>
          </p:nvSpPr>
          <p:spPr>
            <a:xfrm>
              <a:off x="8609012" y="5867400"/>
              <a:ext cx="990600"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a:spLocks/>
            </p:cNvSpPr>
            <p:nvPr/>
          </p:nvSpPr>
          <p:spPr>
            <a:xfrm>
              <a:off x="8609012" y="1676400"/>
              <a:ext cx="2819400"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a:spLocks/>
            </p:cNvSpPr>
            <p:nvPr/>
          </p:nvSpPr>
          <p:spPr>
            <a:xfrm>
              <a:off x="7999412" y="8464"/>
              <a:ext cx="1600200" cy="160020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a:spLocks/>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a:spLocks/>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uFillTx/>
              </a:defRPr>
            </a:lvl1pPr>
          </a:lstStyle>
          <a:p>
            <a:r>
              <a:rPr lang="en-US">
                <a:uFillTx/>
              </a:rPr>
              <a:t>Click to edit Master title style</a:t>
            </a:r>
            <a:endParaRPr lang="en-US" dirty="0">
              <a:uFillTx/>
            </a:endParaRP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uFillTx/>
              </a:defRPr>
            </a:lvl1pPr>
            <a:lvl2pPr marL="457200" indent="0">
              <a:buNone/>
              <a:defRPr sz="1600">
                <a:uFillTx/>
              </a:defRPr>
            </a:lvl2pPr>
            <a:lvl3pPr marL="914400" indent="0">
              <a:buNone/>
              <a:defRPr sz="1600">
                <a:uFillTx/>
              </a:defRPr>
            </a:lvl3pPr>
            <a:lvl4pPr marL="1371600" indent="0">
              <a:buNone/>
              <a:defRPr sz="1600">
                <a:uFillTx/>
              </a:defRPr>
            </a:lvl4pPr>
            <a:lvl5pPr marL="1828800" indent="0">
              <a:buNone/>
              <a:defRPr sz="1600">
                <a:uFillTx/>
              </a:defRPr>
            </a:lvl5pPr>
            <a:lvl6pPr marL="2286000" indent="0">
              <a:buNone/>
              <a:defRPr sz="1600">
                <a:uFillTx/>
              </a:defRPr>
            </a:lvl6pPr>
            <a:lvl7pPr marL="2743200" indent="0">
              <a:buNone/>
              <a:defRPr sz="1600">
                <a:uFillTx/>
              </a:defRPr>
            </a:lvl7pPr>
            <a:lvl8pPr marL="3200400" indent="0">
              <a:buNone/>
              <a:defRPr sz="1600">
                <a:uFillTx/>
              </a:defRPr>
            </a:lvl8pPr>
            <a:lvl9pPr marL="3657600" indent="0">
              <a:buNone/>
              <a:defRPr sz="1600">
                <a:uFillTx/>
              </a:defRPr>
            </a:lvl9pPr>
          </a:lstStyle>
          <a:p>
            <a:pPr marL="0" lvl="0" indent="0" algn="ctr">
              <a:buNone/>
            </a:pPr>
            <a:r>
              <a:rPr lang="en-US">
                <a:uFillTx/>
              </a:rPr>
              <a:t>Click icon to add picture</a:t>
            </a:r>
            <a:endParaRPr lang="en-US" dirty="0">
              <a:uFillTx/>
            </a:endParaRP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uFillTx/>
              </a:rPr>
              <a:t>4/23/21</a:t>
            </a:fld>
            <a:endParaRPr lang="en-US" dirty="0">
              <a:uFillTx/>
            </a:endParaRPr>
          </a:p>
        </p:txBody>
      </p:sp>
      <p:sp>
        <p:nvSpPr>
          <p:cNvPr id="6" name="Footer Placeholder 5"/>
          <p:cNvSpPr>
            <a:spLocks noGrp="1"/>
          </p:cNvSpPr>
          <p:nvPr>
            <p:ph type="ftr" sz="quarter" idx="11"/>
          </p:nvPr>
        </p:nvSpPr>
        <p:spPr/>
        <p:txBody>
          <a:bodyPr/>
          <a:lstStyle/>
          <a:p>
            <a:endParaRPr lang="en-US" dirty="0">
              <a:uFillTx/>
            </a:endParaRPr>
          </a:p>
        </p:txBody>
      </p:sp>
      <p:sp>
        <p:nvSpPr>
          <p:cNvPr id="16" name="Rectangle 15"/>
          <p:cNvSpPr>
            <a:spLocks/>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a:spLocks/>
            </p:cNvSpPr>
            <p:nvPr/>
          </p:nvSpPr>
          <p:spPr>
            <a:xfrm>
              <a:off x="0" y="0"/>
              <a:ext cx="12192000" cy="6858000"/>
            </a:xfrm>
            <a:prstGeom prst="rect">
              <a:avLst/>
            </a:prstGeom>
            <a:blipFill>
              <a:blip r:embed="rId19">
                <a:duotone>
                  <a:schemeClr val="dk2">
                    <a:shade val="69000"/>
                    <a:hueMod val="91000"/>
                    <a:satMod val="164000"/>
                    <a:lumMod val="74000"/>
                    <a:hueMod val="124000"/>
                    <a:satMod val="140000"/>
                    <a:lumMod val="142000"/>
                  </a:schemeClr>
                  <a:schemeClr val="dk2">
                    <a:shade val="69000"/>
                    <a:hueMod val="91000"/>
                    <a:satMod val="164000"/>
                    <a:lumMod val="74000"/>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a:spLocks/>
            </p:cNvSpPr>
            <p:nvPr/>
          </p:nvSpPr>
          <p:spPr>
            <a:xfrm>
              <a:off x="0" y="2667000"/>
              <a:ext cx="4191000"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a:spLocks/>
            </p:cNvSpPr>
            <p:nvPr/>
          </p:nvSpPr>
          <p:spPr>
            <a:xfrm>
              <a:off x="0" y="2895600"/>
              <a:ext cx="2362200"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a:spLocks/>
            </p:cNvSpPr>
            <p:nvPr/>
          </p:nvSpPr>
          <p:spPr>
            <a:xfrm>
              <a:off x="8609012" y="5867400"/>
              <a:ext cx="990600"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a:spLocks/>
            </p:cNvSpPr>
            <p:nvPr/>
          </p:nvSpPr>
          <p:spPr>
            <a:xfrm>
              <a:off x="8609012" y="1676400"/>
              <a:ext cx="2819400"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a:spLocks/>
            </p:cNvSpPr>
            <p:nvPr/>
          </p:nvSpPr>
          <p:spPr>
            <a:xfrm>
              <a:off x="7999412" y="8464"/>
              <a:ext cx="1600200" cy="160020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uFillTx/>
              </a:rPr>
              <a:t>Click to edit Master title style</a:t>
            </a:r>
            <a:endParaRPr lang="en-US" dirty="0">
              <a:uFillTx/>
            </a:endParaRP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uFillTx/>
              </a:defRPr>
            </a:lvl1pPr>
          </a:lstStyle>
          <a:p>
            <a:fld id="{2BE451C3-0FF4-47C4-B829-773ADF60F88C}" type="datetimeFigureOut">
              <a:rPr lang="en-US" dirty="0">
                <a:uFillTx/>
              </a:rPr>
              <a:t>4/23/21</a:t>
            </a:fld>
            <a:endParaRPr lang="en-US" dirty="0">
              <a:uFillTx/>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uFillTx/>
              </a:defRPr>
            </a:lvl1pPr>
          </a:lstStyle>
          <a:p>
            <a:endParaRPr lang="en-US" dirty="0">
              <a:uFillTx/>
            </a:endParaRPr>
          </a:p>
        </p:txBody>
      </p:sp>
      <p:sp>
        <p:nvSpPr>
          <p:cNvPr id="21" name="Rectangle 20"/>
          <p:cNvSpPr>
            <a:spLocks/>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uFillTx/>
              </a:defRPr>
            </a:lvl1pPr>
          </a:lstStyle>
          <a:p>
            <a:fld id="{D57F1E4F-1CFF-5643-939E-217C01CDF565}" type="slidenum">
              <a:rPr lang="en-US" dirty="0">
                <a:uFillTx/>
              </a:rPr>
              <a:pPr/>
              <a:t>‹#›</a:t>
            </a:fld>
            <a:endParaRPr lang="en-US" dirty="0">
              <a:uFillTx/>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600" b="0" i="0" kern="1200">
          <a:solidFill>
            <a:schemeClr val="bg2"/>
          </a:solidFill>
          <a:uFillTx/>
          <a:latin typeface="+mj-lt"/>
          <a:ea typeface="+mj-ea"/>
          <a:cs typeface="+mj-cs"/>
        </a:defRPr>
      </a:lvl1pPr>
      <a:lvl2pPr eaLnBrk="1" hangingPunct="1">
        <a:defRPr>
          <a:solidFill>
            <a:schemeClr val="tx2"/>
          </a:solidFill>
          <a:uFillTx/>
        </a:defRPr>
      </a:lvl2pPr>
      <a:lvl3pPr eaLnBrk="1" hangingPunct="1">
        <a:defRPr>
          <a:solidFill>
            <a:schemeClr val="tx2"/>
          </a:solidFill>
          <a:uFillTx/>
        </a:defRPr>
      </a:lvl3pPr>
      <a:lvl4pPr eaLnBrk="1" hangingPunct="1">
        <a:defRPr>
          <a:solidFill>
            <a:schemeClr val="tx2"/>
          </a:solidFill>
          <a:uFillTx/>
        </a:defRPr>
      </a:lvl4pPr>
      <a:lvl5pPr eaLnBrk="1" hangingPunct="1">
        <a:defRPr>
          <a:solidFill>
            <a:schemeClr val="tx2"/>
          </a:solidFill>
          <a:uFillTx/>
        </a:defRPr>
      </a:lvl5pPr>
      <a:lvl6pPr eaLnBrk="1" hangingPunct="1">
        <a:defRPr>
          <a:solidFill>
            <a:schemeClr val="tx2"/>
          </a:solidFill>
          <a:uFillTx/>
        </a:defRPr>
      </a:lvl6pPr>
      <a:lvl7pPr eaLnBrk="1" hangingPunct="1">
        <a:defRPr>
          <a:solidFill>
            <a:schemeClr val="tx2"/>
          </a:solidFill>
          <a:uFillTx/>
        </a:defRPr>
      </a:lvl7pPr>
      <a:lvl8pPr eaLnBrk="1" hangingPunct="1">
        <a:defRPr>
          <a:solidFill>
            <a:schemeClr val="tx2"/>
          </a:solidFill>
          <a:uFillTx/>
        </a:defRPr>
      </a:lvl8pPr>
      <a:lvl9pPr eaLnBrk="1" hangingPunct="1">
        <a:defRPr>
          <a:solidFill>
            <a:schemeClr val="tx2"/>
          </a:solidFill>
          <a:uFillTx/>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uFillTx/>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uFillTx/>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uFillTx/>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uFillTx/>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uFillTx/>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uFillTx/>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uFillTx/>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uFillTx/>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uFillTx/>
          <a:latin typeface="+mn-lt"/>
          <a:ea typeface="+mn-ea"/>
          <a:cs typeface="+mn-cs"/>
        </a:defRPr>
      </a:lvl9pPr>
    </p:bodyStyle>
    <p:otherStyle>
      <a:defPPr>
        <a:defRPr lang="en-US">
          <a:uFillTx/>
        </a:defRPr>
      </a:defPPr>
      <a:lvl1pPr marL="0" algn="l" defTabSz="457200" rtl="0" eaLnBrk="1" latinLnBrk="0" hangingPunct="1">
        <a:defRPr sz="1800" kern="1200">
          <a:solidFill>
            <a:schemeClr val="tx1"/>
          </a:solidFill>
          <a:uFillTx/>
          <a:latin typeface="+mn-lt"/>
          <a:ea typeface="+mn-ea"/>
          <a:cs typeface="+mn-cs"/>
        </a:defRPr>
      </a:lvl1pPr>
      <a:lvl2pPr marL="457200" algn="l" defTabSz="457200" rtl="0" eaLnBrk="1" latinLnBrk="0" hangingPunct="1">
        <a:defRPr sz="1800" kern="1200">
          <a:solidFill>
            <a:schemeClr val="tx1"/>
          </a:solidFill>
          <a:uFillTx/>
          <a:latin typeface="+mn-lt"/>
          <a:ea typeface="+mn-ea"/>
          <a:cs typeface="+mn-cs"/>
        </a:defRPr>
      </a:lvl2pPr>
      <a:lvl3pPr marL="914400" algn="l" defTabSz="457200" rtl="0" eaLnBrk="1" latinLnBrk="0" hangingPunct="1">
        <a:defRPr sz="1800" kern="1200">
          <a:solidFill>
            <a:schemeClr val="tx1"/>
          </a:solidFill>
          <a:uFillTx/>
          <a:latin typeface="+mn-lt"/>
          <a:ea typeface="+mn-ea"/>
          <a:cs typeface="+mn-cs"/>
        </a:defRPr>
      </a:lvl3pPr>
      <a:lvl4pPr marL="1371600" algn="l" defTabSz="457200" rtl="0" eaLnBrk="1" latinLnBrk="0" hangingPunct="1">
        <a:defRPr sz="1800" kern="1200">
          <a:solidFill>
            <a:schemeClr val="tx1"/>
          </a:solidFill>
          <a:uFillTx/>
          <a:latin typeface="+mn-lt"/>
          <a:ea typeface="+mn-ea"/>
          <a:cs typeface="+mn-cs"/>
        </a:defRPr>
      </a:lvl4pPr>
      <a:lvl5pPr marL="1828800" algn="l" defTabSz="457200" rtl="0" eaLnBrk="1" latinLnBrk="0" hangingPunct="1">
        <a:defRPr sz="1800" kern="1200">
          <a:solidFill>
            <a:schemeClr val="tx1"/>
          </a:solidFill>
          <a:uFillTx/>
          <a:latin typeface="+mn-lt"/>
          <a:ea typeface="+mn-ea"/>
          <a:cs typeface="+mn-cs"/>
        </a:defRPr>
      </a:lvl5pPr>
      <a:lvl6pPr marL="2286000" algn="l" defTabSz="457200" rtl="0" eaLnBrk="1" latinLnBrk="0" hangingPunct="1">
        <a:defRPr sz="1800" kern="1200">
          <a:solidFill>
            <a:schemeClr val="tx1"/>
          </a:solidFill>
          <a:uFillTx/>
          <a:latin typeface="+mn-lt"/>
          <a:ea typeface="+mn-ea"/>
          <a:cs typeface="+mn-cs"/>
        </a:defRPr>
      </a:lvl6pPr>
      <a:lvl7pPr marL="2743200" algn="l" defTabSz="457200" rtl="0" eaLnBrk="1" latinLnBrk="0" hangingPunct="1">
        <a:defRPr sz="1800" kern="1200">
          <a:solidFill>
            <a:schemeClr val="tx1"/>
          </a:solidFill>
          <a:uFillTx/>
          <a:latin typeface="+mn-lt"/>
          <a:ea typeface="+mn-ea"/>
          <a:cs typeface="+mn-cs"/>
        </a:defRPr>
      </a:lvl7pPr>
      <a:lvl8pPr marL="3200400" algn="l" defTabSz="457200" rtl="0" eaLnBrk="1" latinLnBrk="0" hangingPunct="1">
        <a:defRPr sz="1800" kern="1200">
          <a:solidFill>
            <a:schemeClr val="tx1"/>
          </a:solidFill>
          <a:uFillTx/>
          <a:latin typeface="+mn-lt"/>
          <a:ea typeface="+mn-ea"/>
          <a:cs typeface="+mn-cs"/>
        </a:defRPr>
      </a:lvl8pPr>
      <a:lvl9pPr marL="3657600" algn="l" defTabSz="4572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What are Kinder Kits?</a:t>
            </a:r>
          </a:p>
        </p:txBody>
      </p:sp>
      <p:sp>
        <p:nvSpPr>
          <p:cNvPr id="3" name="Content Placeholder 2"/>
          <p:cNvSpPr>
            <a:spLocks noGrp="1"/>
          </p:cNvSpPr>
          <p:nvPr>
            <p:ph idx="1"/>
          </p:nvPr>
        </p:nvSpPr>
        <p:spPr/>
        <p:txBody>
          <a:bodyPr/>
          <a:lstStyle/>
          <a:p>
            <a:r>
              <a:rPr lang="en-US" dirty="0">
                <a:uFillTx/>
              </a:rPr>
              <a:t>Same manipulatives that we would use for center time in class.</a:t>
            </a:r>
          </a:p>
          <a:p>
            <a:r>
              <a:rPr lang="en-US" dirty="0">
                <a:uFillTx/>
              </a:rPr>
              <a:t>It address reading, writing, math, social studies and science.</a:t>
            </a:r>
          </a:p>
          <a:p>
            <a:r>
              <a:rPr lang="en-US" dirty="0">
                <a:uFillTx/>
              </a:rPr>
              <a:t>Manipulatives include:</a:t>
            </a:r>
          </a:p>
          <a:p>
            <a:pPr lvl="1"/>
            <a:r>
              <a:rPr lang="en-US" dirty="0">
                <a:uFillTx/>
              </a:rPr>
              <a:t>Draw and Write Journals</a:t>
            </a:r>
          </a:p>
          <a:p>
            <a:pPr lvl="1"/>
            <a:r>
              <a:rPr lang="en-US" dirty="0">
                <a:uFillTx/>
              </a:rPr>
              <a:t>Ten Frames</a:t>
            </a:r>
          </a:p>
          <a:p>
            <a:pPr lvl="1"/>
            <a:r>
              <a:rPr lang="en-US" dirty="0">
                <a:uFillTx/>
              </a:rPr>
              <a:t>Print Numbers Practice Book</a:t>
            </a:r>
          </a:p>
          <a:p>
            <a:pPr lvl="1"/>
            <a:r>
              <a:rPr lang="en-US" dirty="0">
                <a:uFillTx/>
              </a:rPr>
              <a:t>Story Telling Lapboard</a:t>
            </a:r>
          </a:p>
          <a:p>
            <a:pPr lvl="1"/>
            <a:r>
              <a:rPr lang="en-US" dirty="0">
                <a:uFillTx/>
              </a:rPr>
              <a:t>Real Bugs Discovery Kit</a:t>
            </a:r>
          </a:p>
          <a:p>
            <a:pPr lvl="1"/>
            <a:r>
              <a:rPr lang="en-US" dirty="0">
                <a:uFillTx/>
              </a:rPr>
              <a:t>Good for me Rewards 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501F2-1F8F-1C49-80F5-E66E4081E2B7}"/>
              </a:ext>
            </a:extLst>
          </p:cNvPr>
          <p:cNvSpPr>
            <a:spLocks noGrp="1"/>
          </p:cNvSpPr>
          <p:nvPr>
            <p:ph type="title"/>
          </p:nvPr>
        </p:nvSpPr>
        <p:spPr/>
        <p:txBody>
          <a:bodyPr/>
          <a:lstStyle/>
          <a:p>
            <a:r>
              <a:rPr lang="en-US" dirty="0"/>
              <a:t>Student Sample 5</a:t>
            </a:r>
          </a:p>
        </p:txBody>
      </p:sp>
      <p:sp>
        <p:nvSpPr>
          <p:cNvPr id="3" name="Content Placeholder 2">
            <a:extLst>
              <a:ext uri="{FF2B5EF4-FFF2-40B4-BE49-F238E27FC236}">
                <a16:creationId xmlns:a16="http://schemas.microsoft.com/office/drawing/2014/main" id="{FB05616E-823A-B549-9599-7D6D22B022FF}"/>
              </a:ext>
            </a:extLst>
          </p:cNvPr>
          <p:cNvSpPr>
            <a:spLocks noGrp="1"/>
          </p:cNvSpPr>
          <p:nvPr>
            <p:ph idx="1"/>
          </p:nvPr>
        </p:nvSpPr>
        <p:spPr/>
        <p:txBody>
          <a:bodyPr/>
          <a:lstStyle/>
          <a:p>
            <a:pPr marL="0" indent="0">
              <a:buNone/>
            </a:pPr>
            <a:r>
              <a:rPr lang="en-US" dirty="0"/>
              <a:t> </a:t>
            </a:r>
          </a:p>
        </p:txBody>
      </p:sp>
      <p:pic>
        <p:nvPicPr>
          <p:cNvPr id="5" name="Picture 4">
            <a:extLst>
              <a:ext uri="{FF2B5EF4-FFF2-40B4-BE49-F238E27FC236}">
                <a16:creationId xmlns:a16="http://schemas.microsoft.com/office/drawing/2014/main" id="{5E9AB865-B04A-A446-BA04-F8D042563501}"/>
              </a:ext>
            </a:extLst>
          </p:cNvPr>
          <p:cNvPicPr>
            <a:picLocks noChangeAspect="1"/>
          </p:cNvPicPr>
          <p:nvPr/>
        </p:nvPicPr>
        <p:blipFill>
          <a:blip r:embed="rId2"/>
          <a:stretch>
            <a:fillRect/>
          </a:stretch>
        </p:blipFill>
        <p:spPr>
          <a:xfrm rot="16200000">
            <a:off x="5594822" y="1471352"/>
            <a:ext cx="6176767" cy="4372153"/>
          </a:xfrm>
          <a:prstGeom prst="rect">
            <a:avLst/>
          </a:prstGeom>
        </p:spPr>
      </p:pic>
      <p:pic>
        <p:nvPicPr>
          <p:cNvPr id="7" name="Picture 6">
            <a:extLst>
              <a:ext uri="{FF2B5EF4-FFF2-40B4-BE49-F238E27FC236}">
                <a16:creationId xmlns:a16="http://schemas.microsoft.com/office/drawing/2014/main" id="{BF148F0D-481D-0A4B-9EF5-59936C080614}"/>
              </a:ext>
            </a:extLst>
          </p:cNvPr>
          <p:cNvPicPr>
            <a:picLocks noChangeAspect="1"/>
          </p:cNvPicPr>
          <p:nvPr/>
        </p:nvPicPr>
        <p:blipFill>
          <a:blip r:embed="rId3"/>
          <a:stretch>
            <a:fillRect/>
          </a:stretch>
        </p:blipFill>
        <p:spPr>
          <a:xfrm rot="10800000">
            <a:off x="266285" y="2067831"/>
            <a:ext cx="6287813" cy="4450756"/>
          </a:xfrm>
          <a:prstGeom prst="rect">
            <a:avLst/>
          </a:prstGeom>
        </p:spPr>
      </p:pic>
    </p:spTree>
    <p:extLst>
      <p:ext uri="{BB962C8B-B14F-4D97-AF65-F5344CB8AC3E}">
        <p14:creationId xmlns:p14="http://schemas.microsoft.com/office/powerpoint/2010/main" val="966913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4AE20-DC60-6E49-999F-1084D79313CB}"/>
              </a:ext>
            </a:extLst>
          </p:cNvPr>
          <p:cNvSpPr>
            <a:spLocks noGrp="1"/>
          </p:cNvSpPr>
          <p:nvPr>
            <p:ph type="title"/>
          </p:nvPr>
        </p:nvSpPr>
        <p:spPr/>
        <p:txBody>
          <a:bodyPr/>
          <a:lstStyle/>
          <a:p>
            <a:r>
              <a:rPr lang="en-US" dirty="0"/>
              <a:t>Student Sample 6</a:t>
            </a:r>
          </a:p>
        </p:txBody>
      </p:sp>
      <p:sp>
        <p:nvSpPr>
          <p:cNvPr id="3" name="Content Placeholder 2">
            <a:extLst>
              <a:ext uri="{FF2B5EF4-FFF2-40B4-BE49-F238E27FC236}">
                <a16:creationId xmlns:a16="http://schemas.microsoft.com/office/drawing/2014/main" id="{69813515-2C62-9B4E-BBF6-606D6BC38800}"/>
              </a:ext>
            </a:extLst>
          </p:cNvPr>
          <p:cNvSpPr>
            <a:spLocks noGrp="1"/>
          </p:cNvSpPr>
          <p:nvPr>
            <p:ph idx="1"/>
          </p:nvPr>
        </p:nvSpPr>
        <p:spPr/>
        <p:txBody>
          <a:bodyPr/>
          <a:lstStyle/>
          <a:p>
            <a:pPr marL="0" indent="0">
              <a:buNone/>
            </a:pPr>
            <a:r>
              <a:rPr lang="en-US" dirty="0"/>
              <a:t> </a:t>
            </a:r>
          </a:p>
        </p:txBody>
      </p:sp>
      <p:pic>
        <p:nvPicPr>
          <p:cNvPr id="5" name="Picture 4">
            <a:extLst>
              <a:ext uri="{FF2B5EF4-FFF2-40B4-BE49-F238E27FC236}">
                <a16:creationId xmlns:a16="http://schemas.microsoft.com/office/drawing/2014/main" id="{BC7095D9-6E15-754A-BC50-BA1AFEF715C9}"/>
              </a:ext>
            </a:extLst>
          </p:cNvPr>
          <p:cNvPicPr>
            <a:picLocks noChangeAspect="1"/>
          </p:cNvPicPr>
          <p:nvPr/>
        </p:nvPicPr>
        <p:blipFill>
          <a:blip r:embed="rId2"/>
          <a:stretch>
            <a:fillRect/>
          </a:stretch>
        </p:blipFill>
        <p:spPr>
          <a:xfrm rot="16200000">
            <a:off x="6023941" y="1167267"/>
            <a:ext cx="6664252" cy="4717214"/>
          </a:xfrm>
          <a:prstGeom prst="rect">
            <a:avLst/>
          </a:prstGeom>
        </p:spPr>
      </p:pic>
      <p:pic>
        <p:nvPicPr>
          <p:cNvPr id="7" name="Picture 6">
            <a:extLst>
              <a:ext uri="{FF2B5EF4-FFF2-40B4-BE49-F238E27FC236}">
                <a16:creationId xmlns:a16="http://schemas.microsoft.com/office/drawing/2014/main" id="{6AF6A34C-A51F-2A4A-98BE-404BF8731C5A}"/>
              </a:ext>
            </a:extLst>
          </p:cNvPr>
          <p:cNvPicPr>
            <a:picLocks noChangeAspect="1"/>
          </p:cNvPicPr>
          <p:nvPr/>
        </p:nvPicPr>
        <p:blipFill>
          <a:blip r:embed="rId3"/>
          <a:stretch>
            <a:fillRect/>
          </a:stretch>
        </p:blipFill>
        <p:spPr>
          <a:xfrm rot="10800000">
            <a:off x="477326" y="2311879"/>
            <a:ext cx="6046273" cy="4279785"/>
          </a:xfrm>
          <a:prstGeom prst="rect">
            <a:avLst/>
          </a:prstGeom>
        </p:spPr>
      </p:pic>
    </p:spTree>
    <p:extLst>
      <p:ext uri="{BB962C8B-B14F-4D97-AF65-F5344CB8AC3E}">
        <p14:creationId xmlns:p14="http://schemas.microsoft.com/office/powerpoint/2010/main" val="3797448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E40F-9A64-5440-B893-CA72ADD47C8A}"/>
              </a:ext>
            </a:extLst>
          </p:cNvPr>
          <p:cNvSpPr>
            <a:spLocks noGrp="1"/>
          </p:cNvSpPr>
          <p:nvPr>
            <p:ph type="title"/>
          </p:nvPr>
        </p:nvSpPr>
        <p:spPr/>
        <p:txBody>
          <a:bodyPr/>
          <a:lstStyle/>
          <a:p>
            <a:r>
              <a:rPr lang="en-US" dirty="0"/>
              <a:t>Assessment Data</a:t>
            </a:r>
          </a:p>
        </p:txBody>
      </p:sp>
      <p:sp>
        <p:nvSpPr>
          <p:cNvPr id="3" name="Content Placeholder 2">
            <a:extLst>
              <a:ext uri="{FF2B5EF4-FFF2-40B4-BE49-F238E27FC236}">
                <a16:creationId xmlns:a16="http://schemas.microsoft.com/office/drawing/2014/main" id="{30A185C7-9677-0A43-810A-48122C242889}"/>
              </a:ext>
            </a:extLst>
          </p:cNvPr>
          <p:cNvSpPr>
            <a:spLocks noGrp="1"/>
          </p:cNvSpPr>
          <p:nvPr>
            <p:ph idx="1"/>
          </p:nvPr>
        </p:nvSpPr>
        <p:spPr>
          <a:xfrm>
            <a:off x="1154954" y="2603499"/>
            <a:ext cx="8825659" cy="3818322"/>
          </a:xfrm>
        </p:spPr>
        <p:txBody>
          <a:bodyPr/>
          <a:lstStyle/>
          <a:p>
            <a:r>
              <a:rPr lang="en-US" dirty="0"/>
              <a:t>Overall my data told me that the use of Kinder Kits did help my students. We seen a huge improvement from our first round data!</a:t>
            </a:r>
          </a:p>
          <a:p>
            <a:r>
              <a:rPr lang="en-US" dirty="0"/>
              <a:t>First Assessment:</a:t>
            </a:r>
          </a:p>
          <a:p>
            <a:pPr>
              <a:buFont typeface="Arial" panose="020B0604020202020204" pitchFamily="34" charset="0"/>
              <a:buChar char="•"/>
            </a:pPr>
            <a:r>
              <a:rPr lang="en-US" dirty="0"/>
              <a:t>0/8 students scored a 3</a:t>
            </a:r>
          </a:p>
          <a:p>
            <a:pPr>
              <a:buFont typeface="Arial" panose="020B0604020202020204" pitchFamily="34" charset="0"/>
              <a:buChar char="•"/>
            </a:pPr>
            <a:r>
              <a:rPr lang="en-US" dirty="0"/>
              <a:t>4/8 students scored a 2 or above</a:t>
            </a:r>
          </a:p>
          <a:p>
            <a:pPr>
              <a:buFont typeface="Arial" panose="020B0604020202020204" pitchFamily="34" charset="0"/>
              <a:buChar char="•"/>
            </a:pPr>
            <a:r>
              <a:rPr lang="en-US" dirty="0"/>
              <a:t>4/8 students scored a 1 or above</a:t>
            </a:r>
          </a:p>
          <a:p>
            <a:r>
              <a:rPr lang="en-US" dirty="0"/>
              <a:t> Second Assessment:</a:t>
            </a:r>
          </a:p>
          <a:p>
            <a:pPr>
              <a:buFont typeface="Arial" panose="020B0604020202020204" pitchFamily="34" charset="0"/>
              <a:buChar char="•"/>
            </a:pPr>
            <a:r>
              <a:rPr lang="en-US" dirty="0"/>
              <a:t>1/8 students scored a 3 </a:t>
            </a:r>
          </a:p>
          <a:p>
            <a:pPr>
              <a:buFont typeface="Arial" panose="020B0604020202020204" pitchFamily="34" charset="0"/>
              <a:buChar char="•"/>
            </a:pPr>
            <a:r>
              <a:rPr lang="en-US" dirty="0"/>
              <a:t>6/8 students scored a 2 or 2 above</a:t>
            </a:r>
          </a:p>
          <a:p>
            <a:pPr>
              <a:buFont typeface="Arial" panose="020B0604020202020204" pitchFamily="34" charset="0"/>
              <a:buChar char="•"/>
            </a:pPr>
            <a:r>
              <a:rPr lang="en-US" dirty="0"/>
              <a:t>1/8 students scored a 1 or above</a:t>
            </a:r>
          </a:p>
          <a:p>
            <a:pPr marL="0" indent="0">
              <a:buNone/>
            </a:pPr>
            <a:endParaRPr lang="en-US" dirty="0"/>
          </a:p>
        </p:txBody>
      </p:sp>
    </p:spTree>
    <p:extLst>
      <p:ext uri="{BB962C8B-B14F-4D97-AF65-F5344CB8AC3E}">
        <p14:creationId xmlns:p14="http://schemas.microsoft.com/office/powerpoint/2010/main" val="2922877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Kinder Kits Assessment</a:t>
            </a:r>
          </a:p>
        </p:txBody>
      </p:sp>
      <p:sp>
        <p:nvSpPr>
          <p:cNvPr id="3" name="Content Placeholder 2"/>
          <p:cNvSpPr>
            <a:spLocks noGrp="1"/>
          </p:cNvSpPr>
          <p:nvPr>
            <p:ph idx="1"/>
          </p:nvPr>
        </p:nvSpPr>
        <p:spPr>
          <a:xfrm>
            <a:off x="1154954" y="2203449"/>
            <a:ext cx="8825659" cy="4254501"/>
          </a:xfrm>
        </p:spPr>
        <p:txBody>
          <a:bodyPr>
            <a:normAutofit fontScale="25000" lnSpcReduction="20000"/>
          </a:bodyPr>
          <a:lstStyle/>
          <a:p>
            <a:pPr marL="0" indent="0">
              <a:buNone/>
            </a:pPr>
            <a:endParaRPr lang="en-US" sz="3600" dirty="0">
              <a:uFillTx/>
            </a:endParaRPr>
          </a:p>
          <a:p>
            <a:pPr marL="0" indent="0">
              <a:buNone/>
            </a:pPr>
            <a:r>
              <a:rPr lang="en-US" sz="4400" dirty="0">
                <a:uFillTx/>
              </a:rPr>
              <a:t>*Please attach the piece of paper the student uses to answer any questions. </a:t>
            </a:r>
          </a:p>
          <a:p>
            <a:pPr marL="0" indent="0">
              <a:buNone/>
            </a:pPr>
            <a:r>
              <a:rPr lang="en-US" sz="4400" dirty="0">
                <a:uFillTx/>
              </a:rPr>
              <a:t> </a:t>
            </a:r>
          </a:p>
          <a:p>
            <a:pPr marL="0" lvl="0" indent="0">
              <a:buNone/>
            </a:pPr>
            <a:r>
              <a:rPr lang="en-US" sz="4400" dirty="0">
                <a:uFillTx/>
              </a:rPr>
              <a:t>1. Can you take a piece of paper and write a story and draw a picture about your story? </a:t>
            </a:r>
          </a:p>
          <a:p>
            <a:pPr marL="0" indent="0">
              <a:buNone/>
            </a:pPr>
            <a:r>
              <a:rPr lang="en-US" sz="4400" dirty="0">
                <a:uFillTx/>
              </a:rPr>
              <a:t> </a:t>
            </a:r>
          </a:p>
          <a:p>
            <a:pPr marL="0" lvl="0" indent="0">
              <a:buNone/>
            </a:pPr>
            <a:r>
              <a:rPr lang="en-US" sz="4400" dirty="0">
                <a:uFillTx/>
              </a:rPr>
              <a:t> 2. Can you add 2+5? What does that equal?</a:t>
            </a:r>
          </a:p>
          <a:p>
            <a:pPr marL="0" indent="0">
              <a:buNone/>
            </a:pPr>
            <a:r>
              <a:rPr lang="en-US" sz="4400" dirty="0">
                <a:uFillTx/>
              </a:rPr>
              <a:t> </a:t>
            </a:r>
          </a:p>
          <a:p>
            <a:pPr marL="0" lvl="0" indent="0">
              <a:buNone/>
            </a:pPr>
            <a:r>
              <a:rPr lang="en-US" sz="4400" dirty="0">
                <a:uFillTx/>
              </a:rPr>
              <a:t>3. Can you write the letters E, T and I in both upper and lower case?</a:t>
            </a:r>
          </a:p>
          <a:p>
            <a:pPr marL="0" indent="0">
              <a:buNone/>
            </a:pPr>
            <a:r>
              <a:rPr lang="en-US" sz="4400" dirty="0">
                <a:uFillTx/>
              </a:rPr>
              <a:t> </a:t>
            </a:r>
          </a:p>
          <a:p>
            <a:pPr marL="0" lvl="0" indent="0">
              <a:buNone/>
            </a:pPr>
            <a:r>
              <a:rPr lang="en-US" sz="4400" dirty="0">
                <a:uFillTx/>
              </a:rPr>
              <a:t>4. Can you write the number six?</a:t>
            </a:r>
          </a:p>
          <a:p>
            <a:pPr marL="0" indent="0">
              <a:buNone/>
            </a:pPr>
            <a:r>
              <a:rPr lang="en-US" sz="4400" dirty="0">
                <a:uFillTx/>
              </a:rPr>
              <a:t> </a:t>
            </a:r>
          </a:p>
          <a:p>
            <a:pPr marL="0" lvl="0" indent="0">
              <a:buNone/>
            </a:pPr>
            <a:r>
              <a:rPr lang="en-US" sz="4400" dirty="0">
                <a:uFillTx/>
              </a:rPr>
              <a:t>5. Can you use items around the room to tell me a story?</a:t>
            </a:r>
          </a:p>
          <a:p>
            <a:pPr marL="0" indent="0">
              <a:buNone/>
            </a:pPr>
            <a:r>
              <a:rPr lang="en-US" sz="4400" dirty="0">
                <a:uFillTx/>
              </a:rPr>
              <a:t> </a:t>
            </a:r>
          </a:p>
          <a:p>
            <a:pPr marL="0" lvl="0" indent="0">
              <a:buNone/>
            </a:pPr>
            <a:r>
              <a:rPr lang="en-US" sz="4400" dirty="0">
                <a:uFillTx/>
              </a:rPr>
              <a:t>6. What kind of bugs live around our school or your home?</a:t>
            </a:r>
          </a:p>
          <a:p>
            <a:pPr marL="0" indent="0">
              <a:buNone/>
            </a:pPr>
            <a:r>
              <a:rPr lang="en-US" sz="4400" dirty="0">
                <a:uFillTx/>
              </a:rPr>
              <a:t> </a:t>
            </a:r>
          </a:p>
          <a:p>
            <a:pPr marL="0" lvl="0" indent="0">
              <a:buNone/>
            </a:pPr>
            <a:r>
              <a:rPr lang="en-US" sz="4400" dirty="0">
                <a:uFillTx/>
              </a:rPr>
              <a:t>7. What are some behaviors that are good and earn you rewards?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Assessment Rubric</a:t>
            </a:r>
          </a:p>
        </p:txBody>
      </p:sp>
      <p:graphicFrame>
        <p:nvGraphicFramePr>
          <p:cNvPr id="4" name="Content Placeholder 3"/>
          <p:cNvGraphicFramePr>
            <a:graphicFrameLocks noGrp="1"/>
          </p:cNvGraphicFramePr>
          <p:nvPr>
            <p:ph idx="1"/>
          </p:nvPr>
        </p:nvGraphicFramePr>
        <p:xfrm>
          <a:off x="2071868" y="2639028"/>
          <a:ext cx="7465671" cy="3715472"/>
        </p:xfrm>
        <a:graphic>
          <a:graphicData uri="http://schemas.openxmlformats.org/drawingml/2006/table">
            <a:tbl>
              <a:tblPr firstRow="1" firstCol="1">
                <a:tableStyleId>{5C22544A-7EE6-4342-B048-85BDC9FD1C3A}</a:tableStyleId>
              </a:tblPr>
              <a:tblGrid>
                <a:gridCol w="1848251">
                  <a:extLst>
                    <a:ext uri="{9D8B030D-6E8A-4147-A177-3AD203B41FA5}">
                      <a16:colId xmlns:a16="http://schemas.microsoft.com/office/drawing/2014/main" val="20000"/>
                    </a:ext>
                  </a:extLst>
                </a:gridCol>
                <a:gridCol w="1848251">
                  <a:extLst>
                    <a:ext uri="{9D8B030D-6E8A-4147-A177-3AD203B41FA5}">
                      <a16:colId xmlns:a16="http://schemas.microsoft.com/office/drawing/2014/main" val="20001"/>
                    </a:ext>
                  </a:extLst>
                </a:gridCol>
                <a:gridCol w="1848251">
                  <a:extLst>
                    <a:ext uri="{9D8B030D-6E8A-4147-A177-3AD203B41FA5}">
                      <a16:colId xmlns:a16="http://schemas.microsoft.com/office/drawing/2014/main" val="20002"/>
                    </a:ext>
                  </a:extLst>
                </a:gridCol>
                <a:gridCol w="1920918">
                  <a:extLst>
                    <a:ext uri="{9D8B030D-6E8A-4147-A177-3AD203B41FA5}">
                      <a16:colId xmlns:a16="http://schemas.microsoft.com/office/drawing/2014/main" val="20003"/>
                    </a:ext>
                  </a:extLst>
                </a:gridCol>
              </a:tblGrid>
              <a:tr h="276436">
                <a:tc>
                  <a:txBody>
                    <a:bodyPr/>
                    <a:lstStyle/>
                    <a:p>
                      <a:pPr marL="0" marR="0">
                        <a:lnSpc>
                          <a:spcPct val="107000"/>
                        </a:lnSpc>
                        <a:spcBef>
                          <a:spcPts val="0"/>
                        </a:spcBef>
                        <a:spcAft>
                          <a:spcPts val="0"/>
                        </a:spcAft>
                      </a:pPr>
                      <a:r>
                        <a:rPr lang="en-US" sz="1100">
                          <a:effectLst/>
                          <a:uFillTx/>
                        </a:rPr>
                        <a:t> </a:t>
                      </a:r>
                      <a:endParaRPr lang="en-US" sz="1100">
                        <a:effectLst/>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uFillTx/>
                        </a:rPr>
                        <a:t>1</a:t>
                      </a:r>
                      <a:endParaRPr lang="en-US" sz="1100">
                        <a:effectLst/>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uFillTx/>
                        </a:rPr>
                        <a:t>2</a:t>
                      </a:r>
                      <a:endParaRPr lang="en-US" sz="1100">
                        <a:effectLst/>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uFillTx/>
                        </a:rPr>
                        <a:t>3</a:t>
                      </a:r>
                      <a:endParaRPr lang="en-US" sz="1100">
                        <a:effectLst/>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151369">
                <a:tc>
                  <a:txBody>
                    <a:bodyPr/>
                    <a:lstStyle/>
                    <a:p>
                      <a:pPr marL="0" marR="0">
                        <a:lnSpc>
                          <a:spcPct val="107000"/>
                        </a:lnSpc>
                        <a:spcBef>
                          <a:spcPts val="0"/>
                        </a:spcBef>
                        <a:spcAft>
                          <a:spcPts val="0"/>
                        </a:spcAft>
                      </a:pPr>
                      <a:r>
                        <a:rPr lang="en-US" sz="1100">
                          <a:effectLst/>
                          <a:uFillTx/>
                        </a:rPr>
                        <a:t>A. Ability to Answer </a:t>
                      </a:r>
                      <a:endParaRPr lang="en-US" sz="1100">
                        <a:effectLst/>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uFillTx/>
                        </a:rPr>
                        <a:t>Student is unable to explain reasoning for answers. </a:t>
                      </a:r>
                      <a:endParaRPr lang="en-US" sz="1100">
                        <a:effectLst/>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uFillTx/>
                        </a:rPr>
                        <a:t>Student is able to briefly explain reasoning for answers.</a:t>
                      </a:r>
                      <a:endParaRPr lang="en-US" sz="1100">
                        <a:effectLst/>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uFillTx/>
                        </a:rPr>
                        <a:t>Student is able to fully explain reasoning for answers. </a:t>
                      </a:r>
                      <a:endParaRPr lang="en-US" sz="1100">
                        <a:effectLst/>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76539">
                <a:tc>
                  <a:txBody>
                    <a:bodyPr/>
                    <a:lstStyle/>
                    <a:p>
                      <a:pPr marL="0" marR="0">
                        <a:lnSpc>
                          <a:spcPct val="107000"/>
                        </a:lnSpc>
                        <a:spcBef>
                          <a:spcPts val="0"/>
                        </a:spcBef>
                        <a:spcAft>
                          <a:spcPts val="0"/>
                        </a:spcAft>
                      </a:pPr>
                      <a:r>
                        <a:rPr lang="en-US" sz="1100">
                          <a:effectLst/>
                          <a:uFillTx/>
                        </a:rPr>
                        <a:t>B. Work Shown</a:t>
                      </a:r>
                      <a:endParaRPr lang="en-US" sz="1100">
                        <a:effectLst/>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uFillTx/>
                        </a:rPr>
                        <a:t>No detail</a:t>
                      </a:r>
                      <a:endParaRPr lang="en-US" sz="1100">
                        <a:effectLst/>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uFillTx/>
                        </a:rPr>
                        <a:t>Little detail</a:t>
                      </a:r>
                      <a:endParaRPr lang="en-US" sz="1100">
                        <a:effectLst/>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uFillTx/>
                        </a:rPr>
                        <a:t>Complete detail</a:t>
                      </a:r>
                      <a:endParaRPr lang="en-US" sz="1100">
                        <a:effectLst/>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151369">
                <a:tc>
                  <a:txBody>
                    <a:bodyPr/>
                    <a:lstStyle/>
                    <a:p>
                      <a:pPr marL="0" marR="0">
                        <a:lnSpc>
                          <a:spcPct val="107000"/>
                        </a:lnSpc>
                        <a:spcBef>
                          <a:spcPts val="0"/>
                        </a:spcBef>
                        <a:spcAft>
                          <a:spcPts val="0"/>
                        </a:spcAft>
                      </a:pPr>
                      <a:r>
                        <a:rPr lang="en-US" sz="1100">
                          <a:effectLst/>
                          <a:uFillTx/>
                        </a:rPr>
                        <a:t>C. Answer Accuracy</a:t>
                      </a:r>
                      <a:endParaRPr lang="en-US" sz="1100">
                        <a:effectLst/>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uFillTx/>
                        </a:rPr>
                        <a:t>Student gives incorrect answer to all parts of question.</a:t>
                      </a:r>
                      <a:endParaRPr lang="en-US" sz="1100" dirty="0">
                        <a:effectLst/>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uFillTx/>
                        </a:rPr>
                        <a:t>Student give partial correctness to one or more parts of the question.</a:t>
                      </a:r>
                      <a:endParaRPr lang="en-US" sz="1100">
                        <a:effectLst/>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uFillTx/>
                        </a:rPr>
                        <a:t>Student gives correct answer to all parts of question.</a:t>
                      </a:r>
                      <a:endParaRPr lang="en-US" sz="1100">
                        <a:effectLst/>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859759">
                <a:tc>
                  <a:txBody>
                    <a:bodyPr/>
                    <a:lstStyle/>
                    <a:p>
                      <a:pPr marL="0" marR="0">
                        <a:lnSpc>
                          <a:spcPct val="107000"/>
                        </a:lnSpc>
                        <a:spcBef>
                          <a:spcPts val="0"/>
                        </a:spcBef>
                        <a:spcAft>
                          <a:spcPts val="0"/>
                        </a:spcAft>
                      </a:pPr>
                      <a:r>
                        <a:rPr lang="en-US" sz="1100">
                          <a:effectLst/>
                          <a:uFillTx/>
                        </a:rPr>
                        <a:t>D. Completion of Question</a:t>
                      </a:r>
                      <a:endParaRPr lang="en-US" sz="1100">
                        <a:effectLst/>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uFillTx/>
                        </a:rPr>
                        <a:t>Student does not complete question.</a:t>
                      </a:r>
                      <a:endParaRPr lang="en-US" sz="1100">
                        <a:effectLst/>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uFillTx/>
                        </a:rPr>
                        <a:t>Student partially completes question.</a:t>
                      </a:r>
                      <a:endParaRPr lang="en-US" sz="1100">
                        <a:effectLst/>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uFillTx/>
                        </a:rPr>
                        <a:t>Student completes all parts of the question. </a:t>
                      </a:r>
                      <a:endParaRPr lang="en-US" sz="1100" dirty="0">
                        <a:effectLst/>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3FC1F-F463-8E49-A032-4A64C7DFDE41}"/>
              </a:ext>
            </a:extLst>
          </p:cNvPr>
          <p:cNvSpPr>
            <a:spLocks noGrp="1"/>
          </p:cNvSpPr>
          <p:nvPr>
            <p:ph type="title"/>
          </p:nvPr>
        </p:nvSpPr>
        <p:spPr/>
        <p:txBody>
          <a:bodyPr/>
          <a:lstStyle/>
          <a:p>
            <a:r>
              <a:rPr lang="en-US" dirty="0"/>
              <a:t>Communicating Results</a:t>
            </a:r>
          </a:p>
        </p:txBody>
      </p:sp>
      <p:sp>
        <p:nvSpPr>
          <p:cNvPr id="3" name="Content Placeholder 2">
            <a:extLst>
              <a:ext uri="{FF2B5EF4-FFF2-40B4-BE49-F238E27FC236}">
                <a16:creationId xmlns:a16="http://schemas.microsoft.com/office/drawing/2014/main" id="{5C132D74-37FF-164D-91C2-F0416444011C}"/>
              </a:ext>
            </a:extLst>
          </p:cNvPr>
          <p:cNvSpPr>
            <a:spLocks noGrp="1"/>
          </p:cNvSpPr>
          <p:nvPr>
            <p:ph idx="1"/>
          </p:nvPr>
        </p:nvSpPr>
        <p:spPr/>
        <p:txBody>
          <a:bodyPr>
            <a:normAutofit/>
          </a:bodyPr>
          <a:lstStyle/>
          <a:p>
            <a:r>
              <a:rPr lang="en-US" dirty="0"/>
              <a:t>Based off the data collected during this cycle, I would determine that my </a:t>
            </a:r>
            <a:r>
              <a:rPr lang="en-US" dirty="0" err="1"/>
              <a:t>Kinderkits</a:t>
            </a:r>
            <a:r>
              <a:rPr lang="en-US" dirty="0"/>
              <a:t> were a success. Students were able to use and learn with all our materials. Based on our second round of data (January), my students had showed a slight improvement. However, this could be due to the simple fact that we had not been in school since October. Luckily, our third round data (March) showed better results. </a:t>
            </a:r>
          </a:p>
          <a:p>
            <a:endParaRPr lang="en-US" dirty="0"/>
          </a:p>
          <a:p>
            <a:endParaRPr lang="en-US" dirty="0"/>
          </a:p>
        </p:txBody>
      </p:sp>
    </p:spTree>
    <p:extLst>
      <p:ext uri="{BB962C8B-B14F-4D97-AF65-F5344CB8AC3E}">
        <p14:creationId xmlns:p14="http://schemas.microsoft.com/office/powerpoint/2010/main" val="3862533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233D6-F15E-9C4E-B32E-EBACE7FABF7F}"/>
              </a:ext>
            </a:extLst>
          </p:cNvPr>
          <p:cNvSpPr>
            <a:spLocks noGrp="1"/>
          </p:cNvSpPr>
          <p:nvPr>
            <p:ph type="title"/>
          </p:nvPr>
        </p:nvSpPr>
        <p:spPr/>
        <p:txBody>
          <a:bodyPr/>
          <a:lstStyle/>
          <a:p>
            <a:r>
              <a:rPr lang="en-US" dirty="0"/>
              <a:t>Action Research Cycle</a:t>
            </a:r>
          </a:p>
        </p:txBody>
      </p:sp>
      <p:sp>
        <p:nvSpPr>
          <p:cNvPr id="3" name="Content Placeholder 2">
            <a:extLst>
              <a:ext uri="{FF2B5EF4-FFF2-40B4-BE49-F238E27FC236}">
                <a16:creationId xmlns:a16="http://schemas.microsoft.com/office/drawing/2014/main" id="{AC194A7D-C2C5-3043-A451-63A7262E8931}"/>
              </a:ext>
            </a:extLst>
          </p:cNvPr>
          <p:cNvSpPr>
            <a:spLocks noGrp="1"/>
          </p:cNvSpPr>
          <p:nvPr>
            <p:ph idx="1"/>
          </p:nvPr>
        </p:nvSpPr>
        <p:spPr/>
        <p:txBody>
          <a:bodyPr/>
          <a:lstStyle/>
          <a:p>
            <a:r>
              <a:rPr lang="en-US" dirty="0"/>
              <a:t>Based on my conclusions I would determine that my kits were overall a success.</a:t>
            </a:r>
          </a:p>
          <a:p>
            <a:r>
              <a:rPr lang="en-US" dirty="0"/>
              <a:t>The biggest strength of my kits overall was that my students had access to in school materials at home. This truly help improve NTI and success for my students overall learning.</a:t>
            </a:r>
          </a:p>
          <a:p>
            <a:r>
              <a:rPr lang="en-US" dirty="0"/>
              <a:t>This is also the biggest limitation to my project. Once most of my students returned to school mid March, some of them did not have their materials anymore. They had been lost or left at home most school days. This had a big impact on the students’ ability to learn and use the materials. Luckily, I had planned for this and wrote my grant with a few extra’s of each item. </a:t>
            </a:r>
          </a:p>
        </p:txBody>
      </p:sp>
    </p:spTree>
    <p:extLst>
      <p:ext uri="{BB962C8B-B14F-4D97-AF65-F5344CB8AC3E}">
        <p14:creationId xmlns:p14="http://schemas.microsoft.com/office/powerpoint/2010/main" val="1266632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188B9-D622-CB43-BB66-5564252A435D}"/>
              </a:ext>
            </a:extLst>
          </p:cNvPr>
          <p:cNvSpPr>
            <a:spLocks noGrp="1"/>
          </p:cNvSpPr>
          <p:nvPr>
            <p:ph type="title"/>
          </p:nvPr>
        </p:nvSpPr>
        <p:spPr/>
        <p:txBody>
          <a:bodyPr/>
          <a:lstStyle/>
          <a:p>
            <a:r>
              <a:rPr lang="en-US" dirty="0"/>
              <a:t>Overall!!</a:t>
            </a:r>
          </a:p>
        </p:txBody>
      </p:sp>
      <p:sp>
        <p:nvSpPr>
          <p:cNvPr id="3" name="Content Placeholder 2">
            <a:extLst>
              <a:ext uri="{FF2B5EF4-FFF2-40B4-BE49-F238E27FC236}">
                <a16:creationId xmlns:a16="http://schemas.microsoft.com/office/drawing/2014/main" id="{E2BCDD37-66D0-7C49-AA41-EF7BD4267B96}"/>
              </a:ext>
            </a:extLst>
          </p:cNvPr>
          <p:cNvSpPr>
            <a:spLocks noGrp="1"/>
          </p:cNvSpPr>
          <p:nvPr>
            <p:ph idx="1"/>
          </p:nvPr>
        </p:nvSpPr>
        <p:spPr/>
        <p:txBody>
          <a:bodyPr/>
          <a:lstStyle/>
          <a:p>
            <a:r>
              <a:rPr lang="en-US" dirty="0"/>
              <a:t>Overall, I am very happy with how my students performed and use their items throughout this experience. I believe that without the use of my kits, students would not have been as successful in their learning. These kits were an amazing resource to have throughout our hybrid learning experience.</a:t>
            </a:r>
          </a:p>
        </p:txBody>
      </p:sp>
    </p:spTree>
    <p:extLst>
      <p:ext uri="{BB962C8B-B14F-4D97-AF65-F5344CB8AC3E}">
        <p14:creationId xmlns:p14="http://schemas.microsoft.com/office/powerpoint/2010/main" val="1837004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What are these materials?	</a:t>
            </a:r>
          </a:p>
        </p:txBody>
      </p:sp>
      <p:sp>
        <p:nvSpPr>
          <p:cNvPr id="3" name="Content Placeholder 2"/>
          <p:cNvSpPr>
            <a:spLocks noGrp="1"/>
          </p:cNvSpPr>
          <p:nvPr>
            <p:ph idx="1"/>
          </p:nvPr>
        </p:nvSpPr>
        <p:spPr/>
        <p:txBody>
          <a:bodyPr/>
          <a:lstStyle/>
          <a:p>
            <a:r>
              <a:rPr lang="en-US" dirty="0">
                <a:uFillTx/>
              </a:rPr>
              <a:t>Draw and Write Journal: designed for beginning readers and writers, room at the top for drawing (good for motor skills), primary writing lines for letter, word and sentence practice.</a:t>
            </a:r>
          </a:p>
          <a:p>
            <a:r>
              <a:rPr lang="en-US" dirty="0">
                <a:uFillTx/>
              </a:rPr>
              <a:t>Ten Frame: helps develop skills and counting, composing and decomposing numbers, addition (to 20) and subtraction (to 20).</a:t>
            </a:r>
          </a:p>
          <a:p>
            <a:r>
              <a:rPr lang="en-US" dirty="0">
                <a:uFillTx/>
              </a:rPr>
              <a:t>Print Number Practice Book: write and wipe book, different numbers on each page, dotted numbers to trace, and blank lines to practice with.</a:t>
            </a:r>
          </a:p>
          <a:p>
            <a:r>
              <a:rPr lang="en-US" dirty="0">
                <a:uFillTx/>
              </a:rPr>
              <a:t>Story Telling Lap Board: brings stories to life, help with language and vocabulary, order of events. </a:t>
            </a:r>
          </a:p>
          <a:p>
            <a:pPr marL="0" indent="0">
              <a:buNone/>
            </a:pPr>
            <a:endParaRPr lang="en-US" dirty="0">
              <a:uFillTx/>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Materials Continued…</a:t>
            </a:r>
          </a:p>
        </p:txBody>
      </p:sp>
      <p:sp>
        <p:nvSpPr>
          <p:cNvPr id="3" name="Content Placeholder 2"/>
          <p:cNvSpPr>
            <a:spLocks noGrp="1"/>
          </p:cNvSpPr>
          <p:nvPr>
            <p:ph idx="1"/>
          </p:nvPr>
        </p:nvSpPr>
        <p:spPr/>
        <p:txBody>
          <a:bodyPr/>
          <a:lstStyle/>
          <a:p>
            <a:r>
              <a:rPr lang="en-US" dirty="0">
                <a:uFillTx/>
              </a:rPr>
              <a:t>Real Bugs Discovery Kit: 12 amazing bugs to work with, bugs are permanently encased in indestructible acrylic, fact book, handy magnifier, and storage container with compartments for each bug. </a:t>
            </a:r>
          </a:p>
          <a:p>
            <a:r>
              <a:rPr lang="en-US" dirty="0">
                <a:uFillTx/>
              </a:rPr>
              <a:t>Good for me Reward Kit: motivates students to reach goals, tracks students progress, and students can earn reward certificates.</a:t>
            </a:r>
          </a:p>
          <a:p>
            <a:pPr marL="0" indent="0">
              <a:buNone/>
            </a:pPr>
            <a:endParaRPr lang="en-US" dirty="0">
              <a:uFillTx/>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Action Plan	</a:t>
            </a:r>
          </a:p>
        </p:txBody>
      </p:sp>
      <p:sp>
        <p:nvSpPr>
          <p:cNvPr id="3" name="Content Placeholder 2"/>
          <p:cNvSpPr>
            <a:spLocks noGrp="1"/>
          </p:cNvSpPr>
          <p:nvPr>
            <p:ph idx="1"/>
          </p:nvPr>
        </p:nvSpPr>
        <p:spPr/>
        <p:txBody>
          <a:bodyPr/>
          <a:lstStyle/>
          <a:p>
            <a:r>
              <a:rPr lang="en-US" dirty="0">
                <a:uFillTx/>
              </a:rPr>
              <a:t>Implement Kinder Kits ASAP to students who are participating in person or through NTI</a:t>
            </a:r>
          </a:p>
          <a:p>
            <a:r>
              <a:rPr lang="en-US" dirty="0">
                <a:uFillTx/>
              </a:rPr>
              <a:t>What is needed: Kits and materials discussed in previous slides will be needed for each student  People involved: myself, kindergarten aid, students and parents</a:t>
            </a:r>
          </a:p>
          <a:p>
            <a:r>
              <a:rPr lang="en-US" dirty="0">
                <a:uFillTx/>
              </a:rPr>
              <a:t>Students will actively use kits for school daily.</a:t>
            </a:r>
          </a:p>
          <a:p>
            <a:r>
              <a:rPr lang="en-US" dirty="0">
                <a:uFillTx/>
              </a:rPr>
              <a:t>Timeline: 6 months (Oct.– April)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Success!</a:t>
            </a:r>
          </a:p>
        </p:txBody>
      </p:sp>
      <p:sp>
        <p:nvSpPr>
          <p:cNvPr id="3" name="Content Placeholder 2"/>
          <p:cNvSpPr>
            <a:spLocks noGrp="1"/>
          </p:cNvSpPr>
          <p:nvPr>
            <p:ph idx="1"/>
          </p:nvPr>
        </p:nvSpPr>
        <p:spPr/>
        <p:txBody>
          <a:bodyPr/>
          <a:lstStyle/>
          <a:p>
            <a:pPr marL="0" indent="0">
              <a:buNone/>
            </a:pPr>
            <a:r>
              <a:rPr lang="en-US" dirty="0">
                <a:uFillTx/>
              </a:rPr>
              <a:t>To determine the success of my kits, students will be given an assessment.</a:t>
            </a:r>
          </a:p>
          <a:p>
            <a:pPr lvl="1"/>
            <a:r>
              <a:rPr lang="en-US" dirty="0">
                <a:uFillTx/>
              </a:rPr>
              <a:t>First assessment given mid September (already given)</a:t>
            </a:r>
          </a:p>
          <a:p>
            <a:pPr lvl="1"/>
            <a:r>
              <a:rPr lang="en-US" dirty="0">
                <a:uFillTx/>
              </a:rPr>
              <a:t>Graded using rubric</a:t>
            </a:r>
          </a:p>
          <a:p>
            <a:pPr lvl="1"/>
            <a:r>
              <a:rPr lang="en-US" dirty="0">
                <a:uFillTx/>
              </a:rPr>
              <a:t>Second assessment given March</a:t>
            </a:r>
          </a:p>
          <a:p>
            <a:pPr marL="457200" lvl="1" indent="0">
              <a:buNone/>
            </a:pPr>
            <a:endParaRPr lang="en-US" dirty="0">
              <a:uFillTx/>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Student Sample 1</a:t>
            </a:r>
          </a:p>
        </p:txBody>
      </p:sp>
      <p:pic>
        <p:nvPicPr>
          <p:cNvPr id="5" name="Picture 4" descr="Diagram  Description automatically generated"/>
          <p:cNvPicPr>
            <a:picLocks noChangeAspect="1"/>
          </p:cNvPicPr>
          <p:nvPr/>
        </p:nvPicPr>
        <p:blipFill>
          <a:blip r:embed="rId2"/>
          <a:stretch>
            <a:fillRect/>
          </a:stretch>
        </p:blipFill>
        <p:spPr>
          <a:xfrm rot="16200000">
            <a:off x="1507937" y="1826501"/>
            <a:ext cx="3851943" cy="4799532"/>
          </a:xfrm>
          <a:prstGeom prst="rect">
            <a:avLst/>
          </a:prstGeom>
        </p:spPr>
      </p:pic>
      <p:pic>
        <p:nvPicPr>
          <p:cNvPr id="7" name="Picture 6" descr="Text, letter  Description automatically generated"/>
          <p:cNvPicPr>
            <a:picLocks noChangeAspect="1"/>
          </p:cNvPicPr>
          <p:nvPr/>
        </p:nvPicPr>
        <p:blipFill>
          <a:blip r:embed="rId3"/>
          <a:stretch>
            <a:fillRect/>
          </a:stretch>
        </p:blipFill>
        <p:spPr>
          <a:xfrm rot="10800000">
            <a:off x="7891160" y="2519297"/>
            <a:ext cx="3352634" cy="433870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Student Sample 2</a:t>
            </a:r>
          </a:p>
        </p:txBody>
      </p:sp>
      <p:pic>
        <p:nvPicPr>
          <p:cNvPr id="4" name="Picture 3" descr="Diagram  Description automatically generated"/>
          <p:cNvPicPr>
            <a:picLocks noChangeAspect="1"/>
          </p:cNvPicPr>
          <p:nvPr/>
        </p:nvPicPr>
        <p:blipFill>
          <a:blip r:embed="rId2"/>
          <a:stretch>
            <a:fillRect/>
          </a:stretch>
        </p:blipFill>
        <p:spPr>
          <a:xfrm rot="16200000">
            <a:off x="1519949" y="1758378"/>
            <a:ext cx="4445824" cy="5753419"/>
          </a:xfrm>
          <a:prstGeom prst="rect">
            <a:avLst/>
          </a:prstGeom>
        </p:spPr>
      </p:pic>
      <p:pic>
        <p:nvPicPr>
          <p:cNvPr id="8" name="Picture 7" descr="Text  Description automatically generated"/>
          <p:cNvPicPr>
            <a:picLocks noChangeAspect="1"/>
          </p:cNvPicPr>
          <p:nvPr/>
        </p:nvPicPr>
        <p:blipFill>
          <a:blip r:embed="rId3"/>
          <a:stretch>
            <a:fillRect/>
          </a:stretch>
        </p:blipFill>
        <p:spPr>
          <a:xfrm rot="10800000">
            <a:off x="7731060" y="2775506"/>
            <a:ext cx="3154654" cy="408249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Student Sample 3</a:t>
            </a:r>
          </a:p>
        </p:txBody>
      </p:sp>
      <p:pic>
        <p:nvPicPr>
          <p:cNvPr id="10" name="Picture 9" descr="Text, letter  Description automatically generated"/>
          <p:cNvPicPr>
            <a:picLocks noChangeAspect="1"/>
          </p:cNvPicPr>
          <p:nvPr/>
        </p:nvPicPr>
        <p:blipFill>
          <a:blip r:embed="rId2"/>
          <a:stretch>
            <a:fillRect/>
          </a:stretch>
        </p:blipFill>
        <p:spPr>
          <a:xfrm rot="10800000">
            <a:off x="6874547" y="2253343"/>
            <a:ext cx="3966633" cy="4555716"/>
          </a:xfrm>
          <a:prstGeom prst="rect">
            <a:avLst/>
          </a:prstGeom>
        </p:spPr>
      </p:pic>
      <p:pic>
        <p:nvPicPr>
          <p:cNvPr id="12" name="Picture 11" descr="Diagram, engineering drawing, schematic  Description automatically generated"/>
          <p:cNvPicPr>
            <a:picLocks noChangeAspect="1"/>
          </p:cNvPicPr>
          <p:nvPr/>
        </p:nvPicPr>
        <p:blipFill>
          <a:blip r:embed="rId3"/>
          <a:stretch>
            <a:fillRect/>
          </a:stretch>
        </p:blipFill>
        <p:spPr>
          <a:xfrm rot="5400000">
            <a:off x="744504" y="2286131"/>
            <a:ext cx="3469653" cy="449013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629B1-27EC-AF4A-92F0-4061806B101A}"/>
              </a:ext>
            </a:extLst>
          </p:cNvPr>
          <p:cNvSpPr>
            <a:spLocks noGrp="1"/>
          </p:cNvSpPr>
          <p:nvPr>
            <p:ph type="title"/>
          </p:nvPr>
        </p:nvSpPr>
        <p:spPr/>
        <p:txBody>
          <a:bodyPr/>
          <a:lstStyle/>
          <a:p>
            <a:r>
              <a:rPr lang="en-US" dirty="0"/>
              <a:t>Student Sample 4</a:t>
            </a:r>
          </a:p>
        </p:txBody>
      </p:sp>
      <p:sp>
        <p:nvSpPr>
          <p:cNvPr id="3" name="Content Placeholder 2">
            <a:extLst>
              <a:ext uri="{FF2B5EF4-FFF2-40B4-BE49-F238E27FC236}">
                <a16:creationId xmlns:a16="http://schemas.microsoft.com/office/drawing/2014/main" id="{F060459A-23B3-0641-AA69-BD0291BEB5FE}"/>
              </a:ext>
            </a:extLst>
          </p:cNvPr>
          <p:cNvSpPr>
            <a:spLocks noGrp="1"/>
          </p:cNvSpPr>
          <p:nvPr>
            <p:ph idx="1"/>
          </p:nvPr>
        </p:nvSpPr>
        <p:spPr/>
        <p:txBody>
          <a:bodyPr/>
          <a:lstStyle/>
          <a:p>
            <a:r>
              <a:rPr lang="en-US" dirty="0"/>
              <a:t> </a:t>
            </a:r>
          </a:p>
        </p:txBody>
      </p:sp>
      <p:pic>
        <p:nvPicPr>
          <p:cNvPr id="5" name="Picture 4">
            <a:extLst>
              <a:ext uri="{FF2B5EF4-FFF2-40B4-BE49-F238E27FC236}">
                <a16:creationId xmlns:a16="http://schemas.microsoft.com/office/drawing/2014/main" id="{169465E1-A66A-D14F-B7C6-A3FFE6EA0D9D}"/>
              </a:ext>
            </a:extLst>
          </p:cNvPr>
          <p:cNvPicPr>
            <a:picLocks noChangeAspect="1"/>
          </p:cNvPicPr>
          <p:nvPr/>
        </p:nvPicPr>
        <p:blipFill>
          <a:blip r:embed="rId2"/>
          <a:stretch>
            <a:fillRect/>
          </a:stretch>
        </p:blipFill>
        <p:spPr>
          <a:xfrm rot="16200000">
            <a:off x="183900" y="1938116"/>
            <a:ext cx="5111413" cy="4596445"/>
          </a:xfrm>
          <a:prstGeom prst="rect">
            <a:avLst/>
          </a:prstGeom>
        </p:spPr>
      </p:pic>
      <p:pic>
        <p:nvPicPr>
          <p:cNvPr id="7" name="Picture 6">
            <a:extLst>
              <a:ext uri="{FF2B5EF4-FFF2-40B4-BE49-F238E27FC236}">
                <a16:creationId xmlns:a16="http://schemas.microsoft.com/office/drawing/2014/main" id="{A5526BD6-131C-064A-A7D6-B78DF64405B4}"/>
              </a:ext>
            </a:extLst>
          </p:cNvPr>
          <p:cNvPicPr>
            <a:picLocks noChangeAspect="1"/>
          </p:cNvPicPr>
          <p:nvPr/>
        </p:nvPicPr>
        <p:blipFill>
          <a:blip r:embed="rId3"/>
          <a:stretch>
            <a:fillRect/>
          </a:stretch>
        </p:blipFill>
        <p:spPr>
          <a:xfrm rot="10800000">
            <a:off x="5288836" y="1799202"/>
            <a:ext cx="5902498" cy="4178015"/>
          </a:xfrm>
          <a:prstGeom prst="rect">
            <a:avLst/>
          </a:prstGeom>
        </p:spPr>
      </p:pic>
    </p:spTree>
    <p:extLst>
      <p:ext uri="{BB962C8B-B14F-4D97-AF65-F5344CB8AC3E}">
        <p14:creationId xmlns:p14="http://schemas.microsoft.com/office/powerpoint/2010/main" val="35448202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hueMod val="124000"/>
                <a:satMod val="140000"/>
                <a:lumMod val="142000"/>
              </a:schemeClr>
              <a:schemeClr val="phClr">
                <a:shade val="69000"/>
                <a:hueMod val="91000"/>
                <a:satMod val="164000"/>
                <a:lumMod val="74000"/>
                <a:hueMod val="124000"/>
                <a:satMod val="140000"/>
                <a:lumMod val="142000"/>
              </a:schemeClr>
            </a:duotone>
          </a:blip>
          <a:stretch/>
        </a:blip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otalTime>1612</TotalTime>
  <Words>934</Words>
  <Application>Microsoft Macintosh PowerPoint</Application>
  <PresentationFormat>Widescreen</PresentationFormat>
  <Paragraphs>94</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Wingdings 3</vt:lpstr>
      <vt:lpstr>Ion Boardroom</vt:lpstr>
      <vt:lpstr>What are Kinder Kits?</vt:lpstr>
      <vt:lpstr>What are these materials? </vt:lpstr>
      <vt:lpstr>Materials Continued…</vt:lpstr>
      <vt:lpstr>Action Plan </vt:lpstr>
      <vt:lpstr>Success!</vt:lpstr>
      <vt:lpstr>Student Sample 1</vt:lpstr>
      <vt:lpstr>Student Sample 2</vt:lpstr>
      <vt:lpstr>Student Sample 3</vt:lpstr>
      <vt:lpstr>Student Sample 4</vt:lpstr>
      <vt:lpstr>Student Sample 5</vt:lpstr>
      <vt:lpstr>Student Sample 6</vt:lpstr>
      <vt:lpstr>Assessment Data</vt:lpstr>
      <vt:lpstr>Kinder Kits Assessment</vt:lpstr>
      <vt:lpstr>Assessment Rubric</vt:lpstr>
      <vt:lpstr>Communicating Results</vt:lpstr>
      <vt:lpstr>Action Research Cycle</vt:lpstr>
      <vt:lpstr>Overall!!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KVEC Innovation Grant</dc:title>
  <dc:creator>danna</dc:creator>
  <cp:lastModifiedBy>Microsoft Office User</cp:lastModifiedBy>
  <cp:revision>36</cp:revision>
  <dcterms:created xsi:type="dcterms:W3CDTF">2020-10-08T13:28:13Z</dcterms:created>
  <dcterms:modified xsi:type="dcterms:W3CDTF">2021-04-23T17:56:46Z</dcterms:modified>
</cp:coreProperties>
</file>