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1"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Lst>
  <p:sldSz cy="5143500" cx="9144000"/>
  <p:notesSz cx="6858000" cy="9144000"/>
  <p:embeddedFontLst>
    <p:embeddedFont>
      <p:font typeface="Sue Ellen Francisco"/>
      <p:regular r:id="rId23"/>
    </p:embeddedFont>
    <p:embeddedFont>
      <p:font typeface="Amatic SC"/>
      <p:regular r:id="rId24"/>
      <p:bold r:id="rId25"/>
    </p:embeddedFont>
    <p:embeddedFont>
      <p:font typeface="Poppins"/>
      <p:regular r:id="rId26"/>
      <p:bold r:id="rId27"/>
      <p:italic r:id="rId28"/>
      <p:boldItalic r:id="rId29"/>
    </p:embeddedFont>
    <p:embeddedFont>
      <p:font typeface="Barlow Condensed"/>
      <p:regular r:id="rId30"/>
      <p:bold r:id="rId31"/>
      <p:italic r:id="rId32"/>
      <p:boldItalic r:id="rId33"/>
    </p:embeddedFont>
    <p:embeddedFont>
      <p:font typeface="Coming Soon"/>
      <p:regular r:id="rId34"/>
    </p:embeddedFont>
    <p:embeddedFont>
      <p:font typeface="Poppins Light"/>
      <p:regular r:id="rId35"/>
      <p:bold r:id="rId36"/>
      <p:italic r:id="rId37"/>
      <p:boldItalic r:id="rId38"/>
    </p:embeddedFont>
    <p:embeddedFont>
      <p:font typeface="Homemade Apple"/>
      <p:regular r:id="rId3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font" Target="fonts/AmaticSC-regular.fntdata"/><Relationship Id="rId23" Type="http://schemas.openxmlformats.org/officeDocument/2006/relationships/font" Target="fonts/SueEllenFrancisco-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Poppins-regular.fntdata"/><Relationship Id="rId25" Type="http://schemas.openxmlformats.org/officeDocument/2006/relationships/font" Target="fonts/AmaticSC-bold.fntdata"/><Relationship Id="rId28" Type="http://schemas.openxmlformats.org/officeDocument/2006/relationships/font" Target="fonts/Poppins-italic.fntdata"/><Relationship Id="rId27" Type="http://schemas.openxmlformats.org/officeDocument/2006/relationships/font" Target="fonts/Poppins-bold.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Poppins-boldItalic.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BarlowCondensed-bold.fntdata"/><Relationship Id="rId30" Type="http://schemas.openxmlformats.org/officeDocument/2006/relationships/font" Target="fonts/BarlowCondensed-regular.fntdata"/><Relationship Id="rId11" Type="http://schemas.openxmlformats.org/officeDocument/2006/relationships/slide" Target="slides/slide6.xml"/><Relationship Id="rId33" Type="http://schemas.openxmlformats.org/officeDocument/2006/relationships/font" Target="fonts/BarlowCondensed-boldItalic.fntdata"/><Relationship Id="rId10" Type="http://schemas.openxmlformats.org/officeDocument/2006/relationships/slide" Target="slides/slide5.xml"/><Relationship Id="rId32" Type="http://schemas.openxmlformats.org/officeDocument/2006/relationships/font" Target="fonts/BarlowCondensed-italic.fntdata"/><Relationship Id="rId13" Type="http://schemas.openxmlformats.org/officeDocument/2006/relationships/slide" Target="slides/slide8.xml"/><Relationship Id="rId35" Type="http://schemas.openxmlformats.org/officeDocument/2006/relationships/font" Target="fonts/PoppinsLight-regular.fntdata"/><Relationship Id="rId12" Type="http://schemas.openxmlformats.org/officeDocument/2006/relationships/slide" Target="slides/slide7.xml"/><Relationship Id="rId34" Type="http://schemas.openxmlformats.org/officeDocument/2006/relationships/font" Target="fonts/ComingSoon-regular.fntdata"/><Relationship Id="rId15" Type="http://schemas.openxmlformats.org/officeDocument/2006/relationships/slide" Target="slides/slide10.xml"/><Relationship Id="rId37" Type="http://schemas.openxmlformats.org/officeDocument/2006/relationships/font" Target="fonts/PoppinsLight-italic.fntdata"/><Relationship Id="rId14" Type="http://schemas.openxmlformats.org/officeDocument/2006/relationships/slide" Target="slides/slide9.xml"/><Relationship Id="rId36" Type="http://schemas.openxmlformats.org/officeDocument/2006/relationships/font" Target="fonts/PoppinsLight-bold.fntdata"/><Relationship Id="rId17" Type="http://schemas.openxmlformats.org/officeDocument/2006/relationships/slide" Target="slides/slide12.xml"/><Relationship Id="rId39" Type="http://schemas.openxmlformats.org/officeDocument/2006/relationships/font" Target="fonts/HomemadeApple-regular.fntdata"/><Relationship Id="rId16" Type="http://schemas.openxmlformats.org/officeDocument/2006/relationships/slide" Target="slides/slide11.xml"/><Relationship Id="rId38" Type="http://schemas.openxmlformats.org/officeDocument/2006/relationships/font" Target="fonts/PoppinsLight-boldItalic.fntdata"/><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 name="Shape 517"/>
        <p:cNvGrpSpPr/>
        <p:nvPr/>
      </p:nvGrpSpPr>
      <p:grpSpPr>
        <a:xfrm>
          <a:off x="0" y="0"/>
          <a:ext cx="0" cy="0"/>
          <a:chOff x="0" y="0"/>
          <a:chExt cx="0" cy="0"/>
        </a:xfrm>
      </p:grpSpPr>
      <p:sp>
        <p:nvSpPr>
          <p:cNvPr id="518" name="Google Shape;51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19" name="Google Shape;51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 name="Shape 571"/>
        <p:cNvGrpSpPr/>
        <p:nvPr/>
      </p:nvGrpSpPr>
      <p:grpSpPr>
        <a:xfrm>
          <a:off x="0" y="0"/>
          <a:ext cx="0" cy="0"/>
          <a:chOff x="0" y="0"/>
          <a:chExt cx="0" cy="0"/>
        </a:xfrm>
      </p:grpSpPr>
      <p:sp>
        <p:nvSpPr>
          <p:cNvPr id="572" name="Google Shape;572;g65a5c374d8_0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 name="Google Shape;573;g65a5c374d8_0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a0c51a3550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a0c51a3550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g65a5c374d8_0_4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 name="Google Shape;586;g65a5c374d8_0_4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 name="Shape 595"/>
        <p:cNvGrpSpPr/>
        <p:nvPr/>
      </p:nvGrpSpPr>
      <p:grpSpPr>
        <a:xfrm>
          <a:off x="0" y="0"/>
          <a:ext cx="0" cy="0"/>
          <a:chOff x="0" y="0"/>
          <a:chExt cx="0" cy="0"/>
        </a:xfrm>
      </p:grpSpPr>
      <p:sp>
        <p:nvSpPr>
          <p:cNvPr id="596" name="Google Shape;596;g65a5c374d8_0_4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 name="Google Shape;597;g65a5c374d8_0_4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 name="Shape 615"/>
        <p:cNvGrpSpPr/>
        <p:nvPr/>
      </p:nvGrpSpPr>
      <p:grpSpPr>
        <a:xfrm>
          <a:off x="0" y="0"/>
          <a:ext cx="0" cy="0"/>
          <a:chOff x="0" y="0"/>
          <a:chExt cx="0" cy="0"/>
        </a:xfrm>
      </p:grpSpPr>
      <p:sp>
        <p:nvSpPr>
          <p:cNvPr id="616" name="Google Shape;616;ga0a33d3e45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7" name="Google Shape;617;ga0a33d3e45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g9bdd4bf44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 name="Google Shape;637;g9bdd4bf44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5" name="Shape 655"/>
        <p:cNvGrpSpPr/>
        <p:nvPr/>
      </p:nvGrpSpPr>
      <p:grpSpPr>
        <a:xfrm>
          <a:off x="0" y="0"/>
          <a:ext cx="0" cy="0"/>
          <a:chOff x="0" y="0"/>
          <a:chExt cx="0" cy="0"/>
        </a:xfrm>
      </p:grpSpPr>
      <p:sp>
        <p:nvSpPr>
          <p:cNvPr id="656" name="Google Shape;656;g65a5c374d8_0_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7" name="Google Shape;657;g65a5c374d8_0_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 name="Shape 672"/>
        <p:cNvGrpSpPr/>
        <p:nvPr/>
      </p:nvGrpSpPr>
      <p:grpSpPr>
        <a:xfrm>
          <a:off x="0" y="0"/>
          <a:ext cx="0" cy="0"/>
          <a:chOff x="0" y="0"/>
          <a:chExt cx="0" cy="0"/>
        </a:xfrm>
      </p:grpSpPr>
      <p:sp>
        <p:nvSpPr>
          <p:cNvPr id="673" name="Google Shape;673;g65a5c374d8_0_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4" name="Google Shape;674;g65a5c374d8_0_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 name="Shape 523"/>
        <p:cNvGrpSpPr/>
        <p:nvPr/>
      </p:nvGrpSpPr>
      <p:grpSpPr>
        <a:xfrm>
          <a:off x="0" y="0"/>
          <a:ext cx="0" cy="0"/>
          <a:chOff x="0" y="0"/>
          <a:chExt cx="0" cy="0"/>
        </a:xfrm>
      </p:grpSpPr>
      <p:sp>
        <p:nvSpPr>
          <p:cNvPr id="524" name="Google Shape;524;g65a5c374d8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 name="Google Shape;525;g65a5c374d8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 name="Shape 530"/>
        <p:cNvGrpSpPr/>
        <p:nvPr/>
      </p:nvGrpSpPr>
      <p:grpSpPr>
        <a:xfrm>
          <a:off x="0" y="0"/>
          <a:ext cx="0" cy="0"/>
          <a:chOff x="0" y="0"/>
          <a:chExt cx="0" cy="0"/>
        </a:xfrm>
      </p:grpSpPr>
      <p:sp>
        <p:nvSpPr>
          <p:cNvPr id="531" name="Google Shape;531;g65a5c374d8_0_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 name="Google Shape;532;g65a5c374d8_0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g65a5c374d8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 name="Google Shape;538;g65a5c374d8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 name="Shape 541"/>
        <p:cNvGrpSpPr/>
        <p:nvPr/>
      </p:nvGrpSpPr>
      <p:grpSpPr>
        <a:xfrm>
          <a:off x="0" y="0"/>
          <a:ext cx="0" cy="0"/>
          <a:chOff x="0" y="0"/>
          <a:chExt cx="0" cy="0"/>
        </a:xfrm>
      </p:grpSpPr>
      <p:sp>
        <p:nvSpPr>
          <p:cNvPr id="542" name="Google Shape;542;ga0a33d3e45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 name="Google Shape;543;ga0a33d3e45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 name="Shape 549"/>
        <p:cNvGrpSpPr/>
        <p:nvPr/>
      </p:nvGrpSpPr>
      <p:grpSpPr>
        <a:xfrm>
          <a:off x="0" y="0"/>
          <a:ext cx="0" cy="0"/>
          <a:chOff x="0" y="0"/>
          <a:chExt cx="0" cy="0"/>
        </a:xfrm>
      </p:grpSpPr>
      <p:sp>
        <p:nvSpPr>
          <p:cNvPr id="550" name="Google Shape;550;g65a5c374d8_0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 name="Google Shape;551;g65a5c374d8_0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 name="Shape 555"/>
        <p:cNvGrpSpPr/>
        <p:nvPr/>
      </p:nvGrpSpPr>
      <p:grpSpPr>
        <a:xfrm>
          <a:off x="0" y="0"/>
          <a:ext cx="0" cy="0"/>
          <a:chOff x="0" y="0"/>
          <a:chExt cx="0" cy="0"/>
        </a:xfrm>
      </p:grpSpPr>
      <p:sp>
        <p:nvSpPr>
          <p:cNvPr id="556" name="Google Shape;556;g65a5c374d8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 name="Google Shape;557;g65a5c374d8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 name="Shape 560"/>
        <p:cNvGrpSpPr/>
        <p:nvPr/>
      </p:nvGrpSpPr>
      <p:grpSpPr>
        <a:xfrm>
          <a:off x="0" y="0"/>
          <a:ext cx="0" cy="0"/>
          <a:chOff x="0" y="0"/>
          <a:chExt cx="0" cy="0"/>
        </a:xfrm>
      </p:grpSpPr>
      <p:sp>
        <p:nvSpPr>
          <p:cNvPr id="561" name="Google Shape;561;g65a5c374d8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 name="Google Shape;562;g65a5c374d8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 name="Shape 566"/>
        <p:cNvGrpSpPr/>
        <p:nvPr/>
      </p:nvGrpSpPr>
      <p:grpSpPr>
        <a:xfrm>
          <a:off x="0" y="0"/>
          <a:ext cx="0" cy="0"/>
          <a:chOff x="0" y="0"/>
          <a:chExt cx="0" cy="0"/>
        </a:xfrm>
      </p:grpSpPr>
      <p:sp>
        <p:nvSpPr>
          <p:cNvPr id="567" name="Google Shape;567;ga0c51a355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 name="Google Shape;568;ga0c51a355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mania.com/" TargetMode="External"/><Relationship Id="rId3" Type="http://schemas.openxmlformats.org/officeDocument/2006/relationships/image" Target="../media/image1.png"/><Relationship Id="rId4" Type="http://schemas.openxmlformats.org/officeDocument/2006/relationships/hyperlink" Target="https://slidesmania.com/questions-powerpoint-google-slides/can-i-use-these-templates/" TargetMode="External"/><Relationship Id="rId11" Type="http://schemas.openxmlformats.org/officeDocument/2006/relationships/hyperlink" Target="https://www.instagram.com/slidesmania/" TargetMode="External"/><Relationship Id="rId10" Type="http://schemas.openxmlformats.org/officeDocument/2006/relationships/image" Target="../media/image6.png"/><Relationship Id="rId12" Type="http://schemas.openxmlformats.org/officeDocument/2006/relationships/image" Target="../media/image4.png"/><Relationship Id="rId9" Type="http://schemas.openxmlformats.org/officeDocument/2006/relationships/hyperlink" Target="https://www.pinterest.com/slidesmania/" TargetMode="External"/><Relationship Id="rId5" Type="http://schemas.openxmlformats.org/officeDocument/2006/relationships/hyperlink" Target="https://www.facebook.com/SlidesManiaSM/" TargetMode="External"/><Relationship Id="rId6" Type="http://schemas.openxmlformats.org/officeDocument/2006/relationships/image" Target="../media/image2.png"/><Relationship Id="rId7" Type="http://schemas.openxmlformats.org/officeDocument/2006/relationships/hyperlink" Target="https://twitter.com/SlidesManiaSM/" TargetMode="External"/><Relationship Id="rId8"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0" name="Shape 10"/>
        <p:cNvGrpSpPr/>
        <p:nvPr/>
      </p:nvGrpSpPr>
      <p:grpSpPr>
        <a:xfrm>
          <a:off x="0" y="0"/>
          <a:ext cx="0" cy="0"/>
          <a:chOff x="0" y="0"/>
          <a:chExt cx="0" cy="0"/>
        </a:xfrm>
      </p:grpSpPr>
      <p:sp>
        <p:nvSpPr>
          <p:cNvPr id="11" name="Google Shape;11;p2"/>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12" name="Google Shape;12;p2"/>
          <p:cNvSpPr txBox="1"/>
          <p:nvPr>
            <p:ph idx="1" type="subTitle"/>
          </p:nvPr>
        </p:nvSpPr>
        <p:spPr>
          <a:xfrm>
            <a:off x="311700" y="273802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rgbClr val="D97E9D"/>
              </a:buClr>
              <a:buSzPts val="2800"/>
              <a:buNone/>
              <a:defRPr sz="2800">
                <a:solidFill>
                  <a:srgbClr val="D97E9D"/>
                </a:solidFill>
              </a:defRPr>
            </a:lvl1pPr>
            <a:lvl2pPr lvl="1" algn="ctr">
              <a:lnSpc>
                <a:spcPct val="100000"/>
              </a:lnSpc>
              <a:spcBef>
                <a:spcPts val="0"/>
              </a:spcBef>
              <a:spcAft>
                <a:spcPts val="0"/>
              </a:spcAft>
              <a:buClr>
                <a:srgbClr val="D97E9D"/>
              </a:buClr>
              <a:buSzPts val="2800"/>
              <a:buNone/>
              <a:defRPr sz="2800">
                <a:solidFill>
                  <a:srgbClr val="D97E9D"/>
                </a:solidFill>
              </a:defRPr>
            </a:lvl2pPr>
            <a:lvl3pPr lvl="2" algn="ctr">
              <a:lnSpc>
                <a:spcPct val="100000"/>
              </a:lnSpc>
              <a:spcBef>
                <a:spcPts val="0"/>
              </a:spcBef>
              <a:spcAft>
                <a:spcPts val="0"/>
              </a:spcAft>
              <a:buClr>
                <a:srgbClr val="D97E9D"/>
              </a:buClr>
              <a:buSzPts val="2800"/>
              <a:buNone/>
              <a:defRPr sz="2800">
                <a:solidFill>
                  <a:srgbClr val="D97E9D"/>
                </a:solidFill>
              </a:defRPr>
            </a:lvl3pPr>
            <a:lvl4pPr lvl="3" algn="ctr">
              <a:lnSpc>
                <a:spcPct val="100000"/>
              </a:lnSpc>
              <a:spcBef>
                <a:spcPts val="0"/>
              </a:spcBef>
              <a:spcAft>
                <a:spcPts val="0"/>
              </a:spcAft>
              <a:buClr>
                <a:srgbClr val="D97E9D"/>
              </a:buClr>
              <a:buSzPts val="2800"/>
              <a:buNone/>
              <a:defRPr sz="2800">
                <a:solidFill>
                  <a:srgbClr val="D97E9D"/>
                </a:solidFill>
              </a:defRPr>
            </a:lvl4pPr>
            <a:lvl5pPr lvl="4" algn="ctr">
              <a:lnSpc>
                <a:spcPct val="100000"/>
              </a:lnSpc>
              <a:spcBef>
                <a:spcPts val="0"/>
              </a:spcBef>
              <a:spcAft>
                <a:spcPts val="0"/>
              </a:spcAft>
              <a:buClr>
                <a:srgbClr val="D97E9D"/>
              </a:buClr>
              <a:buSzPts val="2800"/>
              <a:buNone/>
              <a:defRPr sz="2800">
                <a:solidFill>
                  <a:srgbClr val="D97E9D"/>
                </a:solidFill>
              </a:defRPr>
            </a:lvl5pPr>
            <a:lvl6pPr lvl="5" algn="ctr">
              <a:lnSpc>
                <a:spcPct val="100000"/>
              </a:lnSpc>
              <a:spcBef>
                <a:spcPts val="0"/>
              </a:spcBef>
              <a:spcAft>
                <a:spcPts val="0"/>
              </a:spcAft>
              <a:buClr>
                <a:srgbClr val="D97E9D"/>
              </a:buClr>
              <a:buSzPts val="2800"/>
              <a:buNone/>
              <a:defRPr sz="2800">
                <a:solidFill>
                  <a:srgbClr val="D97E9D"/>
                </a:solidFill>
              </a:defRPr>
            </a:lvl6pPr>
            <a:lvl7pPr lvl="6" algn="ctr">
              <a:lnSpc>
                <a:spcPct val="100000"/>
              </a:lnSpc>
              <a:spcBef>
                <a:spcPts val="0"/>
              </a:spcBef>
              <a:spcAft>
                <a:spcPts val="0"/>
              </a:spcAft>
              <a:buClr>
                <a:srgbClr val="D97E9D"/>
              </a:buClr>
              <a:buSzPts val="2800"/>
              <a:buNone/>
              <a:defRPr sz="2800">
                <a:solidFill>
                  <a:srgbClr val="D97E9D"/>
                </a:solidFill>
              </a:defRPr>
            </a:lvl7pPr>
            <a:lvl8pPr lvl="7" algn="ctr">
              <a:lnSpc>
                <a:spcPct val="100000"/>
              </a:lnSpc>
              <a:spcBef>
                <a:spcPts val="0"/>
              </a:spcBef>
              <a:spcAft>
                <a:spcPts val="0"/>
              </a:spcAft>
              <a:buClr>
                <a:srgbClr val="D97E9D"/>
              </a:buClr>
              <a:buSzPts val="2800"/>
              <a:buNone/>
              <a:defRPr sz="2800">
                <a:solidFill>
                  <a:srgbClr val="D97E9D"/>
                </a:solidFill>
              </a:defRPr>
            </a:lvl8pPr>
            <a:lvl9pPr lvl="8" algn="ctr">
              <a:lnSpc>
                <a:spcPct val="100000"/>
              </a:lnSpc>
              <a:spcBef>
                <a:spcPts val="0"/>
              </a:spcBef>
              <a:spcAft>
                <a:spcPts val="0"/>
              </a:spcAft>
              <a:buClr>
                <a:srgbClr val="D97E9D"/>
              </a:buClr>
              <a:buSzPts val="2800"/>
              <a:buNone/>
              <a:defRPr sz="2800">
                <a:solidFill>
                  <a:srgbClr val="D97E9D"/>
                </a:solidFill>
              </a:defRPr>
            </a:lvl9pPr>
          </a:lstStyle>
          <a:p/>
        </p:txBody>
      </p:sp>
      <p:sp>
        <p:nvSpPr>
          <p:cNvPr id="13" name="Google Shape;13;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grpSp>
        <p:nvGrpSpPr>
          <p:cNvPr id="14" name="Google Shape;14;p2"/>
          <p:cNvGrpSpPr/>
          <p:nvPr/>
        </p:nvGrpSpPr>
        <p:grpSpPr>
          <a:xfrm>
            <a:off x="1495217" y="3417856"/>
            <a:ext cx="7639532" cy="1763574"/>
            <a:chOff x="1992610" y="4606759"/>
            <a:chExt cx="10186043" cy="2351745"/>
          </a:xfrm>
        </p:grpSpPr>
        <p:sp>
          <p:nvSpPr>
            <p:cNvPr id="15" name="Google Shape;15;p2"/>
            <p:cNvSpPr/>
            <p:nvPr/>
          </p:nvSpPr>
          <p:spPr>
            <a:xfrm rot="-2071395">
              <a:off x="11123724" y="5765168"/>
              <a:ext cx="830351" cy="105054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 name="Google Shape;16;p2"/>
            <p:cNvSpPr/>
            <p:nvPr/>
          </p:nvSpPr>
          <p:spPr>
            <a:xfrm>
              <a:off x="5228743" y="5747983"/>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 name="Google Shape;17;p2"/>
            <p:cNvSpPr/>
            <p:nvPr/>
          </p:nvSpPr>
          <p:spPr>
            <a:xfrm flipH="1">
              <a:off x="2971302" y="534578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 name="Google Shape;18;p2"/>
            <p:cNvSpPr/>
            <p:nvPr/>
          </p:nvSpPr>
          <p:spPr>
            <a:xfrm flipH="1">
              <a:off x="7611842" y="5016315"/>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 name="Google Shape;19;p2"/>
            <p:cNvSpPr/>
            <p:nvPr/>
          </p:nvSpPr>
          <p:spPr>
            <a:xfrm rot="-1005471">
              <a:off x="2086469" y="4675074"/>
              <a:ext cx="582397" cy="7368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 name="Google Shape;20;p2"/>
            <p:cNvSpPr/>
            <p:nvPr/>
          </p:nvSpPr>
          <p:spPr>
            <a:xfrm>
              <a:off x="6413049" y="4626196"/>
              <a:ext cx="572176" cy="72390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 name="Google Shape;21;p2"/>
          <p:cNvGrpSpPr/>
          <p:nvPr/>
        </p:nvGrpSpPr>
        <p:grpSpPr>
          <a:xfrm>
            <a:off x="112446" y="3441889"/>
            <a:ext cx="6674659" cy="1725608"/>
            <a:chOff x="148916" y="4638807"/>
            <a:chExt cx="8899546" cy="2301117"/>
          </a:xfrm>
        </p:grpSpPr>
        <p:sp>
          <p:nvSpPr>
            <p:cNvPr id="22" name="Google Shape;22;p2"/>
            <p:cNvSpPr/>
            <p:nvPr/>
          </p:nvSpPr>
          <p:spPr>
            <a:xfrm rot="1312875">
              <a:off x="6413396" y="5761484"/>
              <a:ext cx="855874" cy="105703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 name="Google Shape;23;p2"/>
            <p:cNvSpPr/>
            <p:nvPr/>
          </p:nvSpPr>
          <p:spPr>
            <a:xfrm>
              <a:off x="148916" y="5830310"/>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 name="Google Shape;24;p2"/>
            <p:cNvSpPr/>
            <p:nvPr/>
          </p:nvSpPr>
          <p:spPr>
            <a:xfrm flipH="1">
              <a:off x="3663468" y="5178688"/>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 name="Google Shape;25;p2"/>
            <p:cNvSpPr/>
            <p:nvPr/>
          </p:nvSpPr>
          <p:spPr>
            <a:xfrm flipH="1">
              <a:off x="8329172" y="528917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 name="Google Shape;26;p2"/>
            <p:cNvSpPr/>
            <p:nvPr/>
          </p:nvSpPr>
          <p:spPr>
            <a:xfrm rot="8163655">
              <a:off x="2804639" y="4841182"/>
              <a:ext cx="490534" cy="6058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 name="Google Shape;27;p2"/>
            <p:cNvSpPr/>
            <p:nvPr/>
          </p:nvSpPr>
          <p:spPr>
            <a:xfrm>
              <a:off x="7106309" y="4638807"/>
              <a:ext cx="605830" cy="74821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 name="Google Shape;28;p2"/>
          <p:cNvGrpSpPr/>
          <p:nvPr/>
        </p:nvGrpSpPr>
        <p:grpSpPr>
          <a:xfrm>
            <a:off x="126379" y="3376498"/>
            <a:ext cx="8124735" cy="1791537"/>
            <a:chOff x="167493" y="4551608"/>
            <a:chExt cx="10832980" cy="2389035"/>
          </a:xfrm>
        </p:grpSpPr>
        <p:sp>
          <p:nvSpPr>
            <p:cNvPr id="29" name="Google Shape;29;p2"/>
            <p:cNvSpPr/>
            <p:nvPr/>
          </p:nvSpPr>
          <p:spPr>
            <a:xfrm>
              <a:off x="7209943" y="5814272"/>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 name="Google Shape;30;p2"/>
            <p:cNvSpPr/>
            <p:nvPr/>
          </p:nvSpPr>
          <p:spPr>
            <a:xfrm rot="-858832">
              <a:off x="1225729" y="5804061"/>
              <a:ext cx="830134" cy="105026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 name="Google Shape;31;p2"/>
            <p:cNvSpPr/>
            <p:nvPr/>
          </p:nvSpPr>
          <p:spPr>
            <a:xfrm flipH="1">
              <a:off x="167493" y="507945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 name="Google Shape;32;p2"/>
            <p:cNvSpPr/>
            <p:nvPr/>
          </p:nvSpPr>
          <p:spPr>
            <a:xfrm flipH="1">
              <a:off x="4526490" y="527165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 name="Google Shape;33;p2"/>
            <p:cNvSpPr/>
            <p:nvPr/>
          </p:nvSpPr>
          <p:spPr>
            <a:xfrm flipH="1">
              <a:off x="9185316" y="532570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 name="Google Shape;34;p2"/>
            <p:cNvSpPr/>
            <p:nvPr/>
          </p:nvSpPr>
          <p:spPr>
            <a:xfrm>
              <a:off x="10436591" y="4691645"/>
              <a:ext cx="563883" cy="71341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 name="Google Shape;35;p2"/>
            <p:cNvSpPr/>
            <p:nvPr/>
          </p:nvSpPr>
          <p:spPr>
            <a:xfrm rot="1730709">
              <a:off x="3463680" y="4650207"/>
              <a:ext cx="605888" cy="76655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 name="Google Shape;36;p2"/>
            <p:cNvSpPr/>
            <p:nvPr/>
          </p:nvSpPr>
          <p:spPr>
            <a:xfrm>
              <a:off x="7816951" y="4850088"/>
              <a:ext cx="478886" cy="6058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 name="Google Shape;37;p2"/>
          <p:cNvGrpSpPr/>
          <p:nvPr/>
        </p:nvGrpSpPr>
        <p:grpSpPr>
          <a:xfrm>
            <a:off x="1124914" y="3406268"/>
            <a:ext cx="7942271" cy="1801755"/>
            <a:chOff x="1466491" y="4596678"/>
            <a:chExt cx="10589694" cy="2402661"/>
          </a:xfrm>
        </p:grpSpPr>
        <p:sp>
          <p:nvSpPr>
            <p:cNvPr id="38" name="Google Shape;38;p2"/>
            <p:cNvSpPr/>
            <p:nvPr/>
          </p:nvSpPr>
          <p:spPr>
            <a:xfrm rot="1928515">
              <a:off x="10175666" y="5793956"/>
              <a:ext cx="857073" cy="105851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 name="Google Shape;39;p2"/>
            <p:cNvSpPr/>
            <p:nvPr/>
          </p:nvSpPr>
          <p:spPr>
            <a:xfrm rot="710660">
              <a:off x="4312868" y="5761523"/>
              <a:ext cx="855239" cy="10562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 name="Google Shape;40;p2"/>
            <p:cNvSpPr/>
            <p:nvPr/>
          </p:nvSpPr>
          <p:spPr>
            <a:xfrm flipH="1">
              <a:off x="2160910" y="530094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 name="Google Shape;41;p2"/>
            <p:cNvSpPr/>
            <p:nvPr/>
          </p:nvSpPr>
          <p:spPr>
            <a:xfrm flipH="1">
              <a:off x="6806790" y="5254191"/>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 name="Google Shape;42;p2"/>
            <p:cNvSpPr/>
            <p:nvPr/>
          </p:nvSpPr>
          <p:spPr>
            <a:xfrm flipH="1">
              <a:off x="11336896" y="524829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 name="Google Shape;43;p2"/>
            <p:cNvSpPr/>
            <p:nvPr/>
          </p:nvSpPr>
          <p:spPr>
            <a:xfrm rot="473642">
              <a:off x="1507678" y="4748265"/>
              <a:ext cx="514371" cy="63526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 name="Google Shape;44;p2"/>
            <p:cNvSpPr/>
            <p:nvPr/>
          </p:nvSpPr>
          <p:spPr>
            <a:xfrm>
              <a:off x="5645848" y="4596678"/>
              <a:ext cx="689319" cy="85133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 name="Google Shape;45;p2"/>
            <p:cNvSpPr/>
            <p:nvPr/>
          </p:nvSpPr>
          <p:spPr>
            <a:xfrm>
              <a:off x="9804607" y="4685176"/>
              <a:ext cx="563015" cy="69534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 name="Google Shape;46;p2"/>
          <p:cNvGrpSpPr/>
          <p:nvPr/>
        </p:nvGrpSpPr>
        <p:grpSpPr>
          <a:xfrm>
            <a:off x="3035" y="3337906"/>
            <a:ext cx="8787308" cy="1768155"/>
            <a:chOff x="3035" y="4500145"/>
            <a:chExt cx="11716410" cy="2357855"/>
          </a:xfrm>
        </p:grpSpPr>
        <p:sp>
          <p:nvSpPr>
            <p:cNvPr id="47" name="Google Shape;47;p2"/>
            <p:cNvSpPr/>
            <p:nvPr/>
          </p:nvSpPr>
          <p:spPr>
            <a:xfrm>
              <a:off x="8210540" y="5800446"/>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 name="Google Shape;48;p2"/>
            <p:cNvSpPr/>
            <p:nvPr/>
          </p:nvSpPr>
          <p:spPr>
            <a:xfrm>
              <a:off x="2273369" y="5798266"/>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 name="Google Shape;49;p2"/>
            <p:cNvSpPr/>
            <p:nvPr/>
          </p:nvSpPr>
          <p:spPr>
            <a:xfrm flipH="1">
              <a:off x="689741" y="521745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 name="Google Shape;50;p2"/>
            <p:cNvSpPr/>
            <p:nvPr/>
          </p:nvSpPr>
          <p:spPr>
            <a:xfrm flipH="1">
              <a:off x="5192148" y="5320682"/>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 name="Google Shape;51;p2"/>
            <p:cNvSpPr/>
            <p:nvPr/>
          </p:nvSpPr>
          <p:spPr>
            <a:xfrm flipH="1">
              <a:off x="9849414" y="507141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 name="Google Shape;52;p2"/>
            <p:cNvSpPr/>
            <p:nvPr/>
          </p:nvSpPr>
          <p:spPr>
            <a:xfrm rot="3653031">
              <a:off x="167254" y="4569702"/>
              <a:ext cx="580741" cy="71723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 name="Google Shape;53;p2"/>
            <p:cNvSpPr/>
            <p:nvPr/>
          </p:nvSpPr>
          <p:spPr>
            <a:xfrm rot="-3678583">
              <a:off x="4250990" y="4746590"/>
              <a:ext cx="490510" cy="60579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 name="Google Shape;54;p2"/>
            <p:cNvSpPr/>
            <p:nvPr/>
          </p:nvSpPr>
          <p:spPr>
            <a:xfrm>
              <a:off x="8446475" y="4676712"/>
              <a:ext cx="595126" cy="73499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 name="Google Shape;55;p2"/>
            <p:cNvSpPr/>
            <p:nvPr/>
          </p:nvSpPr>
          <p:spPr>
            <a:xfrm rot="-3678583">
              <a:off x="11090740" y="4786354"/>
              <a:ext cx="490510" cy="60579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6" name="Google Shape;56;p2"/>
          <p:cNvGrpSpPr/>
          <p:nvPr/>
        </p:nvGrpSpPr>
        <p:grpSpPr>
          <a:xfrm>
            <a:off x="527397" y="3474230"/>
            <a:ext cx="8581837" cy="1743987"/>
            <a:chOff x="702185" y="4681935"/>
            <a:chExt cx="11442450" cy="2325626"/>
          </a:xfrm>
        </p:grpSpPr>
        <p:sp>
          <p:nvSpPr>
            <p:cNvPr id="57" name="Google Shape;57;p2"/>
            <p:cNvSpPr/>
            <p:nvPr/>
          </p:nvSpPr>
          <p:spPr>
            <a:xfrm rot="-2475194">
              <a:off x="8994756" y="5814120"/>
              <a:ext cx="830009" cy="1050109"/>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 name="Google Shape;58;p2"/>
            <p:cNvSpPr/>
            <p:nvPr/>
          </p:nvSpPr>
          <p:spPr>
            <a:xfrm>
              <a:off x="3247543" y="5747983"/>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 name="Google Shape;59;p2"/>
            <p:cNvSpPr/>
            <p:nvPr/>
          </p:nvSpPr>
          <p:spPr>
            <a:xfrm flipH="1">
              <a:off x="1496361" y="514982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 name="Google Shape;60;p2"/>
            <p:cNvSpPr/>
            <p:nvPr/>
          </p:nvSpPr>
          <p:spPr>
            <a:xfrm flipH="1">
              <a:off x="6010824" y="5249481"/>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 name="Google Shape;61;p2"/>
            <p:cNvSpPr/>
            <p:nvPr/>
          </p:nvSpPr>
          <p:spPr>
            <a:xfrm flipH="1">
              <a:off x="10639713" y="524390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 name="Google Shape;62;p2"/>
            <p:cNvSpPr/>
            <p:nvPr/>
          </p:nvSpPr>
          <p:spPr>
            <a:xfrm rot="-1929863">
              <a:off x="825720" y="4762268"/>
              <a:ext cx="475097" cy="60108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 name="Google Shape;63;p2"/>
            <p:cNvSpPr/>
            <p:nvPr/>
          </p:nvSpPr>
          <p:spPr>
            <a:xfrm rot="5787295">
              <a:off x="5020508" y="4682494"/>
              <a:ext cx="571653" cy="72324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 name="Google Shape;64;p2"/>
            <p:cNvSpPr/>
            <p:nvPr/>
          </p:nvSpPr>
          <p:spPr>
            <a:xfrm>
              <a:off x="9097125" y="4686687"/>
              <a:ext cx="528640" cy="66882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 name="Google Shape;65;p2"/>
            <p:cNvSpPr/>
            <p:nvPr/>
          </p:nvSpPr>
          <p:spPr>
            <a:xfrm rot="5793881">
              <a:off x="11521162" y="4694656"/>
              <a:ext cx="525869" cy="66531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6" name="Google Shape;66;p2"/>
          <p:cNvGrpSpPr/>
          <p:nvPr/>
        </p:nvGrpSpPr>
        <p:grpSpPr>
          <a:xfrm flipH="1" rot="10800000">
            <a:off x="2262371" y="-121267"/>
            <a:ext cx="6905513" cy="1456448"/>
            <a:chOff x="2971302" y="5016315"/>
            <a:chExt cx="9207351" cy="1942190"/>
          </a:xfrm>
        </p:grpSpPr>
        <p:sp>
          <p:nvSpPr>
            <p:cNvPr id="67" name="Google Shape;67;p2"/>
            <p:cNvSpPr/>
            <p:nvPr/>
          </p:nvSpPr>
          <p:spPr>
            <a:xfrm rot="-2071395">
              <a:off x="11123724" y="5765168"/>
              <a:ext cx="830351" cy="105054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 name="Google Shape;68;p2"/>
            <p:cNvSpPr/>
            <p:nvPr/>
          </p:nvSpPr>
          <p:spPr>
            <a:xfrm>
              <a:off x="5228743" y="5747983"/>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 name="Google Shape;69;p2"/>
            <p:cNvSpPr/>
            <p:nvPr/>
          </p:nvSpPr>
          <p:spPr>
            <a:xfrm flipH="1">
              <a:off x="2971302" y="534578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 name="Google Shape;70;p2"/>
            <p:cNvSpPr/>
            <p:nvPr/>
          </p:nvSpPr>
          <p:spPr>
            <a:xfrm flipH="1">
              <a:off x="7611842" y="5016315"/>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1" name="Google Shape;71;p2"/>
          <p:cNvGrpSpPr/>
          <p:nvPr/>
        </p:nvGrpSpPr>
        <p:grpSpPr>
          <a:xfrm flipH="1" rot="10800000">
            <a:off x="145581" y="-43210"/>
            <a:ext cx="6674659" cy="1320751"/>
            <a:chOff x="148916" y="5178688"/>
            <a:chExt cx="8899546" cy="1761237"/>
          </a:xfrm>
        </p:grpSpPr>
        <p:sp>
          <p:nvSpPr>
            <p:cNvPr id="72" name="Google Shape;72;p2"/>
            <p:cNvSpPr/>
            <p:nvPr/>
          </p:nvSpPr>
          <p:spPr>
            <a:xfrm rot="1312875">
              <a:off x="6413396" y="5761484"/>
              <a:ext cx="855874" cy="105703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 name="Google Shape;73;p2"/>
            <p:cNvSpPr/>
            <p:nvPr/>
          </p:nvSpPr>
          <p:spPr>
            <a:xfrm>
              <a:off x="148916" y="5830310"/>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 name="Google Shape;74;p2"/>
            <p:cNvSpPr/>
            <p:nvPr/>
          </p:nvSpPr>
          <p:spPr>
            <a:xfrm flipH="1">
              <a:off x="3663468" y="5178688"/>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 name="Google Shape;75;p2"/>
            <p:cNvSpPr/>
            <p:nvPr/>
          </p:nvSpPr>
          <p:spPr>
            <a:xfrm flipH="1">
              <a:off x="8329172" y="528917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6" name="Google Shape;76;p2"/>
          <p:cNvGrpSpPr/>
          <p:nvPr/>
        </p:nvGrpSpPr>
        <p:grpSpPr>
          <a:xfrm flipH="1" rot="10800000">
            <a:off x="159514" y="-53490"/>
            <a:ext cx="7285788" cy="1395707"/>
            <a:chOff x="167493" y="5079452"/>
            <a:chExt cx="9714384" cy="1861191"/>
          </a:xfrm>
        </p:grpSpPr>
        <p:sp>
          <p:nvSpPr>
            <p:cNvPr id="77" name="Google Shape;77;p2"/>
            <p:cNvSpPr/>
            <p:nvPr/>
          </p:nvSpPr>
          <p:spPr>
            <a:xfrm>
              <a:off x="7209943" y="5814272"/>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 name="Google Shape;78;p2"/>
            <p:cNvSpPr/>
            <p:nvPr/>
          </p:nvSpPr>
          <p:spPr>
            <a:xfrm rot="-858832">
              <a:off x="1225729" y="5804061"/>
              <a:ext cx="830134" cy="105026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 name="Google Shape;79;p2"/>
            <p:cNvSpPr/>
            <p:nvPr/>
          </p:nvSpPr>
          <p:spPr>
            <a:xfrm flipH="1">
              <a:off x="167493" y="507945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 name="Google Shape;80;p2"/>
            <p:cNvSpPr/>
            <p:nvPr/>
          </p:nvSpPr>
          <p:spPr>
            <a:xfrm flipH="1">
              <a:off x="4526490" y="527165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 name="Google Shape;81;p2"/>
            <p:cNvSpPr/>
            <p:nvPr/>
          </p:nvSpPr>
          <p:spPr>
            <a:xfrm flipH="1">
              <a:off x="9185316" y="532570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2" name="Google Shape;82;p2"/>
          <p:cNvGrpSpPr/>
          <p:nvPr/>
        </p:nvGrpSpPr>
        <p:grpSpPr>
          <a:xfrm flipH="1" rot="10800000">
            <a:off x="1675111" y="-146661"/>
            <a:ext cx="7421457" cy="1313107"/>
            <a:chOff x="2160910" y="5248297"/>
            <a:chExt cx="9895276" cy="1751042"/>
          </a:xfrm>
        </p:grpSpPr>
        <p:sp>
          <p:nvSpPr>
            <p:cNvPr id="83" name="Google Shape;83;p2"/>
            <p:cNvSpPr/>
            <p:nvPr/>
          </p:nvSpPr>
          <p:spPr>
            <a:xfrm rot="1928515">
              <a:off x="10175666" y="5793956"/>
              <a:ext cx="857073" cy="105851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 name="Google Shape;84;p2"/>
            <p:cNvSpPr/>
            <p:nvPr/>
          </p:nvSpPr>
          <p:spPr>
            <a:xfrm rot="710660">
              <a:off x="4312868" y="5761523"/>
              <a:ext cx="855239" cy="10562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5" name="Google Shape;85;p2"/>
            <p:cNvSpPr/>
            <p:nvPr/>
          </p:nvSpPr>
          <p:spPr>
            <a:xfrm flipH="1">
              <a:off x="2160910" y="530094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 name="Google Shape;86;p2"/>
            <p:cNvSpPr/>
            <p:nvPr/>
          </p:nvSpPr>
          <p:spPr>
            <a:xfrm flipH="1">
              <a:off x="6806790" y="5254191"/>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 name="Google Shape;87;p2"/>
            <p:cNvSpPr/>
            <p:nvPr/>
          </p:nvSpPr>
          <p:spPr>
            <a:xfrm flipH="1">
              <a:off x="11336896" y="524829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8" name="Google Shape;88;p2"/>
          <p:cNvGrpSpPr/>
          <p:nvPr/>
        </p:nvGrpSpPr>
        <p:grpSpPr>
          <a:xfrm flipH="1" rot="10800000">
            <a:off x="551199" y="-5089"/>
            <a:ext cx="7409222" cy="1339756"/>
            <a:chOff x="689741" y="5071419"/>
            <a:chExt cx="9878963" cy="1786580"/>
          </a:xfrm>
        </p:grpSpPr>
        <p:sp>
          <p:nvSpPr>
            <p:cNvPr id="89" name="Google Shape;89;p2"/>
            <p:cNvSpPr/>
            <p:nvPr/>
          </p:nvSpPr>
          <p:spPr>
            <a:xfrm>
              <a:off x="8210540" y="5800446"/>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 name="Google Shape;90;p2"/>
            <p:cNvSpPr/>
            <p:nvPr/>
          </p:nvSpPr>
          <p:spPr>
            <a:xfrm>
              <a:off x="2273369" y="5798266"/>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 name="Google Shape;91;p2"/>
            <p:cNvSpPr/>
            <p:nvPr/>
          </p:nvSpPr>
          <p:spPr>
            <a:xfrm flipH="1">
              <a:off x="689741" y="521745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 name="Google Shape;92;p2"/>
            <p:cNvSpPr/>
            <p:nvPr/>
          </p:nvSpPr>
          <p:spPr>
            <a:xfrm flipH="1">
              <a:off x="5192148" y="5320682"/>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 name="Google Shape;93;p2"/>
            <p:cNvSpPr/>
            <p:nvPr/>
          </p:nvSpPr>
          <p:spPr>
            <a:xfrm flipH="1">
              <a:off x="9849414" y="507141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 name="Google Shape;94;p2"/>
          <p:cNvGrpSpPr/>
          <p:nvPr/>
        </p:nvGrpSpPr>
        <p:grpSpPr>
          <a:xfrm flipH="1" rot="10800000">
            <a:off x="1156165" y="-76364"/>
            <a:ext cx="7379935" cy="1393114"/>
            <a:chOff x="1496361" y="5149828"/>
            <a:chExt cx="9839913" cy="1857733"/>
          </a:xfrm>
        </p:grpSpPr>
        <p:sp>
          <p:nvSpPr>
            <p:cNvPr id="95" name="Google Shape;95;p2"/>
            <p:cNvSpPr/>
            <p:nvPr/>
          </p:nvSpPr>
          <p:spPr>
            <a:xfrm rot="-2475194">
              <a:off x="8994756" y="5814120"/>
              <a:ext cx="830009" cy="1050109"/>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 name="Google Shape;96;p2"/>
            <p:cNvSpPr/>
            <p:nvPr/>
          </p:nvSpPr>
          <p:spPr>
            <a:xfrm>
              <a:off x="3247543" y="5747983"/>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 name="Google Shape;97;p2"/>
            <p:cNvSpPr/>
            <p:nvPr/>
          </p:nvSpPr>
          <p:spPr>
            <a:xfrm flipH="1">
              <a:off x="1496361" y="514982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 name="Google Shape;98;p2"/>
            <p:cNvSpPr/>
            <p:nvPr/>
          </p:nvSpPr>
          <p:spPr>
            <a:xfrm flipH="1">
              <a:off x="6010824" y="5249481"/>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 name="Google Shape;99;p2"/>
            <p:cNvSpPr/>
            <p:nvPr/>
          </p:nvSpPr>
          <p:spPr>
            <a:xfrm flipH="1">
              <a:off x="10639713" y="524390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or process">
  <p:cSld name="BLANK_4">
    <p:spTree>
      <p:nvGrpSpPr>
        <p:cNvPr id="434" name="Shape 434"/>
        <p:cNvGrpSpPr/>
        <p:nvPr/>
      </p:nvGrpSpPr>
      <p:grpSpPr>
        <a:xfrm>
          <a:off x="0" y="0"/>
          <a:ext cx="0" cy="0"/>
          <a:chOff x="0" y="0"/>
          <a:chExt cx="0" cy="0"/>
        </a:xfrm>
      </p:grpSpPr>
      <p:sp>
        <p:nvSpPr>
          <p:cNvPr id="435" name="Google Shape;435;p11"/>
          <p:cNvSpPr/>
          <p:nvPr/>
        </p:nvSpPr>
        <p:spPr>
          <a:xfrm flipH="1" rot="451527">
            <a:off x="234159" y="1284442"/>
            <a:ext cx="1405731" cy="17361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 name="Google Shape;436;p11"/>
          <p:cNvSpPr/>
          <p:nvPr/>
        </p:nvSpPr>
        <p:spPr>
          <a:xfrm rot="-1394667">
            <a:off x="2160343" y="1185244"/>
            <a:ext cx="1404905" cy="173510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 name="Google Shape;437;p11"/>
          <p:cNvSpPr/>
          <p:nvPr/>
        </p:nvSpPr>
        <p:spPr>
          <a:xfrm flipH="1" rot="451527">
            <a:off x="3712984" y="1172792"/>
            <a:ext cx="1405731" cy="17361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 name="Google Shape;438;p11"/>
          <p:cNvSpPr/>
          <p:nvPr/>
        </p:nvSpPr>
        <p:spPr>
          <a:xfrm rot="-1394667">
            <a:off x="5638180" y="1173319"/>
            <a:ext cx="1404905" cy="173510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 name="Google Shape;439;p11"/>
          <p:cNvSpPr/>
          <p:nvPr/>
        </p:nvSpPr>
        <p:spPr>
          <a:xfrm flipH="1" rot="451527">
            <a:off x="7191809" y="1172792"/>
            <a:ext cx="1405731" cy="17361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 name="Google Shape;440;p11"/>
          <p:cNvSpPr txBox="1"/>
          <p:nvPr>
            <p:ph idx="12" type="sldNum"/>
          </p:nvPr>
        </p:nvSpPr>
        <p:spPr>
          <a:xfrm>
            <a:off x="8110206"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
        <p:nvSpPr>
          <p:cNvPr id="441" name="Google Shape;441;p11"/>
          <p:cNvSpPr txBox="1"/>
          <p:nvPr>
            <p:ph type="title"/>
          </p:nvPr>
        </p:nvSpPr>
        <p:spPr>
          <a:xfrm>
            <a:off x="311700" y="445025"/>
            <a:ext cx="85206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p:txBody>
      </p:sp>
      <p:sp>
        <p:nvSpPr>
          <p:cNvPr id="442" name="Google Shape;442;p11"/>
          <p:cNvSpPr txBox="1"/>
          <p:nvPr>
            <p:ph idx="1" type="body"/>
          </p:nvPr>
        </p:nvSpPr>
        <p:spPr>
          <a:xfrm>
            <a:off x="306550" y="2330857"/>
            <a:ext cx="1634700" cy="2412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43" name="Google Shape;443;p11"/>
          <p:cNvSpPr txBox="1"/>
          <p:nvPr>
            <p:ph idx="2" type="subTitle"/>
          </p:nvPr>
        </p:nvSpPr>
        <p:spPr>
          <a:xfrm>
            <a:off x="306550" y="1789000"/>
            <a:ext cx="1634700" cy="466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400"/>
            </a:lvl1pPr>
            <a:lvl2pPr lvl="1" rtl="0" algn="ctr">
              <a:spcBef>
                <a:spcPts val="1600"/>
              </a:spcBef>
              <a:spcAft>
                <a:spcPts val="0"/>
              </a:spcAft>
              <a:buNone/>
              <a:defRPr b="1" sz="2400"/>
            </a:lvl2pPr>
            <a:lvl3pPr lvl="2" rtl="0" algn="ctr">
              <a:spcBef>
                <a:spcPts val="1600"/>
              </a:spcBef>
              <a:spcAft>
                <a:spcPts val="0"/>
              </a:spcAft>
              <a:buNone/>
              <a:defRPr b="1" sz="2400"/>
            </a:lvl3pPr>
            <a:lvl4pPr lvl="3" rtl="0" algn="ctr">
              <a:spcBef>
                <a:spcPts val="1600"/>
              </a:spcBef>
              <a:spcAft>
                <a:spcPts val="0"/>
              </a:spcAft>
              <a:buNone/>
              <a:defRPr b="1" sz="2400"/>
            </a:lvl4pPr>
            <a:lvl5pPr lvl="4" rtl="0" algn="ctr">
              <a:spcBef>
                <a:spcPts val="1600"/>
              </a:spcBef>
              <a:spcAft>
                <a:spcPts val="0"/>
              </a:spcAft>
              <a:buNone/>
              <a:defRPr b="1" sz="2400"/>
            </a:lvl5pPr>
            <a:lvl6pPr lvl="5" rtl="0" algn="ctr">
              <a:spcBef>
                <a:spcPts val="1600"/>
              </a:spcBef>
              <a:spcAft>
                <a:spcPts val="0"/>
              </a:spcAft>
              <a:buNone/>
              <a:defRPr b="1" sz="2400"/>
            </a:lvl6pPr>
            <a:lvl7pPr lvl="6" rtl="0" algn="ctr">
              <a:spcBef>
                <a:spcPts val="1600"/>
              </a:spcBef>
              <a:spcAft>
                <a:spcPts val="0"/>
              </a:spcAft>
              <a:buNone/>
              <a:defRPr b="1" sz="2400"/>
            </a:lvl7pPr>
            <a:lvl8pPr lvl="7" rtl="0" algn="ctr">
              <a:spcBef>
                <a:spcPts val="1600"/>
              </a:spcBef>
              <a:spcAft>
                <a:spcPts val="0"/>
              </a:spcAft>
              <a:buNone/>
              <a:defRPr b="1" sz="2400"/>
            </a:lvl8pPr>
            <a:lvl9pPr lvl="8" rtl="0" algn="ctr">
              <a:spcBef>
                <a:spcPts val="1600"/>
              </a:spcBef>
              <a:spcAft>
                <a:spcPts val="1600"/>
              </a:spcAft>
              <a:buNone/>
              <a:defRPr b="1" sz="2400"/>
            </a:lvl9pPr>
          </a:lstStyle>
          <a:p/>
        </p:txBody>
      </p:sp>
      <p:sp>
        <p:nvSpPr>
          <p:cNvPr id="444" name="Google Shape;444;p11"/>
          <p:cNvSpPr txBox="1"/>
          <p:nvPr>
            <p:ph idx="3" type="body"/>
          </p:nvPr>
        </p:nvSpPr>
        <p:spPr>
          <a:xfrm>
            <a:off x="2045455" y="2330857"/>
            <a:ext cx="1634700" cy="2412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45" name="Google Shape;445;p11"/>
          <p:cNvSpPr txBox="1"/>
          <p:nvPr>
            <p:ph idx="4" type="subTitle"/>
          </p:nvPr>
        </p:nvSpPr>
        <p:spPr>
          <a:xfrm>
            <a:off x="2045455" y="1789000"/>
            <a:ext cx="1634700" cy="466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400"/>
            </a:lvl1pPr>
            <a:lvl2pPr lvl="1" rtl="0" algn="ctr">
              <a:spcBef>
                <a:spcPts val="1600"/>
              </a:spcBef>
              <a:spcAft>
                <a:spcPts val="0"/>
              </a:spcAft>
              <a:buNone/>
              <a:defRPr b="1" sz="2400"/>
            </a:lvl2pPr>
            <a:lvl3pPr lvl="2" rtl="0" algn="ctr">
              <a:spcBef>
                <a:spcPts val="1600"/>
              </a:spcBef>
              <a:spcAft>
                <a:spcPts val="0"/>
              </a:spcAft>
              <a:buNone/>
              <a:defRPr b="1" sz="2400"/>
            </a:lvl3pPr>
            <a:lvl4pPr lvl="3" rtl="0" algn="ctr">
              <a:spcBef>
                <a:spcPts val="1600"/>
              </a:spcBef>
              <a:spcAft>
                <a:spcPts val="0"/>
              </a:spcAft>
              <a:buNone/>
              <a:defRPr b="1" sz="2400"/>
            </a:lvl4pPr>
            <a:lvl5pPr lvl="4" rtl="0" algn="ctr">
              <a:spcBef>
                <a:spcPts val="1600"/>
              </a:spcBef>
              <a:spcAft>
                <a:spcPts val="0"/>
              </a:spcAft>
              <a:buNone/>
              <a:defRPr b="1" sz="2400"/>
            </a:lvl5pPr>
            <a:lvl6pPr lvl="5" rtl="0" algn="ctr">
              <a:spcBef>
                <a:spcPts val="1600"/>
              </a:spcBef>
              <a:spcAft>
                <a:spcPts val="0"/>
              </a:spcAft>
              <a:buNone/>
              <a:defRPr b="1" sz="2400"/>
            </a:lvl6pPr>
            <a:lvl7pPr lvl="6" rtl="0" algn="ctr">
              <a:spcBef>
                <a:spcPts val="1600"/>
              </a:spcBef>
              <a:spcAft>
                <a:spcPts val="0"/>
              </a:spcAft>
              <a:buNone/>
              <a:defRPr b="1" sz="2400"/>
            </a:lvl7pPr>
            <a:lvl8pPr lvl="7" rtl="0" algn="ctr">
              <a:spcBef>
                <a:spcPts val="1600"/>
              </a:spcBef>
              <a:spcAft>
                <a:spcPts val="0"/>
              </a:spcAft>
              <a:buNone/>
              <a:defRPr b="1" sz="2400"/>
            </a:lvl8pPr>
            <a:lvl9pPr lvl="8" rtl="0" algn="ctr">
              <a:spcBef>
                <a:spcPts val="1600"/>
              </a:spcBef>
              <a:spcAft>
                <a:spcPts val="1600"/>
              </a:spcAft>
              <a:buNone/>
              <a:defRPr b="1" sz="2400"/>
            </a:lvl9pPr>
          </a:lstStyle>
          <a:p/>
        </p:txBody>
      </p:sp>
      <p:sp>
        <p:nvSpPr>
          <p:cNvPr id="446" name="Google Shape;446;p11"/>
          <p:cNvSpPr txBox="1"/>
          <p:nvPr>
            <p:ph idx="5" type="body"/>
          </p:nvPr>
        </p:nvSpPr>
        <p:spPr>
          <a:xfrm>
            <a:off x="3784359" y="2330857"/>
            <a:ext cx="1634700" cy="2412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47" name="Google Shape;447;p11"/>
          <p:cNvSpPr txBox="1"/>
          <p:nvPr>
            <p:ph idx="6" type="subTitle"/>
          </p:nvPr>
        </p:nvSpPr>
        <p:spPr>
          <a:xfrm>
            <a:off x="3784359" y="1789000"/>
            <a:ext cx="1634700" cy="466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400"/>
            </a:lvl1pPr>
            <a:lvl2pPr lvl="1" rtl="0" algn="ctr">
              <a:spcBef>
                <a:spcPts val="1600"/>
              </a:spcBef>
              <a:spcAft>
                <a:spcPts val="0"/>
              </a:spcAft>
              <a:buNone/>
              <a:defRPr b="1" sz="2400"/>
            </a:lvl2pPr>
            <a:lvl3pPr lvl="2" rtl="0" algn="ctr">
              <a:spcBef>
                <a:spcPts val="1600"/>
              </a:spcBef>
              <a:spcAft>
                <a:spcPts val="0"/>
              </a:spcAft>
              <a:buNone/>
              <a:defRPr b="1" sz="2400"/>
            </a:lvl3pPr>
            <a:lvl4pPr lvl="3" rtl="0" algn="ctr">
              <a:spcBef>
                <a:spcPts val="1600"/>
              </a:spcBef>
              <a:spcAft>
                <a:spcPts val="0"/>
              </a:spcAft>
              <a:buNone/>
              <a:defRPr b="1" sz="2400"/>
            </a:lvl4pPr>
            <a:lvl5pPr lvl="4" rtl="0" algn="ctr">
              <a:spcBef>
                <a:spcPts val="1600"/>
              </a:spcBef>
              <a:spcAft>
                <a:spcPts val="0"/>
              </a:spcAft>
              <a:buNone/>
              <a:defRPr b="1" sz="2400"/>
            </a:lvl5pPr>
            <a:lvl6pPr lvl="5" rtl="0" algn="ctr">
              <a:spcBef>
                <a:spcPts val="1600"/>
              </a:spcBef>
              <a:spcAft>
                <a:spcPts val="0"/>
              </a:spcAft>
              <a:buNone/>
              <a:defRPr b="1" sz="2400"/>
            </a:lvl6pPr>
            <a:lvl7pPr lvl="6" rtl="0" algn="ctr">
              <a:spcBef>
                <a:spcPts val="1600"/>
              </a:spcBef>
              <a:spcAft>
                <a:spcPts val="0"/>
              </a:spcAft>
              <a:buNone/>
              <a:defRPr b="1" sz="2400"/>
            </a:lvl7pPr>
            <a:lvl8pPr lvl="7" rtl="0" algn="ctr">
              <a:spcBef>
                <a:spcPts val="1600"/>
              </a:spcBef>
              <a:spcAft>
                <a:spcPts val="0"/>
              </a:spcAft>
              <a:buNone/>
              <a:defRPr b="1" sz="2400"/>
            </a:lvl8pPr>
            <a:lvl9pPr lvl="8" rtl="0" algn="ctr">
              <a:spcBef>
                <a:spcPts val="1600"/>
              </a:spcBef>
              <a:spcAft>
                <a:spcPts val="1600"/>
              </a:spcAft>
              <a:buNone/>
              <a:defRPr b="1" sz="2400"/>
            </a:lvl9pPr>
          </a:lstStyle>
          <a:p/>
        </p:txBody>
      </p:sp>
      <p:sp>
        <p:nvSpPr>
          <p:cNvPr id="448" name="Google Shape;448;p11"/>
          <p:cNvSpPr txBox="1"/>
          <p:nvPr>
            <p:ph idx="7" type="body"/>
          </p:nvPr>
        </p:nvSpPr>
        <p:spPr>
          <a:xfrm>
            <a:off x="5523264" y="2330857"/>
            <a:ext cx="1634700" cy="2412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49" name="Google Shape;449;p11"/>
          <p:cNvSpPr txBox="1"/>
          <p:nvPr>
            <p:ph idx="8" type="subTitle"/>
          </p:nvPr>
        </p:nvSpPr>
        <p:spPr>
          <a:xfrm>
            <a:off x="5523264" y="1789000"/>
            <a:ext cx="1634700" cy="466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400"/>
            </a:lvl1pPr>
            <a:lvl2pPr lvl="1" rtl="0" algn="ctr">
              <a:spcBef>
                <a:spcPts val="1600"/>
              </a:spcBef>
              <a:spcAft>
                <a:spcPts val="0"/>
              </a:spcAft>
              <a:buNone/>
              <a:defRPr b="1" sz="2400"/>
            </a:lvl2pPr>
            <a:lvl3pPr lvl="2" rtl="0" algn="ctr">
              <a:spcBef>
                <a:spcPts val="1600"/>
              </a:spcBef>
              <a:spcAft>
                <a:spcPts val="0"/>
              </a:spcAft>
              <a:buNone/>
              <a:defRPr b="1" sz="2400"/>
            </a:lvl3pPr>
            <a:lvl4pPr lvl="3" rtl="0" algn="ctr">
              <a:spcBef>
                <a:spcPts val="1600"/>
              </a:spcBef>
              <a:spcAft>
                <a:spcPts val="0"/>
              </a:spcAft>
              <a:buNone/>
              <a:defRPr b="1" sz="2400"/>
            </a:lvl4pPr>
            <a:lvl5pPr lvl="4" rtl="0" algn="ctr">
              <a:spcBef>
                <a:spcPts val="1600"/>
              </a:spcBef>
              <a:spcAft>
                <a:spcPts val="0"/>
              </a:spcAft>
              <a:buNone/>
              <a:defRPr b="1" sz="2400"/>
            </a:lvl5pPr>
            <a:lvl6pPr lvl="5" rtl="0" algn="ctr">
              <a:spcBef>
                <a:spcPts val="1600"/>
              </a:spcBef>
              <a:spcAft>
                <a:spcPts val="0"/>
              </a:spcAft>
              <a:buNone/>
              <a:defRPr b="1" sz="2400"/>
            </a:lvl6pPr>
            <a:lvl7pPr lvl="6" rtl="0" algn="ctr">
              <a:spcBef>
                <a:spcPts val="1600"/>
              </a:spcBef>
              <a:spcAft>
                <a:spcPts val="0"/>
              </a:spcAft>
              <a:buNone/>
              <a:defRPr b="1" sz="2400"/>
            </a:lvl7pPr>
            <a:lvl8pPr lvl="7" rtl="0" algn="ctr">
              <a:spcBef>
                <a:spcPts val="1600"/>
              </a:spcBef>
              <a:spcAft>
                <a:spcPts val="0"/>
              </a:spcAft>
              <a:buNone/>
              <a:defRPr b="1" sz="2400"/>
            </a:lvl8pPr>
            <a:lvl9pPr lvl="8" rtl="0" algn="ctr">
              <a:spcBef>
                <a:spcPts val="1600"/>
              </a:spcBef>
              <a:spcAft>
                <a:spcPts val="1600"/>
              </a:spcAft>
              <a:buNone/>
              <a:defRPr b="1" sz="2400"/>
            </a:lvl9pPr>
          </a:lstStyle>
          <a:p/>
        </p:txBody>
      </p:sp>
      <p:sp>
        <p:nvSpPr>
          <p:cNvPr id="450" name="Google Shape;450;p11"/>
          <p:cNvSpPr txBox="1"/>
          <p:nvPr>
            <p:ph idx="9" type="body"/>
          </p:nvPr>
        </p:nvSpPr>
        <p:spPr>
          <a:xfrm>
            <a:off x="7262169" y="2330857"/>
            <a:ext cx="1634700" cy="2412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51" name="Google Shape;451;p11"/>
          <p:cNvSpPr txBox="1"/>
          <p:nvPr>
            <p:ph idx="13" type="subTitle"/>
          </p:nvPr>
        </p:nvSpPr>
        <p:spPr>
          <a:xfrm>
            <a:off x="7262169" y="1789000"/>
            <a:ext cx="1634700" cy="466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400"/>
            </a:lvl1pPr>
            <a:lvl2pPr lvl="1" rtl="0" algn="ctr">
              <a:spcBef>
                <a:spcPts val="1600"/>
              </a:spcBef>
              <a:spcAft>
                <a:spcPts val="0"/>
              </a:spcAft>
              <a:buNone/>
              <a:defRPr b="1" sz="2400"/>
            </a:lvl2pPr>
            <a:lvl3pPr lvl="2" rtl="0" algn="ctr">
              <a:spcBef>
                <a:spcPts val="1600"/>
              </a:spcBef>
              <a:spcAft>
                <a:spcPts val="0"/>
              </a:spcAft>
              <a:buNone/>
              <a:defRPr b="1" sz="2400"/>
            </a:lvl3pPr>
            <a:lvl4pPr lvl="3" rtl="0" algn="ctr">
              <a:spcBef>
                <a:spcPts val="1600"/>
              </a:spcBef>
              <a:spcAft>
                <a:spcPts val="0"/>
              </a:spcAft>
              <a:buNone/>
              <a:defRPr b="1" sz="2400"/>
            </a:lvl4pPr>
            <a:lvl5pPr lvl="4" rtl="0" algn="ctr">
              <a:spcBef>
                <a:spcPts val="1600"/>
              </a:spcBef>
              <a:spcAft>
                <a:spcPts val="0"/>
              </a:spcAft>
              <a:buNone/>
              <a:defRPr b="1" sz="2400"/>
            </a:lvl5pPr>
            <a:lvl6pPr lvl="5" rtl="0" algn="ctr">
              <a:spcBef>
                <a:spcPts val="1600"/>
              </a:spcBef>
              <a:spcAft>
                <a:spcPts val="0"/>
              </a:spcAft>
              <a:buNone/>
              <a:defRPr b="1" sz="2400"/>
            </a:lvl6pPr>
            <a:lvl7pPr lvl="6" rtl="0" algn="ctr">
              <a:spcBef>
                <a:spcPts val="1600"/>
              </a:spcBef>
              <a:spcAft>
                <a:spcPts val="0"/>
              </a:spcAft>
              <a:buNone/>
              <a:defRPr b="1" sz="2400"/>
            </a:lvl7pPr>
            <a:lvl8pPr lvl="7" rtl="0" algn="ctr">
              <a:spcBef>
                <a:spcPts val="1600"/>
              </a:spcBef>
              <a:spcAft>
                <a:spcPts val="0"/>
              </a:spcAft>
              <a:buNone/>
              <a:defRPr b="1" sz="2400"/>
            </a:lvl8pPr>
            <a:lvl9pPr lvl="8" rtl="0" algn="ctr">
              <a:spcBef>
                <a:spcPts val="1600"/>
              </a:spcBef>
              <a:spcAft>
                <a:spcPts val="1600"/>
              </a:spcAft>
              <a:buNone/>
              <a:defRPr b="1" sz="24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BLANK_3">
    <p:spTree>
      <p:nvGrpSpPr>
        <p:cNvPr id="452" name="Shape 452"/>
        <p:cNvGrpSpPr/>
        <p:nvPr/>
      </p:nvGrpSpPr>
      <p:grpSpPr>
        <a:xfrm>
          <a:off x="0" y="0"/>
          <a:ext cx="0" cy="0"/>
          <a:chOff x="0" y="0"/>
          <a:chExt cx="0" cy="0"/>
        </a:xfrm>
      </p:grpSpPr>
      <p:grpSp>
        <p:nvGrpSpPr>
          <p:cNvPr id="453" name="Google Shape;453;p12"/>
          <p:cNvGrpSpPr/>
          <p:nvPr/>
        </p:nvGrpSpPr>
        <p:grpSpPr>
          <a:xfrm>
            <a:off x="-127811" y="7474"/>
            <a:ext cx="9238661" cy="5113804"/>
            <a:chOff x="-127811" y="-26559"/>
            <a:chExt cx="12318214" cy="6841210"/>
          </a:xfrm>
        </p:grpSpPr>
        <p:sp>
          <p:nvSpPr>
            <p:cNvPr id="454" name="Google Shape;454;p12"/>
            <p:cNvSpPr/>
            <p:nvPr/>
          </p:nvSpPr>
          <p:spPr>
            <a:xfrm rot="6712811">
              <a:off x="97164" y="4149314"/>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5" name="Google Shape;455;p12"/>
            <p:cNvSpPr/>
            <p:nvPr/>
          </p:nvSpPr>
          <p:spPr>
            <a:xfrm rot="10528271">
              <a:off x="4266346" y="6020"/>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 name="Google Shape;456;p12"/>
            <p:cNvSpPr/>
            <p:nvPr/>
          </p:nvSpPr>
          <p:spPr>
            <a:xfrm rot="-10324172">
              <a:off x="9278859" y="34580"/>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 name="Google Shape;457;p12"/>
            <p:cNvSpPr/>
            <p:nvPr/>
          </p:nvSpPr>
          <p:spPr>
            <a:xfrm flipH="1" rot="-475828">
              <a:off x="3589251" y="5680467"/>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 name="Google Shape;458;p12"/>
            <p:cNvSpPr/>
            <p:nvPr/>
          </p:nvSpPr>
          <p:spPr>
            <a:xfrm flipH="1" rot="271729">
              <a:off x="8536519" y="5710597"/>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 name="Google Shape;459;p12"/>
            <p:cNvSpPr/>
            <p:nvPr/>
          </p:nvSpPr>
          <p:spPr>
            <a:xfrm flipH="1" rot="-6712811">
              <a:off x="11098026" y="3362540"/>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0" name="Google Shape;460;p12"/>
          <p:cNvGrpSpPr/>
          <p:nvPr/>
        </p:nvGrpSpPr>
        <p:grpSpPr>
          <a:xfrm>
            <a:off x="-32992" y="-117370"/>
            <a:ext cx="9145077" cy="5315562"/>
            <a:chOff x="-1385" y="-193575"/>
            <a:chExt cx="12193437" cy="7111120"/>
          </a:xfrm>
        </p:grpSpPr>
        <p:sp>
          <p:nvSpPr>
            <p:cNvPr id="461" name="Google Shape;461;p12"/>
            <p:cNvSpPr/>
            <p:nvPr/>
          </p:nvSpPr>
          <p:spPr>
            <a:xfrm rot="5400000">
              <a:off x="184612" y="307714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12"/>
            <p:cNvSpPr/>
            <p:nvPr/>
          </p:nvSpPr>
          <p:spPr>
            <a:xfrm rot="9048151">
              <a:off x="216276" y="-48324"/>
              <a:ext cx="888190" cy="112371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12"/>
            <p:cNvSpPr/>
            <p:nvPr/>
          </p:nvSpPr>
          <p:spPr>
            <a:xfrm rot="-10283783">
              <a:off x="5254013" y="61147"/>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 name="Google Shape;464;p12"/>
            <p:cNvSpPr/>
            <p:nvPr/>
          </p:nvSpPr>
          <p:spPr>
            <a:xfrm rot="10800000">
              <a:off x="10255670" y="1009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5" name="Google Shape;465;p12"/>
            <p:cNvSpPr/>
            <p:nvPr/>
          </p:nvSpPr>
          <p:spPr>
            <a:xfrm flipH="1" rot="-516217">
              <a:off x="2884332" y="5735431"/>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12"/>
            <p:cNvSpPr/>
            <p:nvPr/>
          </p:nvSpPr>
          <p:spPr>
            <a:xfrm flipH="1">
              <a:off x="7885991" y="565542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12"/>
            <p:cNvSpPr/>
            <p:nvPr/>
          </p:nvSpPr>
          <p:spPr>
            <a:xfrm flipH="1" rot="-5400000">
              <a:off x="11187120" y="400898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8" name="Google Shape;468;p12"/>
          <p:cNvGrpSpPr/>
          <p:nvPr/>
        </p:nvGrpSpPr>
        <p:grpSpPr>
          <a:xfrm>
            <a:off x="-75178" y="-10268"/>
            <a:ext cx="9186029" cy="5329267"/>
            <a:chOff x="-57633" y="-50294"/>
            <a:chExt cx="12248038" cy="7129455"/>
          </a:xfrm>
        </p:grpSpPr>
        <p:sp>
          <p:nvSpPr>
            <p:cNvPr id="469" name="Google Shape;469;p12"/>
            <p:cNvSpPr/>
            <p:nvPr/>
          </p:nvSpPr>
          <p:spPr>
            <a:xfrm rot="6712811">
              <a:off x="168887" y="826540"/>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12"/>
            <p:cNvSpPr/>
            <p:nvPr/>
          </p:nvSpPr>
          <p:spPr>
            <a:xfrm rot="2688022">
              <a:off x="194265" y="5855763"/>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 name="Google Shape;471;p12"/>
            <p:cNvSpPr/>
            <p:nvPr/>
          </p:nvSpPr>
          <p:spPr>
            <a:xfrm rot="-10324172">
              <a:off x="2639004" y="4515"/>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 name="Google Shape;472;p12"/>
            <p:cNvSpPr/>
            <p:nvPr/>
          </p:nvSpPr>
          <p:spPr>
            <a:xfrm rot="10528271">
              <a:off x="7586273" y="36145"/>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 name="Google Shape;473;p12"/>
            <p:cNvSpPr/>
            <p:nvPr/>
          </p:nvSpPr>
          <p:spPr>
            <a:xfrm flipH="1" rot="271729">
              <a:off x="5216593" y="5680472"/>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 name="Google Shape;474;p12"/>
            <p:cNvSpPr/>
            <p:nvPr/>
          </p:nvSpPr>
          <p:spPr>
            <a:xfrm flipH="1" rot="-475828">
              <a:off x="10229106" y="5710532"/>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 name="Google Shape;475;p12"/>
            <p:cNvSpPr/>
            <p:nvPr/>
          </p:nvSpPr>
          <p:spPr>
            <a:xfrm flipH="1" rot="-6712811">
              <a:off x="11098028" y="1691457"/>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76" name="Google Shape;476;p12"/>
          <p:cNvGrpSpPr/>
          <p:nvPr/>
        </p:nvGrpSpPr>
        <p:grpSpPr>
          <a:xfrm>
            <a:off x="18273" y="12398"/>
            <a:ext cx="9093813" cy="5208268"/>
            <a:chOff x="66967" y="-19972"/>
            <a:chExt cx="12125084" cy="6967582"/>
          </a:xfrm>
        </p:grpSpPr>
        <p:sp>
          <p:nvSpPr>
            <p:cNvPr id="477" name="Google Shape;477;p12"/>
            <p:cNvSpPr/>
            <p:nvPr/>
          </p:nvSpPr>
          <p:spPr>
            <a:xfrm rot="5400000">
              <a:off x="184612" y="4795756"/>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 name="Google Shape;478;p12"/>
            <p:cNvSpPr/>
            <p:nvPr/>
          </p:nvSpPr>
          <p:spPr>
            <a:xfrm rot="10800000">
              <a:off x="3615815" y="-1997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12"/>
            <p:cNvSpPr/>
            <p:nvPr/>
          </p:nvSpPr>
          <p:spPr>
            <a:xfrm rot="-10283783">
              <a:off x="8573940" y="91272"/>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 name="Google Shape;480;p12"/>
            <p:cNvSpPr/>
            <p:nvPr/>
          </p:nvSpPr>
          <p:spPr>
            <a:xfrm flipH="1">
              <a:off x="4566062" y="565548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 name="Google Shape;481;p12"/>
            <p:cNvSpPr/>
            <p:nvPr/>
          </p:nvSpPr>
          <p:spPr>
            <a:xfrm flipH="1" rot="-516217">
              <a:off x="9524187" y="5765496"/>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 name="Google Shape;482;p12"/>
            <p:cNvSpPr/>
            <p:nvPr/>
          </p:nvSpPr>
          <p:spPr>
            <a:xfrm flipH="1" rot="-5400000">
              <a:off x="11187120" y="2290368"/>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83" name="Google Shape;483;p12"/>
          <p:cNvGrpSpPr/>
          <p:nvPr/>
        </p:nvGrpSpPr>
        <p:grpSpPr>
          <a:xfrm>
            <a:off x="18273" y="12353"/>
            <a:ext cx="9093813" cy="5185794"/>
            <a:chOff x="66967" y="-20033"/>
            <a:chExt cx="12125084" cy="6937517"/>
          </a:xfrm>
        </p:grpSpPr>
        <p:sp>
          <p:nvSpPr>
            <p:cNvPr id="484" name="Google Shape;484;p12"/>
            <p:cNvSpPr/>
            <p:nvPr/>
          </p:nvSpPr>
          <p:spPr>
            <a:xfrm rot="5400000">
              <a:off x="184612" y="138333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 name="Google Shape;485;p12"/>
            <p:cNvSpPr/>
            <p:nvPr/>
          </p:nvSpPr>
          <p:spPr>
            <a:xfrm rot="-10283783">
              <a:off x="1934085" y="61207"/>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6" name="Google Shape;486;p12"/>
            <p:cNvSpPr/>
            <p:nvPr/>
          </p:nvSpPr>
          <p:spPr>
            <a:xfrm rot="10800000">
              <a:off x="6935743" y="-2003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 name="Google Shape;487;p12"/>
            <p:cNvSpPr/>
            <p:nvPr/>
          </p:nvSpPr>
          <p:spPr>
            <a:xfrm flipH="1" rot="-516217">
              <a:off x="6204260" y="5735371"/>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 name="Google Shape;488;p12"/>
            <p:cNvSpPr/>
            <p:nvPr/>
          </p:nvSpPr>
          <p:spPr>
            <a:xfrm flipH="1">
              <a:off x="11205917" y="5685548"/>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 name="Google Shape;489;p12"/>
            <p:cNvSpPr/>
            <p:nvPr/>
          </p:nvSpPr>
          <p:spPr>
            <a:xfrm flipH="1">
              <a:off x="1138391" y="5705470"/>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 name="Google Shape;490;p12"/>
            <p:cNvSpPr/>
            <p:nvPr/>
          </p:nvSpPr>
          <p:spPr>
            <a:xfrm flipH="1" rot="-5400000">
              <a:off x="11187120" y="596559"/>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91" name="Google Shape;491;p12"/>
          <p:cNvGrpSpPr/>
          <p:nvPr/>
        </p:nvGrpSpPr>
        <p:grpSpPr>
          <a:xfrm>
            <a:off x="-127810" y="-10312"/>
            <a:ext cx="9292453" cy="5126859"/>
            <a:chOff x="-127810" y="-50354"/>
            <a:chExt cx="12389937" cy="6858675"/>
          </a:xfrm>
        </p:grpSpPr>
        <p:sp>
          <p:nvSpPr>
            <p:cNvPr id="492" name="Google Shape;492;p12"/>
            <p:cNvSpPr/>
            <p:nvPr/>
          </p:nvSpPr>
          <p:spPr>
            <a:xfrm rot="6712811">
              <a:off x="97165" y="2478231"/>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 name="Google Shape;493;p12"/>
            <p:cNvSpPr/>
            <p:nvPr/>
          </p:nvSpPr>
          <p:spPr>
            <a:xfrm rot="10528271">
              <a:off x="946418" y="6080"/>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 name="Google Shape;494;p12"/>
            <p:cNvSpPr/>
            <p:nvPr/>
          </p:nvSpPr>
          <p:spPr>
            <a:xfrm rot="-10324172">
              <a:off x="5958932" y="4455"/>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 name="Google Shape;495;p12"/>
            <p:cNvSpPr/>
            <p:nvPr/>
          </p:nvSpPr>
          <p:spPr>
            <a:xfrm flipH="1" rot="271729">
              <a:off x="1896665" y="5680532"/>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 name="Google Shape;496;p12"/>
            <p:cNvSpPr/>
            <p:nvPr/>
          </p:nvSpPr>
          <p:spPr>
            <a:xfrm flipH="1" rot="-475828">
              <a:off x="6909179" y="5680407"/>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 name="Google Shape;497;p12"/>
            <p:cNvSpPr/>
            <p:nvPr/>
          </p:nvSpPr>
          <p:spPr>
            <a:xfrm flipH="1" rot="-6712811">
              <a:off x="11169750" y="39766"/>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 name="Google Shape;498;p12"/>
            <p:cNvSpPr/>
            <p:nvPr/>
          </p:nvSpPr>
          <p:spPr>
            <a:xfrm flipH="1" rot="-4837837">
              <a:off x="11157884" y="4949385"/>
              <a:ext cx="867875" cy="1071852"/>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99" name="Google Shape;499;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
        <p:nvSpPr>
          <p:cNvPr id="500" name="Google Shape;500;p12"/>
          <p:cNvSpPr txBox="1"/>
          <p:nvPr>
            <p:ph type="title"/>
          </p:nvPr>
        </p:nvSpPr>
        <p:spPr>
          <a:xfrm>
            <a:off x="1052600" y="842625"/>
            <a:ext cx="7084500" cy="35520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9600"/>
            </a:lvl1pPr>
            <a:lvl2pPr lvl="1" rtl="0" algn="ctr">
              <a:spcBef>
                <a:spcPts val="0"/>
              </a:spcBef>
              <a:spcAft>
                <a:spcPts val="0"/>
              </a:spcAft>
              <a:buNone/>
              <a:defRPr sz="9600"/>
            </a:lvl2pPr>
            <a:lvl3pPr lvl="2" rtl="0" algn="ctr">
              <a:spcBef>
                <a:spcPts val="0"/>
              </a:spcBef>
              <a:spcAft>
                <a:spcPts val="0"/>
              </a:spcAft>
              <a:buNone/>
              <a:defRPr sz="9600"/>
            </a:lvl3pPr>
            <a:lvl4pPr lvl="3" rtl="0" algn="ctr">
              <a:spcBef>
                <a:spcPts val="0"/>
              </a:spcBef>
              <a:spcAft>
                <a:spcPts val="0"/>
              </a:spcAft>
              <a:buNone/>
              <a:defRPr sz="9600"/>
            </a:lvl4pPr>
            <a:lvl5pPr lvl="4" rtl="0" algn="ctr">
              <a:spcBef>
                <a:spcPts val="0"/>
              </a:spcBef>
              <a:spcAft>
                <a:spcPts val="0"/>
              </a:spcAft>
              <a:buNone/>
              <a:defRPr sz="9600"/>
            </a:lvl5pPr>
            <a:lvl6pPr lvl="5" rtl="0" algn="ctr">
              <a:spcBef>
                <a:spcPts val="0"/>
              </a:spcBef>
              <a:spcAft>
                <a:spcPts val="0"/>
              </a:spcAft>
              <a:buNone/>
              <a:defRPr sz="9600"/>
            </a:lvl6pPr>
            <a:lvl7pPr lvl="6" rtl="0" algn="ctr">
              <a:spcBef>
                <a:spcPts val="0"/>
              </a:spcBef>
              <a:spcAft>
                <a:spcPts val="0"/>
              </a:spcAft>
              <a:buNone/>
              <a:defRPr sz="9600"/>
            </a:lvl7pPr>
            <a:lvl8pPr lvl="7" rtl="0" algn="ctr">
              <a:spcBef>
                <a:spcPts val="0"/>
              </a:spcBef>
              <a:spcAft>
                <a:spcPts val="0"/>
              </a:spcAft>
              <a:buNone/>
              <a:defRPr sz="9600"/>
            </a:lvl8pPr>
            <a:lvl9pPr lvl="8" rtl="0" algn="ctr">
              <a:spcBef>
                <a:spcPts val="0"/>
              </a:spcBef>
              <a:spcAft>
                <a:spcPts val="0"/>
              </a:spcAft>
              <a:buNone/>
              <a:defRPr sz="9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ubtitle">
  <p:cSld name="BLANK_2">
    <p:spTree>
      <p:nvGrpSpPr>
        <p:cNvPr id="501" name="Shape 501"/>
        <p:cNvGrpSpPr/>
        <p:nvPr/>
      </p:nvGrpSpPr>
      <p:grpSpPr>
        <a:xfrm>
          <a:off x="0" y="0"/>
          <a:ext cx="0" cy="0"/>
          <a:chOff x="0" y="0"/>
          <a:chExt cx="0" cy="0"/>
        </a:xfrm>
      </p:grpSpPr>
      <p:sp>
        <p:nvSpPr>
          <p:cNvPr id="502" name="Google Shape;502;p1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
        <p:nvSpPr>
          <p:cNvPr id="503" name="Google Shape;503;p13"/>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504" name="Google Shape;504;p13"/>
          <p:cNvSpPr txBox="1"/>
          <p:nvPr>
            <p:ph idx="1" type="subTitle"/>
          </p:nvPr>
        </p:nvSpPr>
        <p:spPr>
          <a:xfrm>
            <a:off x="265500" y="2803075"/>
            <a:ext cx="40452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redits">
  <p:cSld name="BLANK_1">
    <p:spTree>
      <p:nvGrpSpPr>
        <p:cNvPr id="505" name="Shape 505"/>
        <p:cNvGrpSpPr/>
        <p:nvPr/>
      </p:nvGrpSpPr>
      <p:grpSpPr>
        <a:xfrm>
          <a:off x="0" y="0"/>
          <a:ext cx="0" cy="0"/>
          <a:chOff x="0" y="0"/>
          <a:chExt cx="0" cy="0"/>
        </a:xfrm>
      </p:grpSpPr>
      <p:sp>
        <p:nvSpPr>
          <p:cNvPr id="506" name="Google Shape;506;p14"/>
          <p:cNvSpPr/>
          <p:nvPr/>
        </p:nvSpPr>
        <p:spPr>
          <a:xfrm>
            <a:off x="0" y="0"/>
            <a:ext cx="9132900" cy="51372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07" name="Google Shape;507;p14">
            <a:hlinkClick r:id="rId2"/>
          </p:cNvPr>
          <p:cNvPicPr preferRelativeResize="0"/>
          <p:nvPr/>
        </p:nvPicPr>
        <p:blipFill rotWithShape="1">
          <a:blip r:embed="rId3">
            <a:alphaModFix/>
          </a:blip>
          <a:srcRect b="0" l="0" r="0" t="0"/>
          <a:stretch/>
        </p:blipFill>
        <p:spPr>
          <a:xfrm>
            <a:off x="423400" y="435650"/>
            <a:ext cx="3735526" cy="1611900"/>
          </a:xfrm>
          <a:prstGeom prst="rect">
            <a:avLst/>
          </a:prstGeom>
          <a:noFill/>
          <a:ln>
            <a:noFill/>
          </a:ln>
        </p:spPr>
      </p:pic>
      <p:sp>
        <p:nvSpPr>
          <p:cNvPr id="508" name="Google Shape;508;p14"/>
          <p:cNvSpPr txBox="1"/>
          <p:nvPr/>
        </p:nvSpPr>
        <p:spPr>
          <a:xfrm>
            <a:off x="423400" y="2140975"/>
            <a:ext cx="5636400" cy="2177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GB" sz="2600">
                <a:solidFill>
                  <a:srgbClr val="3F3F3F"/>
                </a:solidFill>
                <a:latin typeface="Poppins"/>
                <a:ea typeface="Poppins"/>
                <a:cs typeface="Poppins"/>
                <a:sym typeface="Poppins"/>
              </a:rPr>
              <a:t>Free </a:t>
            </a:r>
            <a:r>
              <a:rPr lang="en-GB" sz="2600">
                <a:solidFill>
                  <a:srgbClr val="3F3F3F"/>
                </a:solidFill>
                <a:latin typeface="Poppins"/>
                <a:ea typeface="Poppins"/>
                <a:cs typeface="Poppins"/>
                <a:sym typeface="Poppins"/>
              </a:rPr>
              <a:t>themes and templates for </a:t>
            </a:r>
            <a:r>
              <a:rPr b="1" lang="en-GB" sz="2600">
                <a:solidFill>
                  <a:srgbClr val="3F3F3F"/>
                </a:solidFill>
                <a:latin typeface="Poppins"/>
                <a:ea typeface="Poppins"/>
                <a:cs typeface="Poppins"/>
                <a:sym typeface="Poppins"/>
              </a:rPr>
              <a:t>Google Slides</a:t>
            </a:r>
            <a:r>
              <a:rPr lang="en-GB" sz="2600">
                <a:solidFill>
                  <a:srgbClr val="3F3F3F"/>
                </a:solidFill>
                <a:latin typeface="Poppins"/>
                <a:ea typeface="Poppins"/>
                <a:cs typeface="Poppins"/>
                <a:sym typeface="Poppins"/>
              </a:rPr>
              <a:t> or </a:t>
            </a:r>
            <a:r>
              <a:rPr b="1" lang="en-GB" sz="2600">
                <a:solidFill>
                  <a:srgbClr val="3F3F3F"/>
                </a:solidFill>
                <a:latin typeface="Poppins"/>
                <a:ea typeface="Poppins"/>
                <a:cs typeface="Poppins"/>
                <a:sym typeface="Poppins"/>
              </a:rPr>
              <a:t>PowerPoint</a:t>
            </a:r>
            <a:endParaRPr b="1" sz="2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600">
              <a:solidFill>
                <a:srgbClr val="3F3F3F"/>
              </a:solidFill>
              <a:latin typeface="Poppins"/>
              <a:ea typeface="Poppins"/>
              <a:cs typeface="Poppins"/>
              <a:sym typeface="Poppins"/>
            </a:endParaRPr>
          </a:p>
          <a:p>
            <a:pPr indent="0" lvl="0" marL="0" marR="0" rtl="0" algn="l">
              <a:spcBef>
                <a:spcPts val="0"/>
              </a:spcBef>
              <a:spcAft>
                <a:spcPts val="0"/>
              </a:spcAft>
              <a:buNone/>
            </a:pPr>
            <a:r>
              <a:rPr b="1" lang="en-GB" sz="2100">
                <a:solidFill>
                  <a:srgbClr val="FFCB25"/>
                </a:solidFill>
                <a:latin typeface="Poppins"/>
                <a:ea typeface="Poppins"/>
                <a:cs typeface="Poppins"/>
                <a:sym typeface="Poppins"/>
              </a:rPr>
              <a:t>NOT to be sold as is or modified! </a:t>
            </a:r>
            <a:endParaRPr b="1" sz="2100">
              <a:solidFill>
                <a:srgbClr val="FFCB25"/>
              </a:solidFill>
              <a:latin typeface="Poppins"/>
              <a:ea typeface="Poppins"/>
              <a:cs typeface="Poppins"/>
              <a:sym typeface="Poppins"/>
            </a:endParaRPr>
          </a:p>
          <a:p>
            <a:pPr indent="0" lvl="0" marL="0" marR="0" rtl="0" algn="l">
              <a:spcBef>
                <a:spcPts val="0"/>
              </a:spcBef>
              <a:spcAft>
                <a:spcPts val="0"/>
              </a:spcAft>
              <a:buNone/>
            </a:pPr>
            <a:r>
              <a:rPr lang="en-GB">
                <a:solidFill>
                  <a:srgbClr val="3F3F3F"/>
                </a:solidFill>
                <a:latin typeface="Poppins"/>
                <a:ea typeface="Poppins"/>
                <a:cs typeface="Poppins"/>
                <a:sym typeface="Poppins"/>
              </a:rPr>
              <a:t>Read </a:t>
            </a:r>
            <a:r>
              <a:rPr lang="en-GB" u="sng">
                <a:solidFill>
                  <a:srgbClr val="3F3F3F"/>
                </a:solidFill>
                <a:latin typeface="Poppins"/>
                <a:ea typeface="Poppins"/>
                <a:cs typeface="Poppins"/>
                <a:sym typeface="Poppins"/>
                <a:hlinkClick r:id="rId4">
                  <a:extLst>
                    <a:ext uri="{A12FA001-AC4F-418D-AE19-62706E023703}">
                      <ahyp:hlinkClr val="tx"/>
                    </a:ext>
                  </a:extLst>
                </a:hlinkClick>
              </a:rPr>
              <a:t>FAQ</a:t>
            </a:r>
            <a:r>
              <a:rPr lang="en-GB">
                <a:solidFill>
                  <a:srgbClr val="3F3F3F"/>
                </a:solidFill>
                <a:latin typeface="Poppins"/>
                <a:ea typeface="Poppins"/>
                <a:cs typeface="Poppins"/>
                <a:sym typeface="Poppins"/>
              </a:rPr>
              <a:t> on slidesmania.com</a:t>
            </a:r>
            <a:endParaRPr>
              <a:solidFill>
                <a:srgbClr val="3F3F3F"/>
              </a:solidFill>
              <a:latin typeface="Poppins"/>
              <a:ea typeface="Poppins"/>
              <a:cs typeface="Poppins"/>
              <a:sym typeface="Poppins"/>
            </a:endParaRPr>
          </a:p>
        </p:txBody>
      </p:sp>
      <p:cxnSp>
        <p:nvCxnSpPr>
          <p:cNvPr id="509" name="Google Shape;509;p14"/>
          <p:cNvCxnSpPr/>
          <p:nvPr/>
        </p:nvCxnSpPr>
        <p:spPr>
          <a:xfrm>
            <a:off x="7808144" y="4261524"/>
            <a:ext cx="1120200" cy="9600"/>
          </a:xfrm>
          <a:prstGeom prst="straightConnector1">
            <a:avLst/>
          </a:prstGeom>
          <a:noFill/>
          <a:ln cap="flat" cmpd="sng" w="38100">
            <a:solidFill>
              <a:srgbClr val="FFCB25"/>
            </a:solidFill>
            <a:prstDash val="solid"/>
            <a:round/>
            <a:headEnd len="med" w="med" type="none"/>
            <a:tailEnd len="med" w="med" type="none"/>
          </a:ln>
        </p:spPr>
      </p:cxnSp>
      <p:pic>
        <p:nvPicPr>
          <p:cNvPr id="510" name="Google Shape;510;p14">
            <a:hlinkClick r:id="rId5"/>
          </p:cNvPr>
          <p:cNvPicPr preferRelativeResize="0"/>
          <p:nvPr/>
        </p:nvPicPr>
        <p:blipFill>
          <a:blip r:embed="rId6">
            <a:alphaModFix/>
          </a:blip>
          <a:stretch>
            <a:fillRect/>
          </a:stretch>
        </p:blipFill>
        <p:spPr>
          <a:xfrm>
            <a:off x="6831050" y="4418814"/>
            <a:ext cx="534282" cy="477823"/>
          </a:xfrm>
          <a:prstGeom prst="rect">
            <a:avLst/>
          </a:prstGeom>
          <a:noFill/>
          <a:ln>
            <a:noFill/>
          </a:ln>
        </p:spPr>
      </p:pic>
      <p:pic>
        <p:nvPicPr>
          <p:cNvPr id="511" name="Google Shape;511;p14">
            <a:hlinkClick r:id="rId7"/>
          </p:cNvPr>
          <p:cNvPicPr preferRelativeResize="0"/>
          <p:nvPr/>
        </p:nvPicPr>
        <p:blipFill>
          <a:blip r:embed="rId8">
            <a:alphaModFix/>
          </a:blip>
          <a:stretch>
            <a:fillRect/>
          </a:stretch>
        </p:blipFill>
        <p:spPr>
          <a:xfrm>
            <a:off x="7365332" y="4422179"/>
            <a:ext cx="530857" cy="471093"/>
          </a:xfrm>
          <a:prstGeom prst="rect">
            <a:avLst/>
          </a:prstGeom>
          <a:noFill/>
          <a:ln>
            <a:noFill/>
          </a:ln>
        </p:spPr>
      </p:pic>
      <p:pic>
        <p:nvPicPr>
          <p:cNvPr id="512" name="Google Shape;512;p14">
            <a:hlinkClick r:id="rId9"/>
          </p:cNvPr>
          <p:cNvPicPr preferRelativeResize="0"/>
          <p:nvPr/>
        </p:nvPicPr>
        <p:blipFill>
          <a:blip r:embed="rId10">
            <a:alphaModFix/>
          </a:blip>
          <a:stretch>
            <a:fillRect/>
          </a:stretch>
        </p:blipFill>
        <p:spPr>
          <a:xfrm>
            <a:off x="7925360" y="4423862"/>
            <a:ext cx="458935" cy="467728"/>
          </a:xfrm>
          <a:prstGeom prst="rect">
            <a:avLst/>
          </a:prstGeom>
          <a:noFill/>
          <a:ln>
            <a:noFill/>
          </a:ln>
        </p:spPr>
      </p:pic>
      <p:pic>
        <p:nvPicPr>
          <p:cNvPr id="513" name="Google Shape;513;p14">
            <a:hlinkClick r:id="rId11"/>
          </p:cNvPr>
          <p:cNvPicPr preferRelativeResize="0"/>
          <p:nvPr/>
        </p:nvPicPr>
        <p:blipFill>
          <a:blip r:embed="rId12">
            <a:alphaModFix/>
          </a:blip>
          <a:stretch>
            <a:fillRect/>
          </a:stretch>
        </p:blipFill>
        <p:spPr>
          <a:xfrm>
            <a:off x="8404190" y="4432274"/>
            <a:ext cx="524007" cy="450903"/>
          </a:xfrm>
          <a:prstGeom prst="rect">
            <a:avLst/>
          </a:prstGeom>
          <a:noFill/>
          <a:ln>
            <a:noFill/>
          </a:ln>
        </p:spPr>
      </p:pic>
      <p:sp>
        <p:nvSpPr>
          <p:cNvPr id="514" name="Google Shape;514;p14"/>
          <p:cNvSpPr txBox="1"/>
          <p:nvPr/>
        </p:nvSpPr>
        <p:spPr>
          <a:xfrm>
            <a:off x="5298010" y="3605699"/>
            <a:ext cx="3682200" cy="75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GB" sz="1800">
                <a:solidFill>
                  <a:srgbClr val="252525"/>
                </a:solidFill>
                <a:latin typeface="Homemade Apple"/>
                <a:ea typeface="Homemade Apple"/>
                <a:cs typeface="Homemade Apple"/>
                <a:sym typeface="Homemade Apple"/>
              </a:rPr>
              <a:t>Sharing is caring!</a:t>
            </a:r>
            <a:endParaRPr b="1" sz="1800">
              <a:solidFill>
                <a:srgbClr val="252525"/>
              </a:solidFill>
              <a:latin typeface="Homemade Apple"/>
              <a:ea typeface="Homemade Apple"/>
              <a:cs typeface="Homemade Apple"/>
              <a:sym typeface="Homemade Apple"/>
            </a:endParaRPr>
          </a:p>
        </p:txBody>
      </p:sp>
      <p:sp>
        <p:nvSpPr>
          <p:cNvPr id="515" name="Google Shape;515;p1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
        <p:nvSpPr>
          <p:cNvPr id="516" name="Google Shape;516;p14"/>
          <p:cNvSpPr txBox="1"/>
          <p:nvPr/>
        </p:nvSpPr>
        <p:spPr>
          <a:xfrm>
            <a:off x="-17925" y="4810700"/>
            <a:ext cx="7143600" cy="39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GB" sz="1000">
                <a:solidFill>
                  <a:srgbClr val="252525"/>
                </a:solidFill>
                <a:latin typeface="Poppins Light"/>
                <a:ea typeface="Poppins Light"/>
                <a:cs typeface="Poppins Light"/>
                <a:sym typeface="Poppins Light"/>
              </a:rPr>
              <a:t>Images: Unsplash. Please keep this slide or mention us and the other resources used in the footer of a slide.</a:t>
            </a:r>
            <a:endParaRPr sz="1000">
              <a:latin typeface="Poppins Light"/>
              <a:ea typeface="Poppins Light"/>
              <a:cs typeface="Poppins Light"/>
              <a:sym typeface="Poppins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0" name="Shape 100"/>
        <p:cNvGrpSpPr/>
        <p:nvPr/>
      </p:nvGrpSpPr>
      <p:grpSpPr>
        <a:xfrm>
          <a:off x="0" y="0"/>
          <a:ext cx="0" cy="0"/>
          <a:chOff x="0" y="0"/>
          <a:chExt cx="0" cy="0"/>
        </a:xfrm>
      </p:grpSpPr>
      <p:grpSp>
        <p:nvGrpSpPr>
          <p:cNvPr id="101" name="Google Shape;101;p3"/>
          <p:cNvGrpSpPr/>
          <p:nvPr/>
        </p:nvGrpSpPr>
        <p:grpSpPr>
          <a:xfrm>
            <a:off x="-200716" y="-61764"/>
            <a:ext cx="8563829" cy="5273684"/>
            <a:chOff x="-233501" y="-122377"/>
            <a:chExt cx="11418439" cy="7028768"/>
          </a:xfrm>
        </p:grpSpPr>
        <p:sp>
          <p:nvSpPr>
            <p:cNvPr id="102" name="Google Shape;102;p3"/>
            <p:cNvSpPr/>
            <p:nvPr/>
          </p:nvSpPr>
          <p:spPr>
            <a:xfrm>
              <a:off x="7151749" y="5492602"/>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 name="Google Shape;103;p3"/>
            <p:cNvSpPr/>
            <p:nvPr/>
          </p:nvSpPr>
          <p:spPr>
            <a:xfrm rot="-854118">
              <a:off x="877115" y="5480619"/>
              <a:ext cx="868342" cy="1339707"/>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 name="Google Shape;104;p3"/>
            <p:cNvSpPr/>
            <p:nvPr/>
          </p:nvSpPr>
          <p:spPr>
            <a:xfrm flipH="1">
              <a:off x="-233501" y="4553398"/>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 name="Google Shape;105;p3"/>
            <p:cNvSpPr/>
            <p:nvPr/>
          </p:nvSpPr>
          <p:spPr>
            <a:xfrm flipH="1">
              <a:off x="4336757" y="4799058"/>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 name="Google Shape;106;p3"/>
            <p:cNvSpPr/>
            <p:nvPr/>
          </p:nvSpPr>
          <p:spPr>
            <a:xfrm flipH="1">
              <a:off x="9221377" y="486814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 name="Google Shape;107;p3"/>
            <p:cNvSpPr/>
            <p:nvPr/>
          </p:nvSpPr>
          <p:spPr>
            <a:xfrm>
              <a:off x="10534780" y="4057725"/>
              <a:ext cx="590834" cy="9101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 name="Google Shape;108;p3"/>
            <p:cNvSpPr/>
            <p:nvPr/>
          </p:nvSpPr>
          <p:spPr>
            <a:xfrm rot="1729138">
              <a:off x="3224231" y="4005063"/>
              <a:ext cx="636496" cy="97902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 name="Google Shape;109;p3"/>
            <p:cNvSpPr/>
            <p:nvPr/>
          </p:nvSpPr>
          <p:spPr>
            <a:xfrm>
              <a:off x="7788176" y="4260238"/>
              <a:ext cx="503763" cy="77636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 name="Google Shape;110;p3"/>
            <p:cNvSpPr/>
            <p:nvPr/>
          </p:nvSpPr>
          <p:spPr>
            <a:xfrm>
              <a:off x="7201651" y="3565263"/>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 name="Google Shape;111;p3"/>
            <p:cNvSpPr/>
            <p:nvPr/>
          </p:nvSpPr>
          <p:spPr>
            <a:xfrm rot="-854118">
              <a:off x="927017" y="3553280"/>
              <a:ext cx="868342" cy="1339707"/>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 name="Google Shape;112;p3"/>
            <p:cNvSpPr/>
            <p:nvPr/>
          </p:nvSpPr>
          <p:spPr>
            <a:xfrm flipH="1" rot="2589588">
              <a:off x="356245" y="2744831"/>
              <a:ext cx="730396" cy="112822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 name="Google Shape;113;p3"/>
            <p:cNvSpPr/>
            <p:nvPr/>
          </p:nvSpPr>
          <p:spPr>
            <a:xfrm flipH="1" rot="948682">
              <a:off x="4691912" y="2901990"/>
              <a:ext cx="730417" cy="112838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 name="Google Shape;114;p3"/>
            <p:cNvSpPr/>
            <p:nvPr/>
          </p:nvSpPr>
          <p:spPr>
            <a:xfrm flipH="1" rot="3941440">
              <a:off x="9761805" y="2912242"/>
              <a:ext cx="730208" cy="112810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 name="Google Shape;115;p3"/>
            <p:cNvSpPr/>
            <p:nvPr/>
          </p:nvSpPr>
          <p:spPr>
            <a:xfrm>
              <a:off x="10584681" y="2130386"/>
              <a:ext cx="590834" cy="9101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 name="Google Shape;116;p3"/>
            <p:cNvSpPr/>
            <p:nvPr/>
          </p:nvSpPr>
          <p:spPr>
            <a:xfrm rot="1729138">
              <a:off x="3274132" y="2077724"/>
              <a:ext cx="636496" cy="97902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 name="Google Shape;117;p3"/>
            <p:cNvSpPr/>
            <p:nvPr/>
          </p:nvSpPr>
          <p:spPr>
            <a:xfrm>
              <a:off x="7838078" y="2332899"/>
              <a:ext cx="503763" cy="77636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 name="Google Shape;118;p3"/>
            <p:cNvSpPr/>
            <p:nvPr/>
          </p:nvSpPr>
          <p:spPr>
            <a:xfrm>
              <a:off x="7211073" y="1457894"/>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 name="Google Shape;119;p3"/>
            <p:cNvSpPr/>
            <p:nvPr/>
          </p:nvSpPr>
          <p:spPr>
            <a:xfrm rot="-854118">
              <a:off x="936439" y="1445911"/>
              <a:ext cx="868342" cy="1339707"/>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 name="Google Shape;120;p3"/>
            <p:cNvSpPr/>
            <p:nvPr/>
          </p:nvSpPr>
          <p:spPr>
            <a:xfrm flipH="1">
              <a:off x="-174177" y="51869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 name="Google Shape;121;p3"/>
            <p:cNvSpPr/>
            <p:nvPr/>
          </p:nvSpPr>
          <p:spPr>
            <a:xfrm flipH="1">
              <a:off x="4396081" y="76435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 name="Google Shape;122;p3"/>
            <p:cNvSpPr/>
            <p:nvPr/>
          </p:nvSpPr>
          <p:spPr>
            <a:xfrm flipH="1">
              <a:off x="9280700" y="833432"/>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 name="Google Shape;123;p3"/>
            <p:cNvSpPr/>
            <p:nvPr/>
          </p:nvSpPr>
          <p:spPr>
            <a:xfrm>
              <a:off x="10594104" y="23017"/>
              <a:ext cx="590834" cy="9101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 name="Google Shape;124;p3"/>
            <p:cNvSpPr/>
            <p:nvPr/>
          </p:nvSpPr>
          <p:spPr>
            <a:xfrm rot="1729138">
              <a:off x="3283555" y="-29645"/>
              <a:ext cx="636496" cy="97902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 name="Google Shape;125;p3"/>
            <p:cNvSpPr/>
            <p:nvPr/>
          </p:nvSpPr>
          <p:spPr>
            <a:xfrm>
              <a:off x="7847500" y="225530"/>
              <a:ext cx="503763" cy="77636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26" name="Google Shape;126;p3"/>
          <p:cNvGrpSpPr/>
          <p:nvPr/>
        </p:nvGrpSpPr>
        <p:grpSpPr>
          <a:xfrm>
            <a:off x="776332" y="-41242"/>
            <a:ext cx="8378834" cy="5290970"/>
            <a:chOff x="1069229" y="-95025"/>
            <a:chExt cx="11171779" cy="7051806"/>
          </a:xfrm>
        </p:grpSpPr>
        <p:sp>
          <p:nvSpPr>
            <p:cNvPr id="127" name="Google Shape;127;p3"/>
            <p:cNvSpPr/>
            <p:nvPr/>
          </p:nvSpPr>
          <p:spPr>
            <a:xfrm flipH="1">
              <a:off x="5720128" y="5871833"/>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 name="Google Shape;128;p3"/>
            <p:cNvSpPr/>
            <p:nvPr/>
          </p:nvSpPr>
          <p:spPr>
            <a:xfrm rot="1928146">
              <a:off x="10210437" y="5469721"/>
              <a:ext cx="897464" cy="13519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 name="Google Shape;129;p3"/>
            <p:cNvSpPr/>
            <p:nvPr/>
          </p:nvSpPr>
          <p:spPr>
            <a:xfrm rot="710784">
              <a:off x="3584685" y="5444680"/>
              <a:ext cx="896805" cy="135077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 name="Google Shape;130;p3"/>
            <p:cNvSpPr/>
            <p:nvPr/>
          </p:nvSpPr>
          <p:spPr>
            <a:xfrm flipH="1">
              <a:off x="1805294" y="4839839"/>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 name="Google Shape;131;p3"/>
            <p:cNvSpPr/>
            <p:nvPr/>
          </p:nvSpPr>
          <p:spPr>
            <a:xfrm flipH="1">
              <a:off x="6676342" y="4780078"/>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 name="Google Shape;132;p3"/>
            <p:cNvSpPr/>
            <p:nvPr/>
          </p:nvSpPr>
          <p:spPr>
            <a:xfrm flipH="1">
              <a:off x="11426002" y="4772544"/>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 name="Google Shape;133;p3"/>
            <p:cNvSpPr/>
            <p:nvPr/>
          </p:nvSpPr>
          <p:spPr>
            <a:xfrm rot="480072">
              <a:off x="1122131" y="4133911"/>
              <a:ext cx="538285" cy="81137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 name="Google Shape;134;p3"/>
            <p:cNvSpPr/>
            <p:nvPr/>
          </p:nvSpPr>
          <p:spPr>
            <a:xfrm>
              <a:off x="5460665" y="3939683"/>
              <a:ext cx="721430" cy="108663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 name="Google Shape;135;p3"/>
            <p:cNvSpPr/>
            <p:nvPr/>
          </p:nvSpPr>
          <p:spPr>
            <a:xfrm>
              <a:off x="9820981" y="4052796"/>
              <a:ext cx="590845"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 name="Google Shape;136;p3"/>
            <p:cNvSpPr/>
            <p:nvPr/>
          </p:nvSpPr>
          <p:spPr>
            <a:xfrm rot="1928146">
              <a:off x="10260339" y="3542382"/>
              <a:ext cx="897464" cy="13519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 name="Google Shape;137;p3"/>
            <p:cNvSpPr/>
            <p:nvPr/>
          </p:nvSpPr>
          <p:spPr>
            <a:xfrm rot="710784">
              <a:off x="4112756" y="3501191"/>
              <a:ext cx="896805" cy="135077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 name="Google Shape;138;p3"/>
            <p:cNvSpPr/>
            <p:nvPr/>
          </p:nvSpPr>
          <p:spPr>
            <a:xfrm flipH="1">
              <a:off x="1855196" y="2912500"/>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 name="Google Shape;139;p3"/>
            <p:cNvSpPr/>
            <p:nvPr/>
          </p:nvSpPr>
          <p:spPr>
            <a:xfrm flipH="1" rot="2354620">
              <a:off x="6972372" y="2854030"/>
              <a:ext cx="754617" cy="113678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 name="Google Shape;140;p3"/>
            <p:cNvSpPr/>
            <p:nvPr/>
          </p:nvSpPr>
          <p:spPr>
            <a:xfrm flipH="1">
              <a:off x="11475904" y="2845205"/>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 name="Google Shape;141;p3"/>
            <p:cNvSpPr/>
            <p:nvPr/>
          </p:nvSpPr>
          <p:spPr>
            <a:xfrm rot="480072">
              <a:off x="1172033" y="2206572"/>
              <a:ext cx="538285" cy="81137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 name="Google Shape;142;p3"/>
            <p:cNvSpPr/>
            <p:nvPr/>
          </p:nvSpPr>
          <p:spPr>
            <a:xfrm>
              <a:off x="5510567" y="2012344"/>
              <a:ext cx="721430" cy="108663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 name="Google Shape;143;p3"/>
            <p:cNvSpPr/>
            <p:nvPr/>
          </p:nvSpPr>
          <p:spPr>
            <a:xfrm>
              <a:off x="9870883" y="2125457"/>
              <a:ext cx="590845"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 name="Google Shape;144;p3"/>
            <p:cNvSpPr/>
            <p:nvPr/>
          </p:nvSpPr>
          <p:spPr>
            <a:xfrm rot="1928146">
              <a:off x="10269761" y="1435013"/>
              <a:ext cx="897464" cy="13519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 name="Google Shape;145;p3"/>
            <p:cNvSpPr/>
            <p:nvPr/>
          </p:nvSpPr>
          <p:spPr>
            <a:xfrm rot="710784">
              <a:off x="4122178" y="1393822"/>
              <a:ext cx="896805" cy="135077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 name="Google Shape;146;p3"/>
            <p:cNvSpPr/>
            <p:nvPr/>
          </p:nvSpPr>
          <p:spPr>
            <a:xfrm flipH="1">
              <a:off x="1864618" y="805131"/>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 name="Google Shape;147;p3"/>
            <p:cNvSpPr/>
            <p:nvPr/>
          </p:nvSpPr>
          <p:spPr>
            <a:xfrm flipH="1">
              <a:off x="6735666" y="745370"/>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 name="Google Shape;148;p3"/>
            <p:cNvSpPr/>
            <p:nvPr/>
          </p:nvSpPr>
          <p:spPr>
            <a:xfrm flipH="1">
              <a:off x="11485326" y="737836"/>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 name="Google Shape;149;p3"/>
            <p:cNvSpPr/>
            <p:nvPr/>
          </p:nvSpPr>
          <p:spPr>
            <a:xfrm rot="480072">
              <a:off x="1181455" y="99203"/>
              <a:ext cx="538285" cy="81137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 name="Google Shape;150;p3"/>
            <p:cNvSpPr/>
            <p:nvPr/>
          </p:nvSpPr>
          <p:spPr>
            <a:xfrm>
              <a:off x="5519989" y="-95025"/>
              <a:ext cx="721430" cy="108663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 name="Google Shape;151;p3"/>
            <p:cNvSpPr/>
            <p:nvPr/>
          </p:nvSpPr>
          <p:spPr>
            <a:xfrm>
              <a:off x="9880305" y="18088"/>
              <a:ext cx="590845"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2" name="Google Shape;152;p3"/>
          <p:cNvGrpSpPr/>
          <p:nvPr/>
        </p:nvGrpSpPr>
        <p:grpSpPr>
          <a:xfrm>
            <a:off x="152624" y="42571"/>
            <a:ext cx="9075005" cy="5204386"/>
            <a:chOff x="237618" y="16680"/>
            <a:chExt cx="12100007" cy="6936407"/>
          </a:xfrm>
        </p:grpSpPr>
        <p:sp>
          <p:nvSpPr>
            <p:cNvPr id="153" name="Google Shape;153;p3"/>
            <p:cNvSpPr/>
            <p:nvPr/>
          </p:nvSpPr>
          <p:spPr>
            <a:xfrm rot="-2479636">
              <a:off x="8968119" y="5492365"/>
              <a:ext cx="869601" cy="13400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 name="Google Shape;154;p3"/>
            <p:cNvSpPr/>
            <p:nvPr/>
          </p:nvSpPr>
          <p:spPr>
            <a:xfrm>
              <a:off x="2604075" y="5348284"/>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 name="Google Shape;155;p3"/>
            <p:cNvSpPr/>
            <p:nvPr/>
          </p:nvSpPr>
          <p:spPr>
            <a:xfrm flipH="1">
              <a:off x="1105638" y="4643348"/>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 name="Google Shape;156;p3"/>
            <p:cNvSpPr/>
            <p:nvPr/>
          </p:nvSpPr>
          <p:spPr>
            <a:xfrm flipH="1">
              <a:off x="5838896" y="4770718"/>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 name="Google Shape;157;p3"/>
            <p:cNvSpPr/>
            <p:nvPr/>
          </p:nvSpPr>
          <p:spPr>
            <a:xfrm flipH="1">
              <a:off x="10692129" y="4763589"/>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 name="Google Shape;158;p3"/>
            <p:cNvSpPr/>
            <p:nvPr/>
          </p:nvSpPr>
          <p:spPr>
            <a:xfrm rot="-1933989">
              <a:off x="403862" y="4147792"/>
              <a:ext cx="497514" cy="76845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 name="Google Shape;159;p3"/>
            <p:cNvSpPr/>
            <p:nvPr/>
          </p:nvSpPr>
          <p:spPr>
            <a:xfrm rot="5791188">
              <a:off x="4736622" y="4128436"/>
              <a:ext cx="730308" cy="75771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 name="Google Shape;160;p3"/>
            <p:cNvSpPr/>
            <p:nvPr/>
          </p:nvSpPr>
          <p:spPr>
            <a:xfrm>
              <a:off x="9076262" y="4051388"/>
              <a:ext cx="553518" cy="85504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 name="Google Shape;161;p3"/>
            <p:cNvSpPr/>
            <p:nvPr/>
          </p:nvSpPr>
          <p:spPr>
            <a:xfrm rot="5793296">
              <a:off x="11557768" y="4138846"/>
              <a:ext cx="671931" cy="69688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 name="Google Shape;162;p3"/>
            <p:cNvSpPr/>
            <p:nvPr/>
          </p:nvSpPr>
          <p:spPr>
            <a:xfrm rot="-2479636">
              <a:off x="9018022" y="3565026"/>
              <a:ext cx="869601" cy="13400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 name="Google Shape;163;p3"/>
            <p:cNvSpPr/>
            <p:nvPr/>
          </p:nvSpPr>
          <p:spPr>
            <a:xfrm>
              <a:off x="2993077" y="3480535"/>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 name="Google Shape;164;p3"/>
            <p:cNvSpPr/>
            <p:nvPr/>
          </p:nvSpPr>
          <p:spPr>
            <a:xfrm flipH="1">
              <a:off x="1155540" y="2716009"/>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 name="Google Shape;165;p3"/>
            <p:cNvSpPr/>
            <p:nvPr/>
          </p:nvSpPr>
          <p:spPr>
            <a:xfrm flipH="1">
              <a:off x="5888799" y="2843379"/>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 name="Google Shape;166;p3"/>
            <p:cNvSpPr/>
            <p:nvPr/>
          </p:nvSpPr>
          <p:spPr>
            <a:xfrm flipH="1">
              <a:off x="10742031" y="283625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 name="Google Shape;167;p3"/>
            <p:cNvSpPr/>
            <p:nvPr/>
          </p:nvSpPr>
          <p:spPr>
            <a:xfrm rot="-1933989">
              <a:off x="453764" y="2220453"/>
              <a:ext cx="497514" cy="76845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 name="Google Shape;168;p3"/>
            <p:cNvSpPr/>
            <p:nvPr/>
          </p:nvSpPr>
          <p:spPr>
            <a:xfrm rot="5791188">
              <a:off x="4786525" y="2201097"/>
              <a:ext cx="730308" cy="75771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 name="Google Shape;169;p3"/>
            <p:cNvSpPr/>
            <p:nvPr/>
          </p:nvSpPr>
          <p:spPr>
            <a:xfrm>
              <a:off x="9126164" y="2124049"/>
              <a:ext cx="553518" cy="85504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 name="Google Shape;170;p3"/>
            <p:cNvSpPr/>
            <p:nvPr/>
          </p:nvSpPr>
          <p:spPr>
            <a:xfrm rot="5793296">
              <a:off x="11607671" y="2211507"/>
              <a:ext cx="671931" cy="69688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 name="Google Shape;171;p3"/>
            <p:cNvSpPr/>
            <p:nvPr/>
          </p:nvSpPr>
          <p:spPr>
            <a:xfrm rot="-2479636">
              <a:off x="9027444" y="1457657"/>
              <a:ext cx="869601" cy="134002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 name="Google Shape;172;p3"/>
            <p:cNvSpPr/>
            <p:nvPr/>
          </p:nvSpPr>
          <p:spPr>
            <a:xfrm>
              <a:off x="3002499" y="1373166"/>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 name="Google Shape;173;p3"/>
            <p:cNvSpPr/>
            <p:nvPr/>
          </p:nvSpPr>
          <p:spPr>
            <a:xfrm flipH="1">
              <a:off x="1164962" y="60864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 name="Google Shape;174;p3"/>
            <p:cNvSpPr/>
            <p:nvPr/>
          </p:nvSpPr>
          <p:spPr>
            <a:xfrm flipH="1">
              <a:off x="5898221" y="736010"/>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 name="Google Shape;175;p3"/>
            <p:cNvSpPr/>
            <p:nvPr/>
          </p:nvSpPr>
          <p:spPr>
            <a:xfrm flipH="1">
              <a:off x="10751453" y="728881"/>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 name="Google Shape;176;p3"/>
            <p:cNvSpPr/>
            <p:nvPr/>
          </p:nvSpPr>
          <p:spPr>
            <a:xfrm rot="-1933989">
              <a:off x="463186" y="113084"/>
              <a:ext cx="497514" cy="768452"/>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 name="Google Shape;177;p3"/>
            <p:cNvSpPr/>
            <p:nvPr/>
          </p:nvSpPr>
          <p:spPr>
            <a:xfrm rot="5791188">
              <a:off x="4795947" y="93729"/>
              <a:ext cx="730308" cy="75771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 name="Google Shape;178;p3"/>
            <p:cNvSpPr/>
            <p:nvPr/>
          </p:nvSpPr>
          <p:spPr>
            <a:xfrm>
              <a:off x="9135586" y="16680"/>
              <a:ext cx="553518" cy="85504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9" name="Google Shape;179;p3"/>
            <p:cNvSpPr/>
            <p:nvPr/>
          </p:nvSpPr>
          <p:spPr>
            <a:xfrm rot="5793296">
              <a:off x="11617092" y="104138"/>
              <a:ext cx="671931" cy="69688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0" name="Google Shape;180;p3"/>
          <p:cNvGrpSpPr/>
          <p:nvPr/>
        </p:nvGrpSpPr>
        <p:grpSpPr>
          <a:xfrm>
            <a:off x="-143271" y="30438"/>
            <a:ext cx="8857988" cy="5217354"/>
            <a:chOff x="-156909" y="510"/>
            <a:chExt cx="11810650" cy="6953690"/>
          </a:xfrm>
        </p:grpSpPr>
        <p:sp>
          <p:nvSpPr>
            <p:cNvPr id="181" name="Google Shape;181;p3"/>
            <p:cNvSpPr/>
            <p:nvPr/>
          </p:nvSpPr>
          <p:spPr>
            <a:xfrm>
              <a:off x="4416774" y="5803897"/>
              <a:ext cx="635801" cy="95708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 name="Google Shape;182;p3"/>
            <p:cNvSpPr/>
            <p:nvPr/>
          </p:nvSpPr>
          <p:spPr>
            <a:xfrm rot="1311131">
              <a:off x="6612919" y="5485063"/>
              <a:ext cx="897216" cy="135111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 name="Google Shape;183;p3"/>
            <p:cNvSpPr/>
            <p:nvPr/>
          </p:nvSpPr>
          <p:spPr>
            <a:xfrm>
              <a:off x="-156909" y="5506298"/>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 name="Google Shape;184;p3"/>
            <p:cNvSpPr/>
            <p:nvPr/>
          </p:nvSpPr>
          <p:spPr>
            <a:xfrm flipH="1">
              <a:off x="3526448" y="4673432"/>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 name="Google Shape;185;p3"/>
            <p:cNvSpPr/>
            <p:nvPr/>
          </p:nvSpPr>
          <p:spPr>
            <a:xfrm flipH="1">
              <a:off x="8418279" y="4814653"/>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 name="Google Shape;186;p3"/>
            <p:cNvSpPr/>
            <p:nvPr/>
          </p:nvSpPr>
          <p:spPr>
            <a:xfrm rot="8160660">
              <a:off x="2626375" y="4241493"/>
              <a:ext cx="514750" cy="77595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 name="Google Shape;187;p3"/>
            <p:cNvSpPr/>
            <p:nvPr/>
          </p:nvSpPr>
          <p:spPr>
            <a:xfrm>
              <a:off x="7137680" y="3983388"/>
              <a:ext cx="635801" cy="95708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 name="Google Shape;188;p3"/>
            <p:cNvSpPr/>
            <p:nvPr/>
          </p:nvSpPr>
          <p:spPr>
            <a:xfrm rot="1311131">
              <a:off x="6460508" y="3490513"/>
              <a:ext cx="897216" cy="135111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 name="Google Shape;189;p3"/>
            <p:cNvSpPr/>
            <p:nvPr/>
          </p:nvSpPr>
          <p:spPr>
            <a:xfrm>
              <a:off x="-107007" y="3578959"/>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 name="Google Shape;190;p3"/>
            <p:cNvSpPr/>
            <p:nvPr/>
          </p:nvSpPr>
          <p:spPr>
            <a:xfrm flipH="1">
              <a:off x="3576350" y="2746093"/>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 name="Google Shape;191;p3"/>
            <p:cNvSpPr/>
            <p:nvPr/>
          </p:nvSpPr>
          <p:spPr>
            <a:xfrm flipH="1" rot="-2934342">
              <a:off x="8522402" y="2792447"/>
              <a:ext cx="755594" cy="113737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 name="Google Shape;192;p3"/>
            <p:cNvSpPr/>
            <p:nvPr/>
          </p:nvSpPr>
          <p:spPr>
            <a:xfrm rot="8160660">
              <a:off x="2676277" y="2314153"/>
              <a:ext cx="514750" cy="77595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 name="Google Shape;193;p3"/>
            <p:cNvSpPr/>
            <p:nvPr/>
          </p:nvSpPr>
          <p:spPr>
            <a:xfrm>
              <a:off x="7187582" y="2056049"/>
              <a:ext cx="635801" cy="95708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 name="Google Shape;194;p3"/>
            <p:cNvSpPr/>
            <p:nvPr/>
          </p:nvSpPr>
          <p:spPr>
            <a:xfrm rot="1311131">
              <a:off x="6219658" y="1434521"/>
              <a:ext cx="897216" cy="135111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 name="Google Shape;195;p3"/>
            <p:cNvSpPr/>
            <p:nvPr/>
          </p:nvSpPr>
          <p:spPr>
            <a:xfrm>
              <a:off x="-144694" y="1523420"/>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 name="Google Shape;196;p3"/>
            <p:cNvSpPr/>
            <p:nvPr/>
          </p:nvSpPr>
          <p:spPr>
            <a:xfrm flipH="1">
              <a:off x="3538663" y="690554"/>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 name="Google Shape;197;p3"/>
            <p:cNvSpPr/>
            <p:nvPr/>
          </p:nvSpPr>
          <p:spPr>
            <a:xfrm flipH="1">
              <a:off x="8430494" y="831775"/>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 name="Google Shape;198;p3"/>
            <p:cNvSpPr/>
            <p:nvPr/>
          </p:nvSpPr>
          <p:spPr>
            <a:xfrm rot="8160660">
              <a:off x="2638590" y="258614"/>
              <a:ext cx="514750" cy="77595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 name="Google Shape;199;p3"/>
            <p:cNvSpPr/>
            <p:nvPr/>
          </p:nvSpPr>
          <p:spPr>
            <a:xfrm>
              <a:off x="7149895" y="510"/>
              <a:ext cx="635801" cy="95708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0" name="Google Shape;200;p3"/>
            <p:cNvSpPr/>
            <p:nvPr/>
          </p:nvSpPr>
          <p:spPr>
            <a:xfrm rot="-3674949">
              <a:off x="10910123" y="6051098"/>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01" name="Google Shape;201;p3"/>
          <p:cNvGrpSpPr/>
          <p:nvPr/>
        </p:nvGrpSpPr>
        <p:grpSpPr>
          <a:xfrm>
            <a:off x="377124" y="-9671"/>
            <a:ext cx="8929223" cy="5226221"/>
            <a:chOff x="536951" y="-52948"/>
            <a:chExt cx="11905631" cy="6965509"/>
          </a:xfrm>
        </p:grpSpPr>
        <p:sp>
          <p:nvSpPr>
            <p:cNvPr id="202" name="Google Shape;202;p3"/>
            <p:cNvSpPr/>
            <p:nvPr/>
          </p:nvSpPr>
          <p:spPr>
            <a:xfrm rot="-2071355">
              <a:off x="11208998" y="5443336"/>
              <a:ext cx="870603" cy="13408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3" name="Google Shape;203;p3"/>
            <p:cNvSpPr/>
            <p:nvPr/>
          </p:nvSpPr>
          <p:spPr>
            <a:xfrm>
              <a:off x="5028365" y="5421348"/>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4" name="Google Shape;204;p3"/>
            <p:cNvSpPr/>
            <p:nvPr/>
          </p:nvSpPr>
          <p:spPr>
            <a:xfrm flipH="1">
              <a:off x="2660033" y="4907286"/>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5" name="Google Shape;205;p3"/>
            <p:cNvSpPr/>
            <p:nvPr/>
          </p:nvSpPr>
          <p:spPr>
            <a:xfrm flipH="1">
              <a:off x="7525481" y="4486172"/>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6" name="Google Shape;206;p3"/>
            <p:cNvSpPr/>
            <p:nvPr/>
          </p:nvSpPr>
          <p:spPr>
            <a:xfrm rot="-1006427">
              <a:off x="1734301" y="4049701"/>
              <a:ext cx="610594" cy="942589"/>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 name="Google Shape;207;p3"/>
            <p:cNvSpPr/>
            <p:nvPr/>
          </p:nvSpPr>
          <p:spPr>
            <a:xfrm>
              <a:off x="6270070" y="3987545"/>
              <a:ext cx="601199" cy="92586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 name="Google Shape;208;p3"/>
            <p:cNvSpPr/>
            <p:nvPr/>
          </p:nvSpPr>
          <p:spPr>
            <a:xfrm rot="-2071355">
              <a:off x="11258900" y="3515997"/>
              <a:ext cx="870603" cy="13408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 name="Google Shape;209;p3"/>
            <p:cNvSpPr/>
            <p:nvPr/>
          </p:nvSpPr>
          <p:spPr>
            <a:xfrm>
              <a:off x="5078267" y="3494009"/>
              <a:ext cx="868629" cy="134027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0" name="Google Shape;210;p3"/>
            <p:cNvSpPr/>
            <p:nvPr/>
          </p:nvSpPr>
          <p:spPr>
            <a:xfrm flipH="1">
              <a:off x="2709935" y="2979947"/>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1" name="Google Shape;211;p3"/>
            <p:cNvSpPr/>
            <p:nvPr/>
          </p:nvSpPr>
          <p:spPr>
            <a:xfrm flipH="1">
              <a:off x="8043675" y="2972898"/>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2" name="Google Shape;212;p3"/>
            <p:cNvSpPr/>
            <p:nvPr/>
          </p:nvSpPr>
          <p:spPr>
            <a:xfrm rot="-1006427">
              <a:off x="1784203" y="2122362"/>
              <a:ext cx="610594" cy="942589"/>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3" name="Google Shape;213;p3"/>
            <p:cNvSpPr/>
            <p:nvPr/>
          </p:nvSpPr>
          <p:spPr>
            <a:xfrm>
              <a:off x="6319972" y="2060206"/>
              <a:ext cx="601199" cy="92586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4" name="Google Shape;214;p3"/>
            <p:cNvSpPr/>
            <p:nvPr/>
          </p:nvSpPr>
          <p:spPr>
            <a:xfrm rot="-2071355">
              <a:off x="11268322" y="1408626"/>
              <a:ext cx="870603" cy="13408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 name="Google Shape;215;p3"/>
            <p:cNvSpPr/>
            <p:nvPr/>
          </p:nvSpPr>
          <p:spPr>
            <a:xfrm flipH="1">
              <a:off x="2719357" y="872576"/>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 name="Google Shape;216;p3"/>
            <p:cNvSpPr/>
            <p:nvPr/>
          </p:nvSpPr>
          <p:spPr>
            <a:xfrm flipH="1">
              <a:off x="7584805" y="451463"/>
              <a:ext cx="731804" cy="1127821"/>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 name="Google Shape;217;p3"/>
            <p:cNvSpPr/>
            <p:nvPr/>
          </p:nvSpPr>
          <p:spPr>
            <a:xfrm rot="-1006427">
              <a:off x="1793625" y="14992"/>
              <a:ext cx="610594" cy="942589"/>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 name="Google Shape;218;p3"/>
            <p:cNvSpPr/>
            <p:nvPr/>
          </p:nvSpPr>
          <p:spPr>
            <a:xfrm>
              <a:off x="6329394" y="-47164"/>
              <a:ext cx="601199" cy="92586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 name="Google Shape;219;p3"/>
            <p:cNvSpPr/>
            <p:nvPr/>
          </p:nvSpPr>
          <p:spPr>
            <a:xfrm>
              <a:off x="536951" y="5838569"/>
              <a:ext cx="601199" cy="92586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0" name="Google Shape;220;p3"/>
          <p:cNvGrpSpPr/>
          <p:nvPr/>
        </p:nvGrpSpPr>
        <p:grpSpPr>
          <a:xfrm>
            <a:off x="-330959" y="-108608"/>
            <a:ext cx="9365092" cy="5261305"/>
            <a:chOff x="-407159" y="-184811"/>
            <a:chExt cx="12486789" cy="7012269"/>
          </a:xfrm>
        </p:grpSpPr>
        <p:sp>
          <p:nvSpPr>
            <p:cNvPr id="221" name="Google Shape;221;p3"/>
            <p:cNvSpPr/>
            <p:nvPr/>
          </p:nvSpPr>
          <p:spPr>
            <a:xfrm flipH="1">
              <a:off x="5062973" y="828519"/>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22" name="Google Shape;222;p3"/>
            <p:cNvGrpSpPr/>
            <p:nvPr/>
          </p:nvGrpSpPr>
          <p:grpSpPr>
            <a:xfrm>
              <a:off x="-407159" y="-184811"/>
              <a:ext cx="12486789" cy="7012269"/>
              <a:chOff x="-407159" y="-184811"/>
              <a:chExt cx="12486789" cy="7012269"/>
            </a:xfrm>
          </p:grpSpPr>
          <p:sp>
            <p:nvSpPr>
              <p:cNvPr id="223" name="Google Shape;223;p3"/>
              <p:cNvSpPr/>
              <p:nvPr/>
            </p:nvSpPr>
            <p:spPr>
              <a:xfrm>
                <a:off x="8169861" y="5476434"/>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 name="Google Shape;224;p3"/>
              <p:cNvSpPr/>
              <p:nvPr/>
            </p:nvSpPr>
            <p:spPr>
              <a:xfrm>
                <a:off x="1944940" y="5473647"/>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5" name="Google Shape;225;p3"/>
              <p:cNvSpPr/>
              <p:nvPr/>
            </p:nvSpPr>
            <p:spPr>
              <a:xfrm flipH="1">
                <a:off x="283028" y="4731294"/>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 name="Google Shape;226;p3"/>
              <p:cNvSpPr/>
              <p:nvPr/>
            </p:nvSpPr>
            <p:spPr>
              <a:xfrm flipH="1">
                <a:off x="5003649" y="4863227"/>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 name="Google Shape;227;p3"/>
              <p:cNvSpPr/>
              <p:nvPr/>
            </p:nvSpPr>
            <p:spPr>
              <a:xfrm flipH="1">
                <a:off x="9886632" y="4544634"/>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 name="Google Shape;228;p3"/>
              <p:cNvSpPr/>
              <p:nvPr/>
            </p:nvSpPr>
            <p:spPr>
              <a:xfrm rot="3659615">
                <a:off x="-6801" y="2725204"/>
                <a:ext cx="741677" cy="75036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 name="Google Shape;229;p3"/>
              <p:cNvSpPr/>
              <p:nvPr/>
            </p:nvSpPr>
            <p:spPr>
              <a:xfrm rot="-3674949">
                <a:off x="3962466" y="4199196"/>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 name="Google Shape;230;p3"/>
              <p:cNvSpPr/>
              <p:nvPr/>
            </p:nvSpPr>
            <p:spPr>
              <a:xfrm>
                <a:off x="8417231" y="4040143"/>
                <a:ext cx="622956" cy="93857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 name="Google Shape;231;p3"/>
              <p:cNvSpPr/>
              <p:nvPr/>
            </p:nvSpPr>
            <p:spPr>
              <a:xfrm rot="-3674949">
                <a:off x="11133709" y="4250021"/>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 name="Google Shape;232;p3"/>
              <p:cNvSpPr/>
              <p:nvPr/>
            </p:nvSpPr>
            <p:spPr>
              <a:xfrm>
                <a:off x="8229185" y="1441726"/>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 name="Google Shape;233;p3"/>
              <p:cNvSpPr/>
              <p:nvPr/>
            </p:nvSpPr>
            <p:spPr>
              <a:xfrm>
                <a:off x="2004264" y="1438939"/>
                <a:ext cx="896971" cy="13510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 name="Google Shape;234;p3"/>
              <p:cNvSpPr/>
              <p:nvPr/>
            </p:nvSpPr>
            <p:spPr>
              <a:xfrm flipH="1">
                <a:off x="342352" y="696586"/>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 name="Google Shape;235;p3"/>
              <p:cNvSpPr/>
              <p:nvPr/>
            </p:nvSpPr>
            <p:spPr>
              <a:xfrm flipH="1">
                <a:off x="9945956" y="509926"/>
                <a:ext cx="755682" cy="113686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 name="Google Shape;236;p3"/>
              <p:cNvSpPr/>
              <p:nvPr/>
            </p:nvSpPr>
            <p:spPr>
              <a:xfrm rot="3659615">
                <a:off x="-270334" y="-48730"/>
                <a:ext cx="741677" cy="75036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 name="Google Shape;237;p3"/>
              <p:cNvSpPr/>
              <p:nvPr/>
            </p:nvSpPr>
            <p:spPr>
              <a:xfrm rot="-3674949">
                <a:off x="4021790" y="164488"/>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 name="Google Shape;238;p3"/>
              <p:cNvSpPr/>
              <p:nvPr/>
            </p:nvSpPr>
            <p:spPr>
              <a:xfrm>
                <a:off x="8476555" y="5435"/>
                <a:ext cx="622956" cy="93857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 name="Google Shape;239;p3"/>
              <p:cNvSpPr/>
              <p:nvPr/>
            </p:nvSpPr>
            <p:spPr>
              <a:xfrm rot="-3674949">
                <a:off x="11193034" y="215312"/>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 name="Google Shape;240;p3"/>
              <p:cNvSpPr/>
              <p:nvPr/>
            </p:nvSpPr>
            <p:spPr>
              <a:xfrm rot="-3674949">
                <a:off x="11336012" y="2475082"/>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 name="Google Shape;241;p3"/>
              <p:cNvSpPr/>
              <p:nvPr/>
            </p:nvSpPr>
            <p:spPr>
              <a:xfrm rot="-3674949">
                <a:off x="2660764" y="-74683"/>
                <a:ext cx="627533" cy="63660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242" name="Google Shape;242;p3"/>
          <p:cNvSpPr/>
          <p:nvPr/>
        </p:nvSpPr>
        <p:spPr>
          <a:xfrm>
            <a:off x="645124" y="566554"/>
            <a:ext cx="7498800" cy="3964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243" name="Google Shape;243;p3"/>
          <p:cNvSpPr txBox="1"/>
          <p:nvPr>
            <p:ph type="title"/>
          </p:nvPr>
        </p:nvSpPr>
        <p:spPr>
          <a:xfrm>
            <a:off x="1534675" y="2150850"/>
            <a:ext cx="60000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7200"/>
              <a:buNone/>
              <a:defRPr b="1" sz="7200"/>
            </a:lvl1pPr>
            <a:lvl2pPr lvl="1" algn="ctr">
              <a:spcBef>
                <a:spcPts val="0"/>
              </a:spcBef>
              <a:spcAft>
                <a:spcPts val="0"/>
              </a:spcAft>
              <a:buSzPts val="7200"/>
              <a:buNone/>
              <a:defRPr b="1" sz="7200"/>
            </a:lvl2pPr>
            <a:lvl3pPr lvl="2" algn="ctr">
              <a:spcBef>
                <a:spcPts val="0"/>
              </a:spcBef>
              <a:spcAft>
                <a:spcPts val="0"/>
              </a:spcAft>
              <a:buSzPts val="7200"/>
              <a:buNone/>
              <a:defRPr b="1" sz="7200"/>
            </a:lvl3pPr>
            <a:lvl4pPr lvl="3" algn="ctr">
              <a:spcBef>
                <a:spcPts val="0"/>
              </a:spcBef>
              <a:spcAft>
                <a:spcPts val="0"/>
              </a:spcAft>
              <a:buSzPts val="7200"/>
              <a:buNone/>
              <a:defRPr b="1" sz="7200"/>
            </a:lvl4pPr>
            <a:lvl5pPr lvl="4" algn="ctr">
              <a:spcBef>
                <a:spcPts val="0"/>
              </a:spcBef>
              <a:spcAft>
                <a:spcPts val="0"/>
              </a:spcAft>
              <a:buSzPts val="7200"/>
              <a:buNone/>
              <a:defRPr b="1" sz="7200"/>
            </a:lvl5pPr>
            <a:lvl6pPr lvl="5" algn="ctr">
              <a:spcBef>
                <a:spcPts val="0"/>
              </a:spcBef>
              <a:spcAft>
                <a:spcPts val="0"/>
              </a:spcAft>
              <a:buSzPts val="7200"/>
              <a:buNone/>
              <a:defRPr b="1" sz="7200"/>
            </a:lvl6pPr>
            <a:lvl7pPr lvl="6" algn="ctr">
              <a:spcBef>
                <a:spcPts val="0"/>
              </a:spcBef>
              <a:spcAft>
                <a:spcPts val="0"/>
              </a:spcAft>
              <a:buSzPts val="7200"/>
              <a:buNone/>
              <a:defRPr b="1" sz="7200"/>
            </a:lvl7pPr>
            <a:lvl8pPr lvl="7" algn="ctr">
              <a:spcBef>
                <a:spcPts val="0"/>
              </a:spcBef>
              <a:spcAft>
                <a:spcPts val="0"/>
              </a:spcAft>
              <a:buSzPts val="7200"/>
              <a:buNone/>
              <a:defRPr b="1" sz="7200"/>
            </a:lvl8pPr>
            <a:lvl9pPr lvl="8" algn="ctr">
              <a:spcBef>
                <a:spcPts val="0"/>
              </a:spcBef>
              <a:spcAft>
                <a:spcPts val="0"/>
              </a:spcAft>
              <a:buSzPts val="7200"/>
              <a:buNone/>
              <a:defRPr b="1" sz="7200"/>
            </a:lvl9pPr>
          </a:lstStyle>
          <a:p/>
        </p:txBody>
      </p:sp>
      <p:sp>
        <p:nvSpPr>
          <p:cNvPr id="244" name="Google Shape;244;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45" name="Shape 245"/>
        <p:cNvGrpSpPr/>
        <p:nvPr/>
      </p:nvGrpSpPr>
      <p:grpSpPr>
        <a:xfrm>
          <a:off x="0" y="0"/>
          <a:ext cx="0" cy="0"/>
          <a:chOff x="0" y="0"/>
          <a:chExt cx="0" cy="0"/>
        </a:xfrm>
      </p:grpSpPr>
      <p:grpSp>
        <p:nvGrpSpPr>
          <p:cNvPr id="246" name="Google Shape;246;p4"/>
          <p:cNvGrpSpPr/>
          <p:nvPr/>
        </p:nvGrpSpPr>
        <p:grpSpPr>
          <a:xfrm flipH="1" rot="-5400000">
            <a:off x="6443122" y="2404798"/>
            <a:ext cx="3744461" cy="1644522"/>
            <a:chOff x="1992610" y="4606759"/>
            <a:chExt cx="4992614" cy="2190359"/>
          </a:xfrm>
        </p:grpSpPr>
        <p:sp>
          <p:nvSpPr>
            <p:cNvPr id="247" name="Google Shape;247;p4"/>
            <p:cNvSpPr/>
            <p:nvPr/>
          </p:nvSpPr>
          <p:spPr>
            <a:xfrm>
              <a:off x="5228743" y="5747983"/>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 name="Google Shape;248;p4"/>
            <p:cNvSpPr/>
            <p:nvPr/>
          </p:nvSpPr>
          <p:spPr>
            <a:xfrm flipH="1">
              <a:off x="2971302" y="534578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 name="Google Shape;249;p4"/>
            <p:cNvSpPr/>
            <p:nvPr/>
          </p:nvSpPr>
          <p:spPr>
            <a:xfrm rot="-1005471">
              <a:off x="2086469" y="4675074"/>
              <a:ext cx="582397" cy="7368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 name="Google Shape;250;p4"/>
            <p:cNvSpPr/>
            <p:nvPr/>
          </p:nvSpPr>
          <p:spPr>
            <a:xfrm>
              <a:off x="6413049" y="4626196"/>
              <a:ext cx="572176" cy="72390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1" name="Google Shape;251;p4"/>
          <p:cNvGrpSpPr/>
          <p:nvPr/>
        </p:nvGrpSpPr>
        <p:grpSpPr>
          <a:xfrm flipH="1" rot="-5400000">
            <a:off x="5839782" y="1864037"/>
            <a:ext cx="5221818" cy="1691424"/>
            <a:chOff x="317958" y="4755784"/>
            <a:chExt cx="6962424" cy="2252829"/>
          </a:xfrm>
        </p:grpSpPr>
        <p:sp>
          <p:nvSpPr>
            <p:cNvPr id="252" name="Google Shape;252;p4"/>
            <p:cNvSpPr/>
            <p:nvPr/>
          </p:nvSpPr>
          <p:spPr>
            <a:xfrm rot="1312875">
              <a:off x="6258368" y="5830173"/>
              <a:ext cx="855874" cy="105703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 name="Google Shape;253;p4"/>
            <p:cNvSpPr/>
            <p:nvPr/>
          </p:nvSpPr>
          <p:spPr>
            <a:xfrm>
              <a:off x="317958" y="5674855"/>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 name="Google Shape;254;p4"/>
            <p:cNvSpPr/>
            <p:nvPr/>
          </p:nvSpPr>
          <p:spPr>
            <a:xfrm flipH="1">
              <a:off x="3663468" y="5178688"/>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 name="Google Shape;255;p4"/>
            <p:cNvSpPr/>
            <p:nvPr/>
          </p:nvSpPr>
          <p:spPr>
            <a:xfrm rot="8163655">
              <a:off x="2804639" y="4841182"/>
              <a:ext cx="490534" cy="6058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6" name="Google Shape;256;p4"/>
          <p:cNvGrpSpPr/>
          <p:nvPr/>
        </p:nvGrpSpPr>
        <p:grpSpPr>
          <a:xfrm flipH="1" rot="-5400000">
            <a:off x="6426518" y="1011157"/>
            <a:ext cx="3791668" cy="1741336"/>
            <a:chOff x="167493" y="4551608"/>
            <a:chExt cx="5055558" cy="2319307"/>
          </a:xfrm>
        </p:grpSpPr>
        <p:sp>
          <p:nvSpPr>
            <p:cNvPr id="257" name="Google Shape;257;p4"/>
            <p:cNvSpPr/>
            <p:nvPr/>
          </p:nvSpPr>
          <p:spPr>
            <a:xfrm rot="-858832">
              <a:off x="1139942" y="5734333"/>
              <a:ext cx="830134" cy="105026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 name="Google Shape;258;p4"/>
            <p:cNvSpPr/>
            <p:nvPr/>
          </p:nvSpPr>
          <p:spPr>
            <a:xfrm flipH="1">
              <a:off x="167493" y="507945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 name="Google Shape;259;p4"/>
            <p:cNvSpPr/>
            <p:nvPr/>
          </p:nvSpPr>
          <p:spPr>
            <a:xfrm flipH="1">
              <a:off x="4526490" y="527165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 name="Google Shape;260;p4"/>
            <p:cNvSpPr/>
            <p:nvPr/>
          </p:nvSpPr>
          <p:spPr>
            <a:xfrm rot="1730709">
              <a:off x="3463680" y="4650207"/>
              <a:ext cx="605888" cy="76655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1" name="Google Shape;261;p4"/>
          <p:cNvGrpSpPr/>
          <p:nvPr/>
        </p:nvGrpSpPr>
        <p:grpSpPr>
          <a:xfrm flipH="1" rot="-5400000">
            <a:off x="6518262" y="1947755"/>
            <a:ext cx="3651507" cy="1725052"/>
            <a:chOff x="1466491" y="4596678"/>
            <a:chExt cx="4868676" cy="2297618"/>
          </a:xfrm>
        </p:grpSpPr>
        <p:sp>
          <p:nvSpPr>
            <p:cNvPr id="262" name="Google Shape;262;p4"/>
            <p:cNvSpPr/>
            <p:nvPr/>
          </p:nvSpPr>
          <p:spPr>
            <a:xfrm rot="710660">
              <a:off x="4312868" y="5761523"/>
              <a:ext cx="855239" cy="10562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3" name="Google Shape;263;p4"/>
            <p:cNvSpPr/>
            <p:nvPr/>
          </p:nvSpPr>
          <p:spPr>
            <a:xfrm flipH="1">
              <a:off x="2160910" y="530094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 name="Google Shape;264;p4"/>
            <p:cNvSpPr/>
            <p:nvPr/>
          </p:nvSpPr>
          <p:spPr>
            <a:xfrm rot="473642">
              <a:off x="1507678" y="4748265"/>
              <a:ext cx="514371" cy="63526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 name="Google Shape;265;p4"/>
            <p:cNvSpPr/>
            <p:nvPr/>
          </p:nvSpPr>
          <p:spPr>
            <a:xfrm>
              <a:off x="5645848" y="4596678"/>
              <a:ext cx="689319" cy="85133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6" name="Google Shape;266;p4"/>
          <p:cNvGrpSpPr/>
          <p:nvPr/>
        </p:nvGrpSpPr>
        <p:grpSpPr>
          <a:xfrm flipH="1" rot="-5400000">
            <a:off x="6049582" y="1226112"/>
            <a:ext cx="4431302" cy="1704375"/>
            <a:chOff x="3035" y="4500145"/>
            <a:chExt cx="5908402" cy="2270078"/>
          </a:xfrm>
        </p:grpSpPr>
        <p:sp>
          <p:nvSpPr>
            <p:cNvPr id="267" name="Google Shape;267;p4"/>
            <p:cNvSpPr/>
            <p:nvPr/>
          </p:nvSpPr>
          <p:spPr>
            <a:xfrm>
              <a:off x="2182655" y="5712670"/>
              <a:ext cx="856297" cy="105755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 name="Google Shape;268;p4"/>
            <p:cNvSpPr/>
            <p:nvPr/>
          </p:nvSpPr>
          <p:spPr>
            <a:xfrm flipH="1">
              <a:off x="689741" y="521745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 name="Google Shape;269;p4"/>
            <p:cNvSpPr/>
            <p:nvPr/>
          </p:nvSpPr>
          <p:spPr>
            <a:xfrm flipH="1">
              <a:off x="5192148" y="5320682"/>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 name="Google Shape;270;p4"/>
            <p:cNvSpPr/>
            <p:nvPr/>
          </p:nvSpPr>
          <p:spPr>
            <a:xfrm rot="3653031">
              <a:off x="167254" y="4569702"/>
              <a:ext cx="580741" cy="71723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 name="Google Shape;271;p4"/>
            <p:cNvSpPr/>
            <p:nvPr/>
          </p:nvSpPr>
          <p:spPr>
            <a:xfrm rot="-3678583">
              <a:off x="4250990" y="4746590"/>
              <a:ext cx="490510" cy="60579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2" name="Google Shape;272;p4"/>
          <p:cNvGrpSpPr/>
          <p:nvPr/>
        </p:nvGrpSpPr>
        <p:grpSpPr>
          <a:xfrm flipH="1" rot="-5400000">
            <a:off x="6070044" y="1866499"/>
            <a:ext cx="4503900" cy="1544921"/>
            <a:chOff x="702185" y="4681935"/>
            <a:chExt cx="6005201" cy="2057700"/>
          </a:xfrm>
        </p:grpSpPr>
        <p:sp>
          <p:nvSpPr>
            <p:cNvPr id="273" name="Google Shape;273;p4"/>
            <p:cNvSpPr/>
            <p:nvPr/>
          </p:nvSpPr>
          <p:spPr>
            <a:xfrm>
              <a:off x="3192970" y="5690499"/>
              <a:ext cx="829240" cy="104913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 name="Google Shape;274;p4"/>
            <p:cNvSpPr/>
            <p:nvPr/>
          </p:nvSpPr>
          <p:spPr>
            <a:xfrm flipH="1">
              <a:off x="1496361" y="514982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 name="Google Shape;275;p4"/>
            <p:cNvSpPr/>
            <p:nvPr/>
          </p:nvSpPr>
          <p:spPr>
            <a:xfrm flipH="1">
              <a:off x="6010824" y="5249481"/>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 name="Google Shape;276;p4"/>
            <p:cNvSpPr/>
            <p:nvPr/>
          </p:nvSpPr>
          <p:spPr>
            <a:xfrm rot="-1929863">
              <a:off x="825720" y="4762268"/>
              <a:ext cx="475097" cy="60108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 name="Google Shape;277;p4"/>
            <p:cNvSpPr/>
            <p:nvPr/>
          </p:nvSpPr>
          <p:spPr>
            <a:xfrm rot="5787295">
              <a:off x="5020508" y="4682494"/>
              <a:ext cx="571653" cy="72324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78" name="Google Shape;278;p4"/>
          <p:cNvSpPr txBox="1"/>
          <p:nvPr>
            <p:ph type="title"/>
          </p:nvPr>
        </p:nvSpPr>
        <p:spPr>
          <a:xfrm>
            <a:off x="311700" y="445025"/>
            <a:ext cx="7044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p:txBody>
      </p:sp>
      <p:sp>
        <p:nvSpPr>
          <p:cNvPr id="279" name="Google Shape;279;p4"/>
          <p:cNvSpPr txBox="1"/>
          <p:nvPr>
            <p:ph idx="1" type="body"/>
          </p:nvPr>
        </p:nvSpPr>
        <p:spPr>
          <a:xfrm>
            <a:off x="311700" y="1152475"/>
            <a:ext cx="7044300" cy="3416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80" name="Google Shape;280;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81" name="Shape 281"/>
        <p:cNvGrpSpPr/>
        <p:nvPr/>
      </p:nvGrpSpPr>
      <p:grpSpPr>
        <a:xfrm>
          <a:off x="0" y="0"/>
          <a:ext cx="0" cy="0"/>
          <a:chOff x="0" y="0"/>
          <a:chExt cx="0" cy="0"/>
        </a:xfrm>
      </p:grpSpPr>
      <p:sp>
        <p:nvSpPr>
          <p:cNvPr id="282" name="Google Shape;282;p5"/>
          <p:cNvSpPr txBox="1"/>
          <p:nvPr>
            <p:ph type="title"/>
          </p:nvPr>
        </p:nvSpPr>
        <p:spPr>
          <a:xfrm>
            <a:off x="311700" y="445025"/>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p:txBody>
      </p:sp>
      <p:sp>
        <p:nvSpPr>
          <p:cNvPr id="283" name="Google Shape;283;p5"/>
          <p:cNvSpPr txBox="1"/>
          <p:nvPr>
            <p:ph idx="1" type="body"/>
          </p:nvPr>
        </p:nvSpPr>
        <p:spPr>
          <a:xfrm>
            <a:off x="311700" y="1152475"/>
            <a:ext cx="3999900" cy="30261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284" name="Google Shape;284;p5"/>
          <p:cNvSpPr txBox="1"/>
          <p:nvPr>
            <p:ph idx="2" type="body"/>
          </p:nvPr>
        </p:nvSpPr>
        <p:spPr>
          <a:xfrm>
            <a:off x="4832400" y="1152475"/>
            <a:ext cx="3999900" cy="30261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285" name="Google Shape;285;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grpSp>
        <p:nvGrpSpPr>
          <p:cNvPr id="286" name="Google Shape;286;p5"/>
          <p:cNvGrpSpPr/>
          <p:nvPr/>
        </p:nvGrpSpPr>
        <p:grpSpPr>
          <a:xfrm flipH="1">
            <a:off x="2963533" y="4332636"/>
            <a:ext cx="4002826" cy="917020"/>
            <a:chOff x="2971302" y="5016315"/>
            <a:chExt cx="5337101" cy="1210747"/>
          </a:xfrm>
        </p:grpSpPr>
        <p:sp>
          <p:nvSpPr>
            <p:cNvPr id="287" name="Google Shape;287;p5"/>
            <p:cNvSpPr/>
            <p:nvPr/>
          </p:nvSpPr>
          <p:spPr>
            <a:xfrm flipH="1">
              <a:off x="2971302" y="534578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 name="Google Shape;288;p5"/>
            <p:cNvSpPr/>
            <p:nvPr/>
          </p:nvSpPr>
          <p:spPr>
            <a:xfrm flipH="1">
              <a:off x="7611842" y="5016315"/>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9" name="Google Shape;289;p5"/>
          <p:cNvGrpSpPr/>
          <p:nvPr/>
        </p:nvGrpSpPr>
        <p:grpSpPr>
          <a:xfrm flipH="1">
            <a:off x="2408489" y="4390899"/>
            <a:ext cx="4038745" cy="756517"/>
            <a:chOff x="3663468" y="5178688"/>
            <a:chExt cx="5384993" cy="998834"/>
          </a:xfrm>
        </p:grpSpPr>
        <p:sp>
          <p:nvSpPr>
            <p:cNvPr id="290" name="Google Shape;290;p5"/>
            <p:cNvSpPr/>
            <p:nvPr/>
          </p:nvSpPr>
          <p:spPr>
            <a:xfrm flipH="1">
              <a:off x="3663468" y="5178688"/>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 name="Google Shape;291;p5"/>
            <p:cNvSpPr/>
            <p:nvPr/>
          </p:nvSpPr>
          <p:spPr>
            <a:xfrm flipH="1">
              <a:off x="8329172" y="528917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2" name="Google Shape;292;p5"/>
          <p:cNvGrpSpPr/>
          <p:nvPr/>
        </p:nvGrpSpPr>
        <p:grpSpPr>
          <a:xfrm flipH="1">
            <a:off x="1783428" y="4325569"/>
            <a:ext cx="7285788" cy="853987"/>
            <a:chOff x="167493" y="5079452"/>
            <a:chExt cx="9714384" cy="1127524"/>
          </a:xfrm>
        </p:grpSpPr>
        <p:sp>
          <p:nvSpPr>
            <p:cNvPr id="293" name="Google Shape;293;p5"/>
            <p:cNvSpPr/>
            <p:nvPr/>
          </p:nvSpPr>
          <p:spPr>
            <a:xfrm flipH="1">
              <a:off x="167493" y="507945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 name="Google Shape;294;p5"/>
            <p:cNvSpPr/>
            <p:nvPr/>
          </p:nvSpPr>
          <p:spPr>
            <a:xfrm flipH="1">
              <a:off x="4526490" y="527165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 name="Google Shape;295;p5"/>
            <p:cNvSpPr/>
            <p:nvPr/>
          </p:nvSpPr>
          <p:spPr>
            <a:xfrm flipH="1">
              <a:off x="9185316" y="532570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6" name="Google Shape;296;p5"/>
          <p:cNvGrpSpPr/>
          <p:nvPr/>
        </p:nvGrpSpPr>
        <p:grpSpPr>
          <a:xfrm flipH="1">
            <a:off x="132162" y="4503062"/>
            <a:ext cx="7421457" cy="712709"/>
            <a:chOff x="2160910" y="5248297"/>
            <a:chExt cx="9895276" cy="940995"/>
          </a:xfrm>
        </p:grpSpPr>
        <p:sp>
          <p:nvSpPr>
            <p:cNvPr id="297" name="Google Shape;297;p5"/>
            <p:cNvSpPr/>
            <p:nvPr/>
          </p:nvSpPr>
          <p:spPr>
            <a:xfrm flipH="1">
              <a:off x="2160910" y="530094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 name="Google Shape;298;p5"/>
            <p:cNvSpPr/>
            <p:nvPr/>
          </p:nvSpPr>
          <p:spPr>
            <a:xfrm flipH="1">
              <a:off x="6806790" y="5254191"/>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5"/>
            <p:cNvSpPr/>
            <p:nvPr/>
          </p:nvSpPr>
          <p:spPr>
            <a:xfrm flipH="1">
              <a:off x="11336896" y="524829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0" name="Google Shape;300;p5"/>
          <p:cNvGrpSpPr/>
          <p:nvPr/>
        </p:nvGrpSpPr>
        <p:grpSpPr>
          <a:xfrm flipH="1">
            <a:off x="1268308" y="4333185"/>
            <a:ext cx="7409222" cy="861624"/>
            <a:chOff x="689741" y="5071419"/>
            <a:chExt cx="9878963" cy="1137607"/>
          </a:xfrm>
        </p:grpSpPr>
        <p:sp>
          <p:nvSpPr>
            <p:cNvPr id="301" name="Google Shape;301;p5"/>
            <p:cNvSpPr/>
            <p:nvPr/>
          </p:nvSpPr>
          <p:spPr>
            <a:xfrm flipH="1">
              <a:off x="689741" y="521745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5"/>
            <p:cNvSpPr/>
            <p:nvPr/>
          </p:nvSpPr>
          <p:spPr>
            <a:xfrm flipH="1">
              <a:off x="5192148" y="5320682"/>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 name="Google Shape;303;p5"/>
            <p:cNvSpPr/>
            <p:nvPr/>
          </p:nvSpPr>
          <p:spPr>
            <a:xfrm flipH="1">
              <a:off x="9849414" y="507141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4" name="Google Shape;304;p5"/>
          <p:cNvGrpSpPr/>
          <p:nvPr/>
        </p:nvGrpSpPr>
        <p:grpSpPr>
          <a:xfrm flipH="1">
            <a:off x="692630" y="4351311"/>
            <a:ext cx="7379935" cy="742954"/>
            <a:chOff x="1496361" y="5149828"/>
            <a:chExt cx="9839913" cy="980927"/>
          </a:xfrm>
        </p:grpSpPr>
        <p:sp>
          <p:nvSpPr>
            <p:cNvPr id="305" name="Google Shape;305;p5"/>
            <p:cNvSpPr/>
            <p:nvPr/>
          </p:nvSpPr>
          <p:spPr>
            <a:xfrm flipH="1">
              <a:off x="1496361" y="514982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 name="Google Shape;306;p5"/>
            <p:cNvSpPr/>
            <p:nvPr/>
          </p:nvSpPr>
          <p:spPr>
            <a:xfrm flipH="1">
              <a:off x="6010824" y="5249481"/>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 name="Google Shape;307;p5"/>
            <p:cNvSpPr/>
            <p:nvPr/>
          </p:nvSpPr>
          <p:spPr>
            <a:xfrm flipH="1">
              <a:off x="10639713" y="524390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1">
    <p:spTree>
      <p:nvGrpSpPr>
        <p:cNvPr id="308" name="Shape 308"/>
        <p:cNvGrpSpPr/>
        <p:nvPr/>
      </p:nvGrpSpPr>
      <p:grpSpPr>
        <a:xfrm>
          <a:off x="0" y="0"/>
          <a:ext cx="0" cy="0"/>
          <a:chOff x="0" y="0"/>
          <a:chExt cx="0" cy="0"/>
        </a:xfrm>
      </p:grpSpPr>
      <p:sp>
        <p:nvSpPr>
          <p:cNvPr id="309" name="Google Shape;309;p6"/>
          <p:cNvSpPr txBox="1"/>
          <p:nvPr>
            <p:ph type="title"/>
          </p:nvPr>
        </p:nvSpPr>
        <p:spPr>
          <a:xfrm>
            <a:off x="286625" y="1245625"/>
            <a:ext cx="85206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p:txBody>
      </p:sp>
      <p:sp>
        <p:nvSpPr>
          <p:cNvPr id="310" name="Google Shape;310;p6"/>
          <p:cNvSpPr txBox="1"/>
          <p:nvPr>
            <p:ph idx="1" type="body"/>
          </p:nvPr>
        </p:nvSpPr>
        <p:spPr>
          <a:xfrm>
            <a:off x="311700" y="2139875"/>
            <a:ext cx="2598000" cy="24288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SzPts val="1600"/>
              <a:buChar char="●"/>
              <a:defRPr sz="1600"/>
            </a:lvl1pPr>
            <a:lvl2pPr indent="-330200" lvl="1" marL="914400" rtl="0">
              <a:spcBef>
                <a:spcPts val="1600"/>
              </a:spcBef>
              <a:spcAft>
                <a:spcPts val="0"/>
              </a:spcAft>
              <a:buSzPts val="1600"/>
              <a:buChar char="○"/>
              <a:defRPr sz="1600"/>
            </a:lvl2pPr>
            <a:lvl3pPr indent="-330200" lvl="2" marL="1371600" rtl="0">
              <a:spcBef>
                <a:spcPts val="1600"/>
              </a:spcBef>
              <a:spcAft>
                <a:spcPts val="0"/>
              </a:spcAft>
              <a:buSzPts val="1600"/>
              <a:buChar char="■"/>
              <a:defRPr sz="1600"/>
            </a:lvl3pPr>
            <a:lvl4pPr indent="-330200" lvl="3" marL="1828800" rtl="0">
              <a:spcBef>
                <a:spcPts val="1600"/>
              </a:spcBef>
              <a:spcAft>
                <a:spcPts val="0"/>
              </a:spcAft>
              <a:buSzPts val="1600"/>
              <a:buChar char="●"/>
              <a:defRPr sz="1600"/>
            </a:lvl4pPr>
            <a:lvl5pPr indent="-330200" lvl="4" marL="2286000" rtl="0">
              <a:spcBef>
                <a:spcPts val="1600"/>
              </a:spcBef>
              <a:spcAft>
                <a:spcPts val="0"/>
              </a:spcAft>
              <a:buSzPts val="1600"/>
              <a:buChar char="○"/>
              <a:defRPr sz="1600"/>
            </a:lvl5pPr>
            <a:lvl6pPr indent="-330200" lvl="5" marL="2743200" rtl="0">
              <a:spcBef>
                <a:spcPts val="1600"/>
              </a:spcBef>
              <a:spcAft>
                <a:spcPts val="0"/>
              </a:spcAft>
              <a:buSzPts val="1600"/>
              <a:buChar char="■"/>
              <a:defRPr sz="1600"/>
            </a:lvl6pPr>
            <a:lvl7pPr indent="-330200" lvl="6" marL="3200400" rtl="0">
              <a:spcBef>
                <a:spcPts val="1600"/>
              </a:spcBef>
              <a:spcAft>
                <a:spcPts val="0"/>
              </a:spcAft>
              <a:buSzPts val="1600"/>
              <a:buChar char="●"/>
              <a:defRPr sz="1600"/>
            </a:lvl7pPr>
            <a:lvl8pPr indent="-330200" lvl="7" marL="3657600" rtl="0">
              <a:spcBef>
                <a:spcPts val="1600"/>
              </a:spcBef>
              <a:spcAft>
                <a:spcPts val="0"/>
              </a:spcAft>
              <a:buSzPts val="1600"/>
              <a:buChar char="○"/>
              <a:defRPr sz="1600"/>
            </a:lvl8pPr>
            <a:lvl9pPr indent="-330200" lvl="8" marL="4114800" rtl="0">
              <a:spcBef>
                <a:spcPts val="1600"/>
              </a:spcBef>
              <a:spcAft>
                <a:spcPts val="1600"/>
              </a:spcAft>
              <a:buSzPts val="1600"/>
              <a:buChar char="■"/>
              <a:defRPr sz="1600"/>
            </a:lvl9pPr>
          </a:lstStyle>
          <a:p/>
        </p:txBody>
      </p:sp>
      <p:sp>
        <p:nvSpPr>
          <p:cNvPr id="311" name="Google Shape;311;p6"/>
          <p:cNvSpPr txBox="1"/>
          <p:nvPr>
            <p:ph idx="2" type="body"/>
          </p:nvPr>
        </p:nvSpPr>
        <p:spPr>
          <a:xfrm>
            <a:off x="3247918" y="2139875"/>
            <a:ext cx="2598000" cy="24288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SzPts val="1600"/>
              <a:buChar char="●"/>
              <a:defRPr sz="1600"/>
            </a:lvl1pPr>
            <a:lvl2pPr indent="-330200" lvl="1" marL="914400" rtl="0">
              <a:spcBef>
                <a:spcPts val="1600"/>
              </a:spcBef>
              <a:spcAft>
                <a:spcPts val="0"/>
              </a:spcAft>
              <a:buSzPts val="1600"/>
              <a:buChar char="○"/>
              <a:defRPr sz="1600"/>
            </a:lvl2pPr>
            <a:lvl3pPr indent="-330200" lvl="2" marL="1371600" rtl="0">
              <a:spcBef>
                <a:spcPts val="1600"/>
              </a:spcBef>
              <a:spcAft>
                <a:spcPts val="0"/>
              </a:spcAft>
              <a:buSzPts val="1600"/>
              <a:buChar char="■"/>
              <a:defRPr sz="1600"/>
            </a:lvl3pPr>
            <a:lvl4pPr indent="-330200" lvl="3" marL="1828800" rtl="0">
              <a:spcBef>
                <a:spcPts val="1600"/>
              </a:spcBef>
              <a:spcAft>
                <a:spcPts val="0"/>
              </a:spcAft>
              <a:buSzPts val="1600"/>
              <a:buChar char="●"/>
              <a:defRPr sz="1600"/>
            </a:lvl4pPr>
            <a:lvl5pPr indent="-330200" lvl="4" marL="2286000" rtl="0">
              <a:spcBef>
                <a:spcPts val="1600"/>
              </a:spcBef>
              <a:spcAft>
                <a:spcPts val="0"/>
              </a:spcAft>
              <a:buSzPts val="1600"/>
              <a:buChar char="○"/>
              <a:defRPr sz="1600"/>
            </a:lvl5pPr>
            <a:lvl6pPr indent="-330200" lvl="5" marL="2743200" rtl="0">
              <a:spcBef>
                <a:spcPts val="1600"/>
              </a:spcBef>
              <a:spcAft>
                <a:spcPts val="0"/>
              </a:spcAft>
              <a:buSzPts val="1600"/>
              <a:buChar char="■"/>
              <a:defRPr sz="1600"/>
            </a:lvl6pPr>
            <a:lvl7pPr indent="-330200" lvl="6" marL="3200400" rtl="0">
              <a:spcBef>
                <a:spcPts val="1600"/>
              </a:spcBef>
              <a:spcAft>
                <a:spcPts val="0"/>
              </a:spcAft>
              <a:buSzPts val="1600"/>
              <a:buChar char="●"/>
              <a:defRPr sz="1600"/>
            </a:lvl7pPr>
            <a:lvl8pPr indent="-330200" lvl="7" marL="3657600" rtl="0">
              <a:spcBef>
                <a:spcPts val="1600"/>
              </a:spcBef>
              <a:spcAft>
                <a:spcPts val="0"/>
              </a:spcAft>
              <a:buSzPts val="1600"/>
              <a:buChar char="○"/>
              <a:defRPr sz="1600"/>
            </a:lvl8pPr>
            <a:lvl9pPr indent="-330200" lvl="8" marL="4114800" rtl="0">
              <a:spcBef>
                <a:spcPts val="1600"/>
              </a:spcBef>
              <a:spcAft>
                <a:spcPts val="1600"/>
              </a:spcAft>
              <a:buSzPts val="1600"/>
              <a:buChar char="■"/>
              <a:defRPr sz="1600"/>
            </a:lvl9pPr>
          </a:lstStyle>
          <a:p/>
        </p:txBody>
      </p:sp>
      <p:sp>
        <p:nvSpPr>
          <p:cNvPr id="312" name="Google Shape;312;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
        <p:nvSpPr>
          <p:cNvPr id="313" name="Google Shape;313;p6"/>
          <p:cNvSpPr txBox="1"/>
          <p:nvPr>
            <p:ph idx="3" type="body"/>
          </p:nvPr>
        </p:nvSpPr>
        <p:spPr>
          <a:xfrm>
            <a:off x="6184149" y="2139875"/>
            <a:ext cx="2598000" cy="24288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SzPts val="1600"/>
              <a:buChar char="●"/>
              <a:defRPr sz="1600"/>
            </a:lvl1pPr>
            <a:lvl2pPr indent="-330200" lvl="1" marL="914400" rtl="0">
              <a:spcBef>
                <a:spcPts val="1600"/>
              </a:spcBef>
              <a:spcAft>
                <a:spcPts val="0"/>
              </a:spcAft>
              <a:buSzPts val="1600"/>
              <a:buChar char="○"/>
              <a:defRPr sz="1600"/>
            </a:lvl2pPr>
            <a:lvl3pPr indent="-330200" lvl="2" marL="1371600" rtl="0">
              <a:spcBef>
                <a:spcPts val="1600"/>
              </a:spcBef>
              <a:spcAft>
                <a:spcPts val="0"/>
              </a:spcAft>
              <a:buSzPts val="1600"/>
              <a:buChar char="■"/>
              <a:defRPr sz="1600"/>
            </a:lvl3pPr>
            <a:lvl4pPr indent="-330200" lvl="3" marL="1828800" rtl="0">
              <a:spcBef>
                <a:spcPts val="1600"/>
              </a:spcBef>
              <a:spcAft>
                <a:spcPts val="0"/>
              </a:spcAft>
              <a:buSzPts val="1600"/>
              <a:buChar char="●"/>
              <a:defRPr sz="1600"/>
            </a:lvl4pPr>
            <a:lvl5pPr indent="-330200" lvl="4" marL="2286000" rtl="0">
              <a:spcBef>
                <a:spcPts val="1600"/>
              </a:spcBef>
              <a:spcAft>
                <a:spcPts val="0"/>
              </a:spcAft>
              <a:buSzPts val="1600"/>
              <a:buChar char="○"/>
              <a:defRPr sz="1600"/>
            </a:lvl5pPr>
            <a:lvl6pPr indent="-330200" lvl="5" marL="2743200" rtl="0">
              <a:spcBef>
                <a:spcPts val="1600"/>
              </a:spcBef>
              <a:spcAft>
                <a:spcPts val="0"/>
              </a:spcAft>
              <a:buSzPts val="1600"/>
              <a:buChar char="■"/>
              <a:defRPr sz="1600"/>
            </a:lvl6pPr>
            <a:lvl7pPr indent="-330200" lvl="6" marL="3200400" rtl="0">
              <a:spcBef>
                <a:spcPts val="1600"/>
              </a:spcBef>
              <a:spcAft>
                <a:spcPts val="0"/>
              </a:spcAft>
              <a:buSzPts val="1600"/>
              <a:buChar char="●"/>
              <a:defRPr sz="1600"/>
            </a:lvl7pPr>
            <a:lvl8pPr indent="-330200" lvl="7" marL="3657600" rtl="0">
              <a:spcBef>
                <a:spcPts val="1600"/>
              </a:spcBef>
              <a:spcAft>
                <a:spcPts val="0"/>
              </a:spcAft>
              <a:buSzPts val="1600"/>
              <a:buChar char="○"/>
              <a:defRPr sz="1600"/>
            </a:lvl8pPr>
            <a:lvl9pPr indent="-330200" lvl="8" marL="4114800" rtl="0">
              <a:spcBef>
                <a:spcPts val="1600"/>
              </a:spcBef>
              <a:spcAft>
                <a:spcPts val="1600"/>
              </a:spcAft>
              <a:buSzPts val="1600"/>
              <a:buChar char="■"/>
              <a:defRPr sz="1600"/>
            </a:lvl9pPr>
          </a:lstStyle>
          <a:p/>
        </p:txBody>
      </p:sp>
      <p:sp>
        <p:nvSpPr>
          <p:cNvPr id="314" name="Google Shape;314;p6"/>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 name="Google Shape;315;p6"/>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16" name="Shape 316"/>
        <p:cNvGrpSpPr/>
        <p:nvPr/>
      </p:nvGrpSpPr>
      <p:grpSpPr>
        <a:xfrm>
          <a:off x="0" y="0"/>
          <a:ext cx="0" cy="0"/>
          <a:chOff x="0" y="0"/>
          <a:chExt cx="0" cy="0"/>
        </a:xfrm>
      </p:grpSpPr>
      <p:sp>
        <p:nvSpPr>
          <p:cNvPr id="317" name="Google Shape;317;p7"/>
          <p:cNvSpPr txBox="1"/>
          <p:nvPr>
            <p:ph type="title"/>
          </p:nvPr>
        </p:nvSpPr>
        <p:spPr>
          <a:xfrm>
            <a:off x="1849600" y="445025"/>
            <a:ext cx="6982800" cy="5727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p:txBody>
      </p:sp>
      <p:sp>
        <p:nvSpPr>
          <p:cNvPr id="318" name="Google Shape;318;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sp>
        <p:nvSpPr>
          <p:cNvPr id="319" name="Google Shape;319;p7"/>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 name="Google Shape;320;p7"/>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21" name="Shape 321"/>
        <p:cNvGrpSpPr/>
        <p:nvPr/>
      </p:nvGrpSpPr>
      <p:grpSpPr>
        <a:xfrm>
          <a:off x="0" y="0"/>
          <a:ext cx="0" cy="0"/>
          <a:chOff x="0" y="0"/>
          <a:chExt cx="0" cy="0"/>
        </a:xfrm>
      </p:grpSpPr>
      <p:grpSp>
        <p:nvGrpSpPr>
          <p:cNvPr id="322" name="Google Shape;322;p8"/>
          <p:cNvGrpSpPr/>
          <p:nvPr/>
        </p:nvGrpSpPr>
        <p:grpSpPr>
          <a:xfrm flipH="1">
            <a:off x="2963533" y="4332636"/>
            <a:ext cx="4002826" cy="917020"/>
            <a:chOff x="2971302" y="5016315"/>
            <a:chExt cx="5337101" cy="1210747"/>
          </a:xfrm>
        </p:grpSpPr>
        <p:sp>
          <p:nvSpPr>
            <p:cNvPr id="323" name="Google Shape;323;p8"/>
            <p:cNvSpPr/>
            <p:nvPr/>
          </p:nvSpPr>
          <p:spPr>
            <a:xfrm flipH="1">
              <a:off x="2971302" y="534578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 name="Google Shape;324;p8"/>
            <p:cNvSpPr/>
            <p:nvPr/>
          </p:nvSpPr>
          <p:spPr>
            <a:xfrm flipH="1">
              <a:off x="7611842" y="5016315"/>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5" name="Google Shape;325;p8"/>
          <p:cNvGrpSpPr/>
          <p:nvPr/>
        </p:nvGrpSpPr>
        <p:grpSpPr>
          <a:xfrm flipH="1">
            <a:off x="2408489" y="4390899"/>
            <a:ext cx="4038745" cy="756517"/>
            <a:chOff x="3663468" y="5178688"/>
            <a:chExt cx="5384993" cy="998834"/>
          </a:xfrm>
        </p:grpSpPr>
        <p:sp>
          <p:nvSpPr>
            <p:cNvPr id="326" name="Google Shape;326;p8"/>
            <p:cNvSpPr/>
            <p:nvPr/>
          </p:nvSpPr>
          <p:spPr>
            <a:xfrm flipH="1">
              <a:off x="3663468" y="5178688"/>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 name="Google Shape;327;p8"/>
            <p:cNvSpPr/>
            <p:nvPr/>
          </p:nvSpPr>
          <p:spPr>
            <a:xfrm flipH="1">
              <a:off x="8329172" y="528917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8" name="Google Shape;328;p8"/>
          <p:cNvGrpSpPr/>
          <p:nvPr/>
        </p:nvGrpSpPr>
        <p:grpSpPr>
          <a:xfrm flipH="1">
            <a:off x="1783428" y="4325569"/>
            <a:ext cx="7285788" cy="853987"/>
            <a:chOff x="167493" y="5079452"/>
            <a:chExt cx="9714384" cy="1127524"/>
          </a:xfrm>
        </p:grpSpPr>
        <p:sp>
          <p:nvSpPr>
            <p:cNvPr id="329" name="Google Shape;329;p8"/>
            <p:cNvSpPr/>
            <p:nvPr/>
          </p:nvSpPr>
          <p:spPr>
            <a:xfrm flipH="1">
              <a:off x="167493" y="507945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 name="Google Shape;330;p8"/>
            <p:cNvSpPr/>
            <p:nvPr/>
          </p:nvSpPr>
          <p:spPr>
            <a:xfrm flipH="1">
              <a:off x="4526490" y="527165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 name="Google Shape;331;p8"/>
            <p:cNvSpPr/>
            <p:nvPr/>
          </p:nvSpPr>
          <p:spPr>
            <a:xfrm flipH="1">
              <a:off x="9185316" y="5325702"/>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2" name="Google Shape;332;p8"/>
          <p:cNvGrpSpPr/>
          <p:nvPr/>
        </p:nvGrpSpPr>
        <p:grpSpPr>
          <a:xfrm flipH="1">
            <a:off x="132162" y="4503062"/>
            <a:ext cx="7421457" cy="712709"/>
            <a:chOff x="2160910" y="5248297"/>
            <a:chExt cx="9895276" cy="940995"/>
          </a:xfrm>
        </p:grpSpPr>
        <p:sp>
          <p:nvSpPr>
            <p:cNvPr id="333" name="Google Shape;333;p8"/>
            <p:cNvSpPr/>
            <p:nvPr/>
          </p:nvSpPr>
          <p:spPr>
            <a:xfrm flipH="1">
              <a:off x="2160910" y="530094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 name="Google Shape;334;p8"/>
            <p:cNvSpPr/>
            <p:nvPr/>
          </p:nvSpPr>
          <p:spPr>
            <a:xfrm flipH="1">
              <a:off x="6806790" y="5254191"/>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 name="Google Shape;335;p8"/>
            <p:cNvSpPr/>
            <p:nvPr/>
          </p:nvSpPr>
          <p:spPr>
            <a:xfrm flipH="1">
              <a:off x="11336896" y="5248297"/>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6" name="Google Shape;336;p8"/>
          <p:cNvGrpSpPr/>
          <p:nvPr/>
        </p:nvGrpSpPr>
        <p:grpSpPr>
          <a:xfrm flipH="1">
            <a:off x="1268308" y="4333185"/>
            <a:ext cx="7409222" cy="861624"/>
            <a:chOff x="689741" y="5071419"/>
            <a:chExt cx="9878963" cy="1137607"/>
          </a:xfrm>
        </p:grpSpPr>
        <p:sp>
          <p:nvSpPr>
            <p:cNvPr id="337" name="Google Shape;337;p8"/>
            <p:cNvSpPr/>
            <p:nvPr/>
          </p:nvSpPr>
          <p:spPr>
            <a:xfrm flipH="1">
              <a:off x="689741" y="521745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 name="Google Shape;338;p8"/>
            <p:cNvSpPr/>
            <p:nvPr/>
          </p:nvSpPr>
          <p:spPr>
            <a:xfrm flipH="1">
              <a:off x="5192148" y="5320682"/>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 name="Google Shape;339;p8"/>
            <p:cNvSpPr/>
            <p:nvPr/>
          </p:nvSpPr>
          <p:spPr>
            <a:xfrm flipH="1">
              <a:off x="9849414" y="5071419"/>
              <a:ext cx="719289" cy="888345"/>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0" name="Google Shape;340;p8"/>
          <p:cNvGrpSpPr/>
          <p:nvPr/>
        </p:nvGrpSpPr>
        <p:grpSpPr>
          <a:xfrm flipH="1">
            <a:off x="692630" y="4351311"/>
            <a:ext cx="7379935" cy="742954"/>
            <a:chOff x="1496361" y="5149828"/>
            <a:chExt cx="9839913" cy="980927"/>
          </a:xfrm>
        </p:grpSpPr>
        <p:sp>
          <p:nvSpPr>
            <p:cNvPr id="341" name="Google Shape;341;p8"/>
            <p:cNvSpPr/>
            <p:nvPr/>
          </p:nvSpPr>
          <p:spPr>
            <a:xfrm flipH="1">
              <a:off x="1496361" y="5149828"/>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 name="Google Shape;342;p8"/>
            <p:cNvSpPr/>
            <p:nvPr/>
          </p:nvSpPr>
          <p:spPr>
            <a:xfrm flipH="1">
              <a:off x="6010824" y="5249481"/>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 name="Google Shape;343;p8"/>
            <p:cNvSpPr/>
            <p:nvPr/>
          </p:nvSpPr>
          <p:spPr>
            <a:xfrm flipH="1">
              <a:off x="10639713" y="5243903"/>
              <a:ext cx="696562" cy="8812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44" name="Google Shape;344;p8"/>
          <p:cNvSpPr txBox="1"/>
          <p:nvPr>
            <p:ph type="title"/>
          </p:nvPr>
        </p:nvSpPr>
        <p:spPr>
          <a:xfrm>
            <a:off x="325425" y="565050"/>
            <a:ext cx="6723900" cy="755700"/>
          </a:xfrm>
          <a:prstGeom prst="rect">
            <a:avLst/>
          </a:prstGeom>
        </p:spPr>
        <p:txBody>
          <a:bodyPr anchorCtr="0" anchor="b" bIns="91425" lIns="91425" spcFirstLastPara="1" rIns="91425" wrap="square" tIns="91425">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p:txBody>
      </p:sp>
      <p:sp>
        <p:nvSpPr>
          <p:cNvPr id="345" name="Google Shape;345;p8"/>
          <p:cNvSpPr txBox="1"/>
          <p:nvPr>
            <p:ph idx="1" type="body"/>
          </p:nvPr>
        </p:nvSpPr>
        <p:spPr>
          <a:xfrm>
            <a:off x="325425" y="1399050"/>
            <a:ext cx="7017000" cy="16962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346" name="Google Shape;346;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ONE_COLUMN_TEXT_1">
    <p:spTree>
      <p:nvGrpSpPr>
        <p:cNvPr id="347" name="Shape 347"/>
        <p:cNvGrpSpPr/>
        <p:nvPr/>
      </p:nvGrpSpPr>
      <p:grpSpPr>
        <a:xfrm>
          <a:off x="0" y="0"/>
          <a:ext cx="0" cy="0"/>
          <a:chOff x="0" y="0"/>
          <a:chExt cx="0" cy="0"/>
        </a:xfrm>
      </p:grpSpPr>
      <p:grpSp>
        <p:nvGrpSpPr>
          <p:cNvPr id="348" name="Google Shape;348;p9"/>
          <p:cNvGrpSpPr/>
          <p:nvPr/>
        </p:nvGrpSpPr>
        <p:grpSpPr>
          <a:xfrm>
            <a:off x="-127811" y="7474"/>
            <a:ext cx="9238661" cy="5113804"/>
            <a:chOff x="-127811" y="-26559"/>
            <a:chExt cx="12318214" cy="6841210"/>
          </a:xfrm>
        </p:grpSpPr>
        <p:sp>
          <p:nvSpPr>
            <p:cNvPr id="349" name="Google Shape;349;p9"/>
            <p:cNvSpPr/>
            <p:nvPr/>
          </p:nvSpPr>
          <p:spPr>
            <a:xfrm rot="6712811">
              <a:off x="97164" y="4149314"/>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 name="Google Shape;350;p9"/>
            <p:cNvSpPr/>
            <p:nvPr/>
          </p:nvSpPr>
          <p:spPr>
            <a:xfrm rot="10528271">
              <a:off x="4266346" y="6020"/>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 name="Google Shape;351;p9"/>
            <p:cNvSpPr/>
            <p:nvPr/>
          </p:nvSpPr>
          <p:spPr>
            <a:xfrm rot="-10324172">
              <a:off x="9278859" y="34580"/>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 name="Google Shape;352;p9"/>
            <p:cNvSpPr/>
            <p:nvPr/>
          </p:nvSpPr>
          <p:spPr>
            <a:xfrm flipH="1" rot="-475828">
              <a:off x="3589251" y="5680467"/>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 name="Google Shape;353;p9"/>
            <p:cNvSpPr/>
            <p:nvPr/>
          </p:nvSpPr>
          <p:spPr>
            <a:xfrm flipH="1" rot="271729">
              <a:off x="8536519" y="5710597"/>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 name="Google Shape;354;p9"/>
            <p:cNvSpPr/>
            <p:nvPr/>
          </p:nvSpPr>
          <p:spPr>
            <a:xfrm flipH="1" rot="-6712811">
              <a:off x="11098026" y="3362540"/>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5" name="Google Shape;355;p9"/>
          <p:cNvGrpSpPr/>
          <p:nvPr/>
        </p:nvGrpSpPr>
        <p:grpSpPr>
          <a:xfrm>
            <a:off x="-32992" y="-117370"/>
            <a:ext cx="9145077" cy="5315562"/>
            <a:chOff x="-1385" y="-193575"/>
            <a:chExt cx="12193437" cy="7111120"/>
          </a:xfrm>
        </p:grpSpPr>
        <p:sp>
          <p:nvSpPr>
            <p:cNvPr id="356" name="Google Shape;356;p9"/>
            <p:cNvSpPr/>
            <p:nvPr/>
          </p:nvSpPr>
          <p:spPr>
            <a:xfrm rot="5400000">
              <a:off x="184612" y="307714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 name="Google Shape;357;p9"/>
            <p:cNvSpPr/>
            <p:nvPr/>
          </p:nvSpPr>
          <p:spPr>
            <a:xfrm rot="9048151">
              <a:off x="216276" y="-48324"/>
              <a:ext cx="888190" cy="112371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 name="Google Shape;358;p9"/>
            <p:cNvSpPr/>
            <p:nvPr/>
          </p:nvSpPr>
          <p:spPr>
            <a:xfrm rot="-10283783">
              <a:off x="5254013" y="61147"/>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 name="Google Shape;359;p9"/>
            <p:cNvSpPr/>
            <p:nvPr/>
          </p:nvSpPr>
          <p:spPr>
            <a:xfrm rot="10800000">
              <a:off x="10255670" y="1009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 name="Google Shape;360;p9"/>
            <p:cNvSpPr/>
            <p:nvPr/>
          </p:nvSpPr>
          <p:spPr>
            <a:xfrm flipH="1" rot="-516217">
              <a:off x="2884332" y="5735431"/>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 name="Google Shape;361;p9"/>
            <p:cNvSpPr/>
            <p:nvPr/>
          </p:nvSpPr>
          <p:spPr>
            <a:xfrm flipH="1">
              <a:off x="7885991" y="565542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 name="Google Shape;362;p9"/>
            <p:cNvSpPr/>
            <p:nvPr/>
          </p:nvSpPr>
          <p:spPr>
            <a:xfrm flipH="1" rot="-5400000">
              <a:off x="11187120" y="400898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3" name="Google Shape;363;p9"/>
          <p:cNvGrpSpPr/>
          <p:nvPr/>
        </p:nvGrpSpPr>
        <p:grpSpPr>
          <a:xfrm>
            <a:off x="-75178" y="-10268"/>
            <a:ext cx="9186029" cy="5329267"/>
            <a:chOff x="-57633" y="-50294"/>
            <a:chExt cx="12248038" cy="7129455"/>
          </a:xfrm>
        </p:grpSpPr>
        <p:sp>
          <p:nvSpPr>
            <p:cNvPr id="364" name="Google Shape;364;p9"/>
            <p:cNvSpPr/>
            <p:nvPr/>
          </p:nvSpPr>
          <p:spPr>
            <a:xfrm rot="6712811">
              <a:off x="168887" y="826540"/>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 name="Google Shape;365;p9"/>
            <p:cNvSpPr/>
            <p:nvPr/>
          </p:nvSpPr>
          <p:spPr>
            <a:xfrm rot="2688022">
              <a:off x="194265" y="5855763"/>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 name="Google Shape;366;p9"/>
            <p:cNvSpPr/>
            <p:nvPr/>
          </p:nvSpPr>
          <p:spPr>
            <a:xfrm rot="-10324172">
              <a:off x="2639004" y="4515"/>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 name="Google Shape;367;p9"/>
            <p:cNvSpPr/>
            <p:nvPr/>
          </p:nvSpPr>
          <p:spPr>
            <a:xfrm rot="10528271">
              <a:off x="7586273" y="36145"/>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 name="Google Shape;368;p9"/>
            <p:cNvSpPr/>
            <p:nvPr/>
          </p:nvSpPr>
          <p:spPr>
            <a:xfrm flipH="1" rot="271729">
              <a:off x="5216593" y="5680472"/>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 name="Google Shape;369;p9"/>
            <p:cNvSpPr/>
            <p:nvPr/>
          </p:nvSpPr>
          <p:spPr>
            <a:xfrm flipH="1" rot="-475828">
              <a:off x="10229106" y="5710532"/>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 name="Google Shape;370;p9"/>
            <p:cNvSpPr/>
            <p:nvPr/>
          </p:nvSpPr>
          <p:spPr>
            <a:xfrm flipH="1" rot="-6712811">
              <a:off x="11098028" y="1691457"/>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1" name="Google Shape;371;p9"/>
          <p:cNvGrpSpPr/>
          <p:nvPr/>
        </p:nvGrpSpPr>
        <p:grpSpPr>
          <a:xfrm>
            <a:off x="18273" y="12398"/>
            <a:ext cx="9093813" cy="5208268"/>
            <a:chOff x="66967" y="-19972"/>
            <a:chExt cx="12125084" cy="6967582"/>
          </a:xfrm>
        </p:grpSpPr>
        <p:sp>
          <p:nvSpPr>
            <p:cNvPr id="372" name="Google Shape;372;p9"/>
            <p:cNvSpPr/>
            <p:nvPr/>
          </p:nvSpPr>
          <p:spPr>
            <a:xfrm rot="5400000">
              <a:off x="184612" y="4795756"/>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 name="Google Shape;373;p9"/>
            <p:cNvSpPr/>
            <p:nvPr/>
          </p:nvSpPr>
          <p:spPr>
            <a:xfrm rot="10800000">
              <a:off x="3615815" y="-19972"/>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 name="Google Shape;374;p9"/>
            <p:cNvSpPr/>
            <p:nvPr/>
          </p:nvSpPr>
          <p:spPr>
            <a:xfrm rot="-10283783">
              <a:off x="8573940" y="91272"/>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 name="Google Shape;375;p9"/>
            <p:cNvSpPr/>
            <p:nvPr/>
          </p:nvSpPr>
          <p:spPr>
            <a:xfrm flipH="1">
              <a:off x="4566062" y="565548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 name="Google Shape;376;p9"/>
            <p:cNvSpPr/>
            <p:nvPr/>
          </p:nvSpPr>
          <p:spPr>
            <a:xfrm flipH="1" rot="-516217">
              <a:off x="9524187" y="5765496"/>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 name="Google Shape;377;p9"/>
            <p:cNvSpPr/>
            <p:nvPr/>
          </p:nvSpPr>
          <p:spPr>
            <a:xfrm flipH="1" rot="-5400000">
              <a:off x="11187120" y="2290368"/>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8" name="Google Shape;378;p9"/>
          <p:cNvGrpSpPr/>
          <p:nvPr/>
        </p:nvGrpSpPr>
        <p:grpSpPr>
          <a:xfrm>
            <a:off x="18273" y="12353"/>
            <a:ext cx="9093813" cy="5185794"/>
            <a:chOff x="66967" y="-20033"/>
            <a:chExt cx="12125084" cy="6937517"/>
          </a:xfrm>
        </p:grpSpPr>
        <p:sp>
          <p:nvSpPr>
            <p:cNvPr id="379" name="Google Shape;379;p9"/>
            <p:cNvSpPr/>
            <p:nvPr/>
          </p:nvSpPr>
          <p:spPr>
            <a:xfrm rot="5400000">
              <a:off x="184612" y="138333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 name="Google Shape;380;p9"/>
            <p:cNvSpPr/>
            <p:nvPr/>
          </p:nvSpPr>
          <p:spPr>
            <a:xfrm rot="-10283783">
              <a:off x="1934085" y="61207"/>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 name="Google Shape;381;p9"/>
            <p:cNvSpPr/>
            <p:nvPr/>
          </p:nvSpPr>
          <p:spPr>
            <a:xfrm rot="10800000">
              <a:off x="6935743" y="-20033"/>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 name="Google Shape;382;p9"/>
            <p:cNvSpPr/>
            <p:nvPr/>
          </p:nvSpPr>
          <p:spPr>
            <a:xfrm flipH="1" rot="-516217">
              <a:off x="6204260" y="5735371"/>
              <a:ext cx="886902" cy="112208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 name="Google Shape;383;p9"/>
            <p:cNvSpPr/>
            <p:nvPr/>
          </p:nvSpPr>
          <p:spPr>
            <a:xfrm flipH="1">
              <a:off x="11205917" y="5685548"/>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 name="Google Shape;384;p9"/>
            <p:cNvSpPr/>
            <p:nvPr/>
          </p:nvSpPr>
          <p:spPr>
            <a:xfrm flipH="1">
              <a:off x="1138391" y="5705470"/>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 name="Google Shape;385;p9"/>
            <p:cNvSpPr/>
            <p:nvPr/>
          </p:nvSpPr>
          <p:spPr>
            <a:xfrm flipH="1" rot="-5400000">
              <a:off x="11187120" y="596559"/>
              <a:ext cx="887287" cy="1122576"/>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6" name="Google Shape;386;p9"/>
          <p:cNvGrpSpPr/>
          <p:nvPr/>
        </p:nvGrpSpPr>
        <p:grpSpPr>
          <a:xfrm>
            <a:off x="-127810" y="-10312"/>
            <a:ext cx="9292453" cy="5126859"/>
            <a:chOff x="-127810" y="-50354"/>
            <a:chExt cx="12389937" cy="6858675"/>
          </a:xfrm>
        </p:grpSpPr>
        <p:sp>
          <p:nvSpPr>
            <p:cNvPr id="387" name="Google Shape;387;p9"/>
            <p:cNvSpPr/>
            <p:nvPr/>
          </p:nvSpPr>
          <p:spPr>
            <a:xfrm rot="6712811">
              <a:off x="97165" y="2478231"/>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 name="Google Shape;388;p9"/>
            <p:cNvSpPr/>
            <p:nvPr/>
          </p:nvSpPr>
          <p:spPr>
            <a:xfrm rot="10528271">
              <a:off x="946418" y="6080"/>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 name="Google Shape;389;p9"/>
            <p:cNvSpPr/>
            <p:nvPr/>
          </p:nvSpPr>
          <p:spPr>
            <a:xfrm rot="-10324172">
              <a:off x="5958932" y="4455"/>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 name="Google Shape;390;p9"/>
            <p:cNvSpPr/>
            <p:nvPr/>
          </p:nvSpPr>
          <p:spPr>
            <a:xfrm flipH="1" rot="271729">
              <a:off x="1896665" y="5680532"/>
              <a:ext cx="867569" cy="107147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 name="Google Shape;391;p9"/>
            <p:cNvSpPr/>
            <p:nvPr/>
          </p:nvSpPr>
          <p:spPr>
            <a:xfrm flipH="1" rot="-475828">
              <a:off x="6909179" y="5680407"/>
              <a:ext cx="868888" cy="107310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 name="Google Shape;392;p9"/>
            <p:cNvSpPr/>
            <p:nvPr/>
          </p:nvSpPr>
          <p:spPr>
            <a:xfrm flipH="1" rot="-6712811">
              <a:off x="11169750" y="39766"/>
              <a:ext cx="867402" cy="1071268"/>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 name="Google Shape;393;p9"/>
            <p:cNvSpPr/>
            <p:nvPr/>
          </p:nvSpPr>
          <p:spPr>
            <a:xfrm flipH="1" rot="-4837837">
              <a:off x="11157884" y="4949385"/>
              <a:ext cx="867875" cy="1071852"/>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94" name="Google Shape;394;p9"/>
          <p:cNvSpPr txBox="1"/>
          <p:nvPr>
            <p:ph type="title"/>
          </p:nvPr>
        </p:nvSpPr>
        <p:spPr>
          <a:xfrm>
            <a:off x="990750" y="936600"/>
            <a:ext cx="7071000" cy="7557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p:txBody>
      </p:sp>
      <p:sp>
        <p:nvSpPr>
          <p:cNvPr id="395" name="Google Shape;395;p9"/>
          <p:cNvSpPr txBox="1"/>
          <p:nvPr>
            <p:ph idx="1" type="body"/>
          </p:nvPr>
        </p:nvSpPr>
        <p:spPr>
          <a:xfrm>
            <a:off x="990750" y="1790875"/>
            <a:ext cx="7071000" cy="24045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a:lvl1pPr>
            <a:lvl2pPr indent="-342900" lvl="1" marL="914400" rtl="0">
              <a:spcBef>
                <a:spcPts val="1600"/>
              </a:spcBef>
              <a:spcAft>
                <a:spcPts val="0"/>
              </a:spcAft>
              <a:buSzPts val="1800"/>
              <a:buChar char="○"/>
              <a:defRPr sz="1800"/>
            </a:lvl2pPr>
            <a:lvl3pPr indent="-342900" lvl="2" marL="1371600" rtl="0">
              <a:spcBef>
                <a:spcPts val="1600"/>
              </a:spcBef>
              <a:spcAft>
                <a:spcPts val="0"/>
              </a:spcAft>
              <a:buSzPts val="1800"/>
              <a:buChar char="■"/>
              <a:defRPr sz="1800"/>
            </a:lvl3pPr>
            <a:lvl4pPr indent="-342900" lvl="3" marL="1828800" rtl="0">
              <a:spcBef>
                <a:spcPts val="1600"/>
              </a:spcBef>
              <a:spcAft>
                <a:spcPts val="0"/>
              </a:spcAft>
              <a:buSzPts val="1800"/>
              <a:buChar char="●"/>
              <a:defRPr sz="1800"/>
            </a:lvl4pPr>
            <a:lvl5pPr indent="-342900" lvl="4" marL="2286000" rtl="0">
              <a:spcBef>
                <a:spcPts val="1600"/>
              </a:spcBef>
              <a:spcAft>
                <a:spcPts val="0"/>
              </a:spcAft>
              <a:buSzPts val="1800"/>
              <a:buChar char="○"/>
              <a:defRPr sz="1800"/>
            </a:lvl5pPr>
            <a:lvl6pPr indent="-342900" lvl="5" marL="2743200" rtl="0">
              <a:spcBef>
                <a:spcPts val="1600"/>
              </a:spcBef>
              <a:spcAft>
                <a:spcPts val="0"/>
              </a:spcAft>
              <a:buSzPts val="1800"/>
              <a:buChar char="■"/>
              <a:defRPr sz="1800"/>
            </a:lvl6pPr>
            <a:lvl7pPr indent="-342900" lvl="6" marL="3200400" rtl="0">
              <a:spcBef>
                <a:spcPts val="1600"/>
              </a:spcBef>
              <a:spcAft>
                <a:spcPts val="0"/>
              </a:spcAft>
              <a:buSzPts val="1800"/>
              <a:buChar char="●"/>
              <a:defRPr sz="1800"/>
            </a:lvl7pPr>
            <a:lvl8pPr indent="-342900" lvl="7" marL="3657600" rtl="0">
              <a:spcBef>
                <a:spcPts val="1600"/>
              </a:spcBef>
              <a:spcAft>
                <a:spcPts val="0"/>
              </a:spcAft>
              <a:buSzPts val="1800"/>
              <a:buChar char="○"/>
              <a:defRPr sz="1800"/>
            </a:lvl8pPr>
            <a:lvl9pPr indent="-342900" lvl="8" marL="4114800" rtl="0">
              <a:spcBef>
                <a:spcPts val="1600"/>
              </a:spcBef>
              <a:spcAft>
                <a:spcPts val="1600"/>
              </a:spcAft>
              <a:buSzPts val="1800"/>
              <a:buChar char="■"/>
              <a:defRPr sz="1800"/>
            </a:lvl9pPr>
          </a:lstStyle>
          <a:p/>
        </p:txBody>
      </p:sp>
      <p:sp>
        <p:nvSpPr>
          <p:cNvPr id="396" name="Google Shape;396;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97" name="Shape 397"/>
        <p:cNvGrpSpPr/>
        <p:nvPr/>
      </p:nvGrpSpPr>
      <p:grpSpPr>
        <a:xfrm>
          <a:off x="0" y="0"/>
          <a:ext cx="0" cy="0"/>
          <a:chOff x="0" y="0"/>
          <a:chExt cx="0" cy="0"/>
        </a:xfrm>
      </p:grpSpPr>
      <p:sp>
        <p:nvSpPr>
          <p:cNvPr id="398" name="Google Shape;398;p10"/>
          <p:cNvSpPr txBox="1"/>
          <p:nvPr>
            <p:ph type="title"/>
          </p:nvPr>
        </p:nvSpPr>
        <p:spPr>
          <a:xfrm>
            <a:off x="2276075" y="747400"/>
            <a:ext cx="4874100" cy="35559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sz="6000"/>
            </a:lvl1pPr>
            <a:lvl2pPr lvl="1">
              <a:spcBef>
                <a:spcPts val="0"/>
              </a:spcBef>
              <a:spcAft>
                <a:spcPts val="0"/>
              </a:spcAft>
              <a:buSzPts val="6000"/>
              <a:buNone/>
              <a:defRPr sz="6000"/>
            </a:lvl2pPr>
            <a:lvl3pPr lvl="2">
              <a:spcBef>
                <a:spcPts val="0"/>
              </a:spcBef>
              <a:spcAft>
                <a:spcPts val="0"/>
              </a:spcAft>
              <a:buSzPts val="6000"/>
              <a:buNone/>
              <a:defRPr sz="6000"/>
            </a:lvl3pPr>
            <a:lvl4pPr lvl="3">
              <a:spcBef>
                <a:spcPts val="0"/>
              </a:spcBef>
              <a:spcAft>
                <a:spcPts val="0"/>
              </a:spcAft>
              <a:buSzPts val="6000"/>
              <a:buNone/>
              <a:defRPr sz="6000"/>
            </a:lvl4pPr>
            <a:lvl5pPr lvl="4">
              <a:spcBef>
                <a:spcPts val="0"/>
              </a:spcBef>
              <a:spcAft>
                <a:spcPts val="0"/>
              </a:spcAft>
              <a:buSzPts val="6000"/>
              <a:buNone/>
              <a:defRPr sz="6000"/>
            </a:lvl5pPr>
            <a:lvl6pPr lvl="5">
              <a:spcBef>
                <a:spcPts val="0"/>
              </a:spcBef>
              <a:spcAft>
                <a:spcPts val="0"/>
              </a:spcAft>
              <a:buSzPts val="6000"/>
              <a:buNone/>
              <a:defRPr sz="6000"/>
            </a:lvl6pPr>
            <a:lvl7pPr lvl="6">
              <a:spcBef>
                <a:spcPts val="0"/>
              </a:spcBef>
              <a:spcAft>
                <a:spcPts val="0"/>
              </a:spcAft>
              <a:buSzPts val="6000"/>
              <a:buNone/>
              <a:defRPr sz="6000"/>
            </a:lvl7pPr>
            <a:lvl8pPr lvl="7">
              <a:spcBef>
                <a:spcPts val="0"/>
              </a:spcBef>
              <a:spcAft>
                <a:spcPts val="0"/>
              </a:spcAft>
              <a:buSzPts val="6000"/>
              <a:buNone/>
              <a:defRPr sz="6000"/>
            </a:lvl8pPr>
            <a:lvl9pPr lvl="8">
              <a:spcBef>
                <a:spcPts val="0"/>
              </a:spcBef>
              <a:spcAft>
                <a:spcPts val="0"/>
              </a:spcAft>
              <a:buSzPts val="6000"/>
              <a:buNone/>
              <a:defRPr sz="6000"/>
            </a:lvl9pPr>
          </a:lstStyle>
          <a:p/>
        </p:txBody>
      </p:sp>
      <p:sp>
        <p:nvSpPr>
          <p:cNvPr id="399" name="Google Shape;399;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GB"/>
              <a:t>‹#›</a:t>
            </a:fld>
            <a:endParaRPr/>
          </a:p>
        </p:txBody>
      </p:sp>
      <p:grpSp>
        <p:nvGrpSpPr>
          <p:cNvPr id="400" name="Google Shape;400;p10"/>
          <p:cNvGrpSpPr/>
          <p:nvPr/>
        </p:nvGrpSpPr>
        <p:grpSpPr>
          <a:xfrm>
            <a:off x="1579459" y="676458"/>
            <a:ext cx="5896332" cy="4275329"/>
            <a:chOff x="2142656" y="983104"/>
            <a:chExt cx="7861777" cy="5679236"/>
          </a:xfrm>
        </p:grpSpPr>
        <p:sp>
          <p:nvSpPr>
            <p:cNvPr id="401" name="Google Shape;401;p10"/>
            <p:cNvSpPr/>
            <p:nvPr/>
          </p:nvSpPr>
          <p:spPr>
            <a:xfrm rot="-4132877">
              <a:off x="2364893" y="1231286"/>
              <a:ext cx="867463" cy="107134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 name="Google Shape;402;p10"/>
            <p:cNvSpPr/>
            <p:nvPr/>
          </p:nvSpPr>
          <p:spPr>
            <a:xfrm flipH="1" rot="-8780944">
              <a:off x="3588689" y="5437928"/>
              <a:ext cx="869228" cy="107352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 name="Google Shape;403;p10"/>
            <p:cNvSpPr/>
            <p:nvPr/>
          </p:nvSpPr>
          <p:spPr>
            <a:xfrm flipH="1" rot="9551751">
              <a:off x="8403826" y="5212046"/>
              <a:ext cx="867931" cy="10719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 name="Google Shape;404;p10"/>
            <p:cNvSpPr/>
            <p:nvPr/>
          </p:nvSpPr>
          <p:spPr>
            <a:xfrm flipH="1" rot="4189436">
              <a:off x="8916449" y="1039401"/>
              <a:ext cx="868944" cy="1073172"/>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05" name="Google Shape;405;p10"/>
          <p:cNvGrpSpPr/>
          <p:nvPr/>
        </p:nvGrpSpPr>
        <p:grpSpPr>
          <a:xfrm>
            <a:off x="1858768" y="-211463"/>
            <a:ext cx="5987851" cy="5386954"/>
            <a:chOff x="2524934" y="-236116"/>
            <a:chExt cx="7983801" cy="7155890"/>
          </a:xfrm>
        </p:grpSpPr>
        <p:sp>
          <p:nvSpPr>
            <p:cNvPr id="406" name="Google Shape;406;p10"/>
            <p:cNvSpPr/>
            <p:nvPr/>
          </p:nvSpPr>
          <p:spPr>
            <a:xfrm rot="-2512672">
              <a:off x="2786565" y="735224"/>
              <a:ext cx="888190" cy="112371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 name="Google Shape;407;p10"/>
            <p:cNvSpPr/>
            <p:nvPr/>
          </p:nvSpPr>
          <p:spPr>
            <a:xfrm rot="573022">
              <a:off x="5626684" y="-170299"/>
              <a:ext cx="887144" cy="1122395"/>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 name="Google Shape;408;p10"/>
            <p:cNvSpPr/>
            <p:nvPr/>
          </p:nvSpPr>
          <p:spPr>
            <a:xfrm flipH="1" rot="-9594838">
              <a:off x="2760441" y="4849101"/>
              <a:ext cx="887357" cy="112266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 name="Google Shape;409;p10"/>
            <p:cNvSpPr/>
            <p:nvPr/>
          </p:nvSpPr>
          <p:spPr>
            <a:xfrm flipH="1" rot="8492963">
              <a:off x="7637825" y="5643749"/>
              <a:ext cx="886795" cy="1121953"/>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 name="Google Shape;410;p10"/>
            <p:cNvSpPr/>
            <p:nvPr/>
          </p:nvSpPr>
          <p:spPr>
            <a:xfrm flipH="1" rot="3305084">
              <a:off x="9350778" y="1707769"/>
              <a:ext cx="887389" cy="112270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1" name="Google Shape;411;p10"/>
          <p:cNvGrpSpPr/>
          <p:nvPr/>
        </p:nvGrpSpPr>
        <p:grpSpPr>
          <a:xfrm>
            <a:off x="1199500" y="-236165"/>
            <a:ext cx="6646585" cy="5425886"/>
            <a:chOff x="1636045" y="-229201"/>
            <a:chExt cx="8862113" cy="7207606"/>
          </a:xfrm>
        </p:grpSpPr>
        <p:sp>
          <p:nvSpPr>
            <p:cNvPr id="412" name="Google Shape;412;p10"/>
            <p:cNvSpPr/>
            <p:nvPr/>
          </p:nvSpPr>
          <p:spPr>
            <a:xfrm rot="-1430865">
              <a:off x="5009726" y="-99441"/>
              <a:ext cx="868353" cy="1072442"/>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 name="Google Shape;413;p10"/>
            <p:cNvSpPr/>
            <p:nvPr/>
          </p:nvSpPr>
          <p:spPr>
            <a:xfrm rot="-6135166">
              <a:off x="1817838" y="2670509"/>
              <a:ext cx="867495" cy="1071383"/>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 name="Google Shape;414;p10"/>
            <p:cNvSpPr/>
            <p:nvPr/>
          </p:nvSpPr>
          <p:spPr>
            <a:xfrm flipH="1" rot="-10502917">
              <a:off x="5215551" y="5870814"/>
              <a:ext cx="868099" cy="107212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 name="Google Shape;415;p10"/>
            <p:cNvSpPr/>
            <p:nvPr/>
          </p:nvSpPr>
          <p:spPr>
            <a:xfrm flipH="1" rot="7001492">
              <a:off x="9391119" y="3916815"/>
              <a:ext cx="867379" cy="1071239"/>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10"/>
            <p:cNvSpPr/>
            <p:nvPr/>
          </p:nvSpPr>
          <p:spPr>
            <a:xfrm flipH="1" rot="2188451">
              <a:off x="7767653" y="144833"/>
              <a:ext cx="867878" cy="107185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7" name="Google Shape;417;p10"/>
          <p:cNvGrpSpPr/>
          <p:nvPr/>
        </p:nvGrpSpPr>
        <p:grpSpPr>
          <a:xfrm>
            <a:off x="1263165" y="318841"/>
            <a:ext cx="6256456" cy="4787281"/>
            <a:chOff x="1754440" y="496755"/>
            <a:chExt cx="8341941" cy="6359300"/>
          </a:xfrm>
        </p:grpSpPr>
        <p:sp>
          <p:nvSpPr>
            <p:cNvPr id="418" name="Google Shape;418;p10"/>
            <p:cNvSpPr/>
            <p:nvPr/>
          </p:nvSpPr>
          <p:spPr>
            <a:xfrm rot="-4090423">
              <a:off x="1996598" y="2013759"/>
              <a:ext cx="886574" cy="112167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 name="Google Shape;419;p10"/>
            <p:cNvSpPr/>
            <p:nvPr/>
          </p:nvSpPr>
          <p:spPr>
            <a:xfrm flipH="1" rot="-10606981">
              <a:off x="4203104" y="5710341"/>
              <a:ext cx="886611" cy="1121720"/>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 name="Google Shape;420;p10"/>
            <p:cNvSpPr/>
            <p:nvPr/>
          </p:nvSpPr>
          <p:spPr>
            <a:xfrm flipH="1" rot="6095934">
              <a:off x="9014385" y="4705282"/>
              <a:ext cx="886737" cy="1121880"/>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 name="Google Shape;421;p10"/>
            <p:cNvSpPr/>
            <p:nvPr/>
          </p:nvSpPr>
          <p:spPr>
            <a:xfrm flipH="1" rot="2266859">
              <a:off x="8555785" y="650757"/>
              <a:ext cx="886570" cy="112166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22" name="Google Shape;422;p10"/>
          <p:cNvGrpSpPr/>
          <p:nvPr/>
        </p:nvGrpSpPr>
        <p:grpSpPr>
          <a:xfrm>
            <a:off x="1174955" y="-76183"/>
            <a:ext cx="6794071" cy="5331996"/>
            <a:chOff x="1603317" y="-16685"/>
            <a:chExt cx="9058762" cy="7082885"/>
          </a:xfrm>
        </p:grpSpPr>
        <p:sp>
          <p:nvSpPr>
            <p:cNvPr id="423" name="Google Shape;423;p10"/>
            <p:cNvSpPr/>
            <p:nvPr/>
          </p:nvSpPr>
          <p:spPr>
            <a:xfrm rot="-629781">
              <a:off x="4125428" y="54770"/>
              <a:ext cx="887628" cy="1123007"/>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 name="Google Shape;424;p10"/>
            <p:cNvSpPr/>
            <p:nvPr/>
          </p:nvSpPr>
          <p:spPr>
            <a:xfrm flipH="1" rot="9871997">
              <a:off x="5952270" y="5847121"/>
              <a:ext cx="886211" cy="1121214"/>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10"/>
            <p:cNvSpPr/>
            <p:nvPr/>
          </p:nvSpPr>
          <p:spPr>
            <a:xfrm flipH="1" rot="4548087">
              <a:off x="9565279" y="3261930"/>
              <a:ext cx="887447" cy="1122778"/>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10"/>
            <p:cNvSpPr/>
            <p:nvPr/>
          </p:nvSpPr>
          <p:spPr>
            <a:xfrm flipH="1" rot="-7477134">
              <a:off x="1873455" y="3440101"/>
              <a:ext cx="886727" cy="1121867"/>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10"/>
            <p:cNvSpPr/>
            <p:nvPr/>
          </p:nvSpPr>
          <p:spPr>
            <a:xfrm flipH="1" rot="160526">
              <a:off x="7243343" y="3570"/>
              <a:ext cx="888255" cy="1123800"/>
            </a:xfrm>
            <a:custGeom>
              <a:rect b="b" l="l" r="r" t="t"/>
              <a:pathLst>
                <a:path extrusionOk="0" h="1049136" w="829240">
                  <a:moveTo>
                    <a:pt x="627214" y="980670"/>
                  </a:moveTo>
                  <a:cubicBezTo>
                    <a:pt x="627369" y="980737"/>
                    <a:pt x="627524" y="980784"/>
                    <a:pt x="627680" y="980842"/>
                  </a:cubicBezTo>
                  <a:cubicBezTo>
                    <a:pt x="626148" y="982213"/>
                    <a:pt x="604644" y="994900"/>
                    <a:pt x="603519" y="994910"/>
                  </a:cubicBezTo>
                  <a:cubicBezTo>
                    <a:pt x="602260" y="994910"/>
                    <a:pt x="601001" y="994910"/>
                    <a:pt x="599743" y="994910"/>
                  </a:cubicBezTo>
                  <a:cubicBezTo>
                    <a:pt x="600475" y="985737"/>
                    <a:pt x="605769" y="971802"/>
                    <a:pt x="605765" y="965249"/>
                  </a:cubicBezTo>
                  <a:cubicBezTo>
                    <a:pt x="605757" y="954391"/>
                    <a:pt x="599070" y="916567"/>
                    <a:pt x="593643" y="914540"/>
                  </a:cubicBezTo>
                  <a:cubicBezTo>
                    <a:pt x="593639" y="908732"/>
                    <a:pt x="585323" y="895453"/>
                    <a:pt x="582660" y="889984"/>
                  </a:cubicBezTo>
                  <a:cubicBezTo>
                    <a:pt x="580381" y="885305"/>
                    <a:pt x="572714" y="869301"/>
                    <a:pt x="567930" y="869304"/>
                  </a:cubicBezTo>
                  <a:cubicBezTo>
                    <a:pt x="567678" y="869304"/>
                    <a:pt x="567425" y="869304"/>
                    <a:pt x="567174" y="869304"/>
                  </a:cubicBezTo>
                  <a:cubicBezTo>
                    <a:pt x="565434" y="869306"/>
                    <a:pt x="564909" y="869848"/>
                    <a:pt x="564910" y="871645"/>
                  </a:cubicBezTo>
                  <a:cubicBezTo>
                    <a:pt x="564910" y="871906"/>
                    <a:pt x="564910" y="872166"/>
                    <a:pt x="564911" y="872427"/>
                  </a:cubicBezTo>
                  <a:cubicBezTo>
                    <a:pt x="564916" y="879983"/>
                    <a:pt x="585305" y="897483"/>
                    <a:pt x="585423" y="911313"/>
                  </a:cubicBezTo>
                  <a:cubicBezTo>
                    <a:pt x="589135" y="914164"/>
                    <a:pt x="590387" y="923606"/>
                    <a:pt x="591554" y="928416"/>
                  </a:cubicBezTo>
                  <a:cubicBezTo>
                    <a:pt x="592324" y="931597"/>
                    <a:pt x="593662" y="941646"/>
                    <a:pt x="593665" y="945761"/>
                  </a:cubicBezTo>
                  <a:cubicBezTo>
                    <a:pt x="593665" y="946009"/>
                    <a:pt x="593666" y="946275"/>
                    <a:pt x="593666" y="946533"/>
                  </a:cubicBezTo>
                  <a:cubicBezTo>
                    <a:pt x="593685" y="973641"/>
                    <a:pt x="585711" y="1002139"/>
                    <a:pt x="572753" y="1015408"/>
                  </a:cubicBezTo>
                  <a:cubicBezTo>
                    <a:pt x="569453" y="1018789"/>
                    <a:pt x="565190" y="1023609"/>
                    <a:pt x="561527" y="1026447"/>
                  </a:cubicBezTo>
                  <a:cubicBezTo>
                    <a:pt x="556641" y="1030229"/>
                    <a:pt x="552923" y="1031753"/>
                    <a:pt x="547944" y="1035048"/>
                  </a:cubicBezTo>
                  <a:cubicBezTo>
                    <a:pt x="540431" y="1040001"/>
                    <a:pt x="526330" y="1045688"/>
                    <a:pt x="514425" y="1045697"/>
                  </a:cubicBezTo>
                  <a:cubicBezTo>
                    <a:pt x="514422" y="1046155"/>
                    <a:pt x="514417" y="1046621"/>
                    <a:pt x="514413" y="1047097"/>
                  </a:cubicBezTo>
                  <a:cubicBezTo>
                    <a:pt x="507368" y="1047669"/>
                    <a:pt x="500324" y="1048250"/>
                    <a:pt x="493279" y="1048822"/>
                  </a:cubicBezTo>
                  <a:cubicBezTo>
                    <a:pt x="449517" y="1052870"/>
                    <a:pt x="421934" y="1016941"/>
                    <a:pt x="401154" y="995777"/>
                  </a:cubicBezTo>
                  <a:cubicBezTo>
                    <a:pt x="395210" y="989719"/>
                    <a:pt x="391117" y="981727"/>
                    <a:pt x="382859" y="978003"/>
                  </a:cubicBezTo>
                  <a:cubicBezTo>
                    <a:pt x="375804" y="974812"/>
                    <a:pt x="366997" y="967735"/>
                    <a:pt x="361601" y="962506"/>
                  </a:cubicBezTo>
                  <a:cubicBezTo>
                    <a:pt x="354466" y="955610"/>
                    <a:pt x="350523" y="951590"/>
                    <a:pt x="344527" y="943465"/>
                  </a:cubicBezTo>
                  <a:cubicBezTo>
                    <a:pt x="338537" y="935350"/>
                    <a:pt x="336355" y="926825"/>
                    <a:pt x="331546" y="919415"/>
                  </a:cubicBezTo>
                  <a:cubicBezTo>
                    <a:pt x="331544" y="915748"/>
                    <a:pt x="331825" y="913464"/>
                    <a:pt x="329275" y="912400"/>
                  </a:cubicBezTo>
                  <a:cubicBezTo>
                    <a:pt x="329271" y="907458"/>
                    <a:pt x="329268" y="902515"/>
                    <a:pt x="329264" y="897574"/>
                  </a:cubicBezTo>
                  <a:cubicBezTo>
                    <a:pt x="329256" y="884821"/>
                    <a:pt x="330374" y="886130"/>
                    <a:pt x="334060" y="875228"/>
                  </a:cubicBezTo>
                  <a:cubicBezTo>
                    <a:pt x="335404" y="871253"/>
                    <a:pt x="342832" y="856595"/>
                    <a:pt x="342831" y="854648"/>
                  </a:cubicBezTo>
                  <a:cubicBezTo>
                    <a:pt x="342830" y="852826"/>
                    <a:pt x="342828" y="851004"/>
                    <a:pt x="342827" y="849184"/>
                  </a:cubicBezTo>
                  <a:cubicBezTo>
                    <a:pt x="342821" y="841615"/>
                    <a:pt x="334938" y="825570"/>
                    <a:pt x="331765" y="820024"/>
                  </a:cubicBezTo>
                  <a:cubicBezTo>
                    <a:pt x="330792" y="818325"/>
                    <a:pt x="323944" y="810949"/>
                    <a:pt x="322403" y="809406"/>
                  </a:cubicBezTo>
                  <a:cubicBezTo>
                    <a:pt x="320478" y="807478"/>
                    <a:pt x="316026" y="797570"/>
                    <a:pt x="316159" y="794560"/>
                  </a:cubicBezTo>
                  <a:cubicBezTo>
                    <a:pt x="316435" y="791415"/>
                    <a:pt x="316713" y="788271"/>
                    <a:pt x="316990" y="785126"/>
                  </a:cubicBezTo>
                  <a:cubicBezTo>
                    <a:pt x="317530" y="784376"/>
                    <a:pt x="318069" y="783626"/>
                    <a:pt x="318610" y="782877"/>
                  </a:cubicBezTo>
                  <a:cubicBezTo>
                    <a:pt x="318606" y="777612"/>
                    <a:pt x="323463" y="769410"/>
                    <a:pt x="325950" y="766279"/>
                  </a:cubicBezTo>
                  <a:cubicBezTo>
                    <a:pt x="328058" y="763624"/>
                    <a:pt x="335566" y="755553"/>
                    <a:pt x="338984" y="755551"/>
                  </a:cubicBezTo>
                  <a:cubicBezTo>
                    <a:pt x="339990" y="755551"/>
                    <a:pt x="340997" y="755551"/>
                    <a:pt x="342005" y="755550"/>
                  </a:cubicBezTo>
                  <a:cubicBezTo>
                    <a:pt x="347477" y="741508"/>
                    <a:pt x="403169" y="739861"/>
                    <a:pt x="415253" y="730519"/>
                  </a:cubicBezTo>
                  <a:cubicBezTo>
                    <a:pt x="422805" y="729734"/>
                    <a:pt x="430358" y="728950"/>
                    <a:pt x="437911" y="728167"/>
                  </a:cubicBezTo>
                  <a:cubicBezTo>
                    <a:pt x="444923" y="725864"/>
                    <a:pt x="443950" y="713170"/>
                    <a:pt x="446208" y="710995"/>
                  </a:cubicBezTo>
                  <a:cubicBezTo>
                    <a:pt x="447763" y="708906"/>
                    <a:pt x="452522" y="709369"/>
                    <a:pt x="453006" y="709411"/>
                  </a:cubicBezTo>
                  <a:cubicBezTo>
                    <a:pt x="457568" y="709894"/>
                    <a:pt x="462130" y="710380"/>
                    <a:pt x="466692" y="710865"/>
                  </a:cubicBezTo>
                  <a:cubicBezTo>
                    <a:pt x="467417" y="711421"/>
                    <a:pt x="468143" y="711979"/>
                    <a:pt x="468868" y="712538"/>
                  </a:cubicBezTo>
                  <a:cubicBezTo>
                    <a:pt x="473476" y="712535"/>
                    <a:pt x="495307" y="715722"/>
                    <a:pt x="495309" y="717979"/>
                  </a:cubicBezTo>
                  <a:cubicBezTo>
                    <a:pt x="495313" y="724072"/>
                    <a:pt x="479521" y="730585"/>
                    <a:pt x="474311" y="732967"/>
                  </a:cubicBezTo>
                  <a:cubicBezTo>
                    <a:pt x="470455" y="734730"/>
                    <a:pt x="451931" y="743701"/>
                    <a:pt x="449253" y="743764"/>
                  </a:cubicBezTo>
                  <a:cubicBezTo>
                    <a:pt x="448769" y="745641"/>
                    <a:pt x="443445" y="750012"/>
                    <a:pt x="442459" y="750012"/>
                  </a:cubicBezTo>
                  <a:cubicBezTo>
                    <a:pt x="439752" y="750015"/>
                    <a:pt x="434281" y="755574"/>
                    <a:pt x="431930" y="757865"/>
                  </a:cubicBezTo>
                  <a:cubicBezTo>
                    <a:pt x="429137" y="760587"/>
                    <a:pt x="426563" y="763550"/>
                    <a:pt x="423759" y="766589"/>
                  </a:cubicBezTo>
                  <a:cubicBezTo>
                    <a:pt x="421251" y="769308"/>
                    <a:pt x="410758" y="783045"/>
                    <a:pt x="410760" y="786711"/>
                  </a:cubicBezTo>
                  <a:cubicBezTo>
                    <a:pt x="410771" y="802149"/>
                    <a:pt x="421514" y="781420"/>
                    <a:pt x="425672" y="777142"/>
                  </a:cubicBezTo>
                  <a:cubicBezTo>
                    <a:pt x="428242" y="774496"/>
                    <a:pt x="439897" y="763814"/>
                    <a:pt x="440201" y="760938"/>
                  </a:cubicBezTo>
                  <a:cubicBezTo>
                    <a:pt x="442630" y="760663"/>
                    <a:pt x="450623" y="752728"/>
                    <a:pt x="454297" y="750529"/>
                  </a:cubicBezTo>
                  <a:cubicBezTo>
                    <a:pt x="459335" y="747511"/>
                    <a:pt x="464634" y="743928"/>
                    <a:pt x="469642" y="741407"/>
                  </a:cubicBezTo>
                  <a:cubicBezTo>
                    <a:pt x="473189" y="739620"/>
                    <a:pt x="473553" y="738507"/>
                    <a:pt x="477656" y="737198"/>
                  </a:cubicBezTo>
                  <a:cubicBezTo>
                    <a:pt x="479774" y="736521"/>
                    <a:pt x="483920" y="734263"/>
                    <a:pt x="485791" y="733113"/>
                  </a:cubicBezTo>
                  <a:cubicBezTo>
                    <a:pt x="488878" y="731221"/>
                    <a:pt x="509834" y="720310"/>
                    <a:pt x="514193" y="720307"/>
                  </a:cubicBezTo>
                  <a:cubicBezTo>
                    <a:pt x="514697" y="720307"/>
                    <a:pt x="515200" y="720307"/>
                    <a:pt x="515705" y="720306"/>
                  </a:cubicBezTo>
                  <a:cubicBezTo>
                    <a:pt x="518154" y="720304"/>
                    <a:pt x="529658" y="725758"/>
                    <a:pt x="530059" y="725757"/>
                  </a:cubicBezTo>
                  <a:cubicBezTo>
                    <a:pt x="536344" y="725753"/>
                    <a:pt x="541415" y="721848"/>
                    <a:pt x="548184" y="721843"/>
                  </a:cubicBezTo>
                  <a:cubicBezTo>
                    <a:pt x="549191" y="721842"/>
                    <a:pt x="550198" y="721841"/>
                    <a:pt x="551205" y="721841"/>
                  </a:cubicBezTo>
                  <a:cubicBezTo>
                    <a:pt x="560888" y="721833"/>
                    <a:pt x="577450" y="726163"/>
                    <a:pt x="584893" y="729154"/>
                  </a:cubicBezTo>
                  <a:cubicBezTo>
                    <a:pt x="604976" y="737221"/>
                    <a:pt x="617796" y="746739"/>
                    <a:pt x="636757" y="755146"/>
                  </a:cubicBezTo>
                  <a:cubicBezTo>
                    <a:pt x="643065" y="757944"/>
                    <a:pt x="653058" y="769059"/>
                    <a:pt x="656985" y="770138"/>
                  </a:cubicBezTo>
                  <a:cubicBezTo>
                    <a:pt x="653708" y="755653"/>
                    <a:pt x="619994" y="736789"/>
                    <a:pt x="609021" y="731522"/>
                  </a:cubicBezTo>
                  <a:cubicBezTo>
                    <a:pt x="605354" y="729763"/>
                    <a:pt x="604138" y="729032"/>
                    <a:pt x="600933" y="727398"/>
                  </a:cubicBezTo>
                  <a:cubicBezTo>
                    <a:pt x="594395" y="724059"/>
                    <a:pt x="590684" y="723549"/>
                    <a:pt x="583767" y="720948"/>
                  </a:cubicBezTo>
                  <a:cubicBezTo>
                    <a:pt x="581214" y="719989"/>
                    <a:pt x="544002" y="704679"/>
                    <a:pt x="554214" y="704672"/>
                  </a:cubicBezTo>
                  <a:cubicBezTo>
                    <a:pt x="554325" y="704672"/>
                    <a:pt x="562584" y="702303"/>
                    <a:pt x="565085" y="701851"/>
                  </a:cubicBezTo>
                  <a:cubicBezTo>
                    <a:pt x="569500" y="701050"/>
                    <a:pt x="574561" y="701520"/>
                    <a:pt x="579147" y="701539"/>
                  </a:cubicBezTo>
                  <a:cubicBezTo>
                    <a:pt x="587682" y="701574"/>
                    <a:pt x="597287" y="699958"/>
                    <a:pt x="606329" y="699950"/>
                  </a:cubicBezTo>
                  <a:cubicBezTo>
                    <a:pt x="611143" y="698423"/>
                    <a:pt x="663354" y="687662"/>
                    <a:pt x="668245" y="668691"/>
                  </a:cubicBezTo>
                  <a:cubicBezTo>
                    <a:pt x="663877" y="669746"/>
                    <a:pt x="657053" y="676072"/>
                    <a:pt x="653051" y="677970"/>
                  </a:cubicBezTo>
                  <a:cubicBezTo>
                    <a:pt x="641309" y="683547"/>
                    <a:pt x="628492" y="690094"/>
                    <a:pt x="615445" y="692562"/>
                  </a:cubicBezTo>
                  <a:cubicBezTo>
                    <a:pt x="612822" y="693804"/>
                    <a:pt x="605614" y="695269"/>
                    <a:pt x="602550" y="695271"/>
                  </a:cubicBezTo>
                  <a:cubicBezTo>
                    <a:pt x="598521" y="695273"/>
                    <a:pt x="594493" y="695276"/>
                    <a:pt x="590464" y="695280"/>
                  </a:cubicBezTo>
                  <a:cubicBezTo>
                    <a:pt x="588425" y="695281"/>
                    <a:pt x="588382" y="694909"/>
                    <a:pt x="586688" y="694503"/>
                  </a:cubicBezTo>
                  <a:cubicBezTo>
                    <a:pt x="586826" y="687828"/>
                    <a:pt x="594552" y="686956"/>
                    <a:pt x="598913" y="684836"/>
                  </a:cubicBezTo>
                  <a:cubicBezTo>
                    <a:pt x="603699" y="683282"/>
                    <a:pt x="608485" y="681730"/>
                    <a:pt x="613271" y="680177"/>
                  </a:cubicBezTo>
                  <a:cubicBezTo>
                    <a:pt x="612840" y="678138"/>
                    <a:pt x="598241" y="680864"/>
                    <a:pt x="595734" y="681141"/>
                  </a:cubicBezTo>
                  <a:cubicBezTo>
                    <a:pt x="593500" y="681604"/>
                    <a:pt x="575682" y="686164"/>
                    <a:pt x="573086" y="686711"/>
                  </a:cubicBezTo>
                  <a:cubicBezTo>
                    <a:pt x="569579" y="690221"/>
                    <a:pt x="562338" y="687262"/>
                    <a:pt x="557983" y="690623"/>
                  </a:cubicBezTo>
                  <a:cubicBezTo>
                    <a:pt x="553419" y="690627"/>
                    <a:pt x="532410" y="697711"/>
                    <a:pt x="529670" y="699623"/>
                  </a:cubicBezTo>
                  <a:cubicBezTo>
                    <a:pt x="522515" y="704619"/>
                    <a:pt x="503485" y="700726"/>
                    <a:pt x="494383" y="702210"/>
                  </a:cubicBezTo>
                  <a:cubicBezTo>
                    <a:pt x="490321" y="702873"/>
                    <a:pt x="463709" y="701330"/>
                    <a:pt x="459344" y="700530"/>
                  </a:cubicBezTo>
                  <a:cubicBezTo>
                    <a:pt x="454668" y="699675"/>
                    <a:pt x="445578" y="699717"/>
                    <a:pt x="442298" y="698643"/>
                  </a:cubicBezTo>
                  <a:cubicBezTo>
                    <a:pt x="438242" y="697315"/>
                    <a:pt x="431407" y="694643"/>
                    <a:pt x="428069" y="693842"/>
                  </a:cubicBezTo>
                  <a:cubicBezTo>
                    <a:pt x="428350" y="680351"/>
                    <a:pt x="477221" y="669395"/>
                    <a:pt x="478656" y="665714"/>
                  </a:cubicBezTo>
                  <a:cubicBezTo>
                    <a:pt x="483387" y="665710"/>
                    <a:pt x="498005" y="660347"/>
                    <a:pt x="503755" y="658856"/>
                  </a:cubicBezTo>
                  <a:cubicBezTo>
                    <a:pt x="515406" y="655831"/>
                    <a:pt x="526140" y="652877"/>
                    <a:pt x="536897" y="650957"/>
                  </a:cubicBezTo>
                  <a:cubicBezTo>
                    <a:pt x="537621" y="650398"/>
                    <a:pt x="538346" y="649839"/>
                    <a:pt x="539071" y="649282"/>
                  </a:cubicBezTo>
                  <a:cubicBezTo>
                    <a:pt x="546282" y="649277"/>
                    <a:pt x="550450" y="647976"/>
                    <a:pt x="556906" y="646626"/>
                  </a:cubicBezTo>
                  <a:cubicBezTo>
                    <a:pt x="559748" y="646033"/>
                    <a:pt x="572973" y="643015"/>
                    <a:pt x="574567" y="643013"/>
                  </a:cubicBezTo>
                  <a:cubicBezTo>
                    <a:pt x="585977" y="643004"/>
                    <a:pt x="596416" y="638420"/>
                    <a:pt x="609288" y="638285"/>
                  </a:cubicBezTo>
                  <a:cubicBezTo>
                    <a:pt x="616419" y="638207"/>
                    <a:pt x="632301" y="637772"/>
                    <a:pt x="634231" y="632824"/>
                  </a:cubicBezTo>
                  <a:cubicBezTo>
                    <a:pt x="638620" y="632821"/>
                    <a:pt x="656378" y="627207"/>
                    <a:pt x="661391" y="625753"/>
                  </a:cubicBezTo>
                  <a:cubicBezTo>
                    <a:pt x="665027" y="624701"/>
                    <a:pt x="687055" y="621080"/>
                    <a:pt x="690872" y="621078"/>
                  </a:cubicBezTo>
                  <a:cubicBezTo>
                    <a:pt x="694401" y="620979"/>
                    <a:pt x="697932" y="620882"/>
                    <a:pt x="701462" y="620785"/>
                  </a:cubicBezTo>
                  <a:cubicBezTo>
                    <a:pt x="710018" y="621393"/>
                    <a:pt x="718573" y="622001"/>
                    <a:pt x="727128" y="622610"/>
                  </a:cubicBezTo>
                  <a:cubicBezTo>
                    <a:pt x="727128" y="623390"/>
                    <a:pt x="727129" y="624169"/>
                    <a:pt x="727130" y="624951"/>
                  </a:cubicBezTo>
                  <a:cubicBezTo>
                    <a:pt x="727132" y="628616"/>
                    <a:pt x="712263" y="632282"/>
                    <a:pt x="711275" y="635107"/>
                  </a:cubicBezTo>
                  <a:cubicBezTo>
                    <a:pt x="701227" y="635115"/>
                    <a:pt x="694774" y="641362"/>
                    <a:pt x="687109" y="641368"/>
                  </a:cubicBezTo>
                  <a:cubicBezTo>
                    <a:pt x="686101" y="641368"/>
                    <a:pt x="685094" y="641369"/>
                    <a:pt x="684088" y="641370"/>
                  </a:cubicBezTo>
                  <a:cubicBezTo>
                    <a:pt x="681850" y="647108"/>
                    <a:pt x="665196" y="641346"/>
                    <a:pt x="664459" y="648852"/>
                  </a:cubicBezTo>
                  <a:cubicBezTo>
                    <a:pt x="672797" y="648733"/>
                    <a:pt x="681134" y="648618"/>
                    <a:pt x="689470" y="648502"/>
                  </a:cubicBezTo>
                  <a:cubicBezTo>
                    <a:pt x="690234" y="648118"/>
                    <a:pt x="690998" y="647736"/>
                    <a:pt x="691762" y="647352"/>
                  </a:cubicBezTo>
                  <a:cubicBezTo>
                    <a:pt x="699778" y="645609"/>
                    <a:pt x="707795" y="643867"/>
                    <a:pt x="715813" y="642125"/>
                  </a:cubicBezTo>
                  <a:cubicBezTo>
                    <a:pt x="725631" y="635322"/>
                    <a:pt x="752817" y="632841"/>
                    <a:pt x="752805" y="615566"/>
                  </a:cubicBezTo>
                  <a:cubicBezTo>
                    <a:pt x="752803" y="613968"/>
                    <a:pt x="751515" y="612107"/>
                    <a:pt x="751289" y="609326"/>
                  </a:cubicBezTo>
                  <a:cubicBezTo>
                    <a:pt x="747470" y="609000"/>
                    <a:pt x="746003" y="606989"/>
                    <a:pt x="744489" y="606990"/>
                  </a:cubicBezTo>
                  <a:cubicBezTo>
                    <a:pt x="741972" y="606992"/>
                    <a:pt x="739454" y="606994"/>
                    <a:pt x="736936" y="606996"/>
                  </a:cubicBezTo>
                  <a:cubicBezTo>
                    <a:pt x="733745" y="606999"/>
                    <a:pt x="725122" y="610835"/>
                    <a:pt x="721854" y="611711"/>
                  </a:cubicBezTo>
                  <a:cubicBezTo>
                    <a:pt x="717566" y="612860"/>
                    <a:pt x="708524" y="613259"/>
                    <a:pt x="702951" y="613263"/>
                  </a:cubicBezTo>
                  <a:cubicBezTo>
                    <a:pt x="702196" y="613264"/>
                    <a:pt x="701440" y="613264"/>
                    <a:pt x="700685" y="613265"/>
                  </a:cubicBezTo>
                  <a:cubicBezTo>
                    <a:pt x="700685" y="613786"/>
                    <a:pt x="700686" y="614305"/>
                    <a:pt x="700686" y="614826"/>
                  </a:cubicBezTo>
                  <a:cubicBezTo>
                    <a:pt x="691581" y="614833"/>
                    <a:pt x="679811" y="616136"/>
                    <a:pt x="671174" y="617131"/>
                  </a:cubicBezTo>
                  <a:cubicBezTo>
                    <a:pt x="664839" y="617862"/>
                    <a:pt x="662997" y="617745"/>
                    <a:pt x="657333" y="619229"/>
                  </a:cubicBezTo>
                  <a:cubicBezTo>
                    <a:pt x="654958" y="619850"/>
                    <a:pt x="644973" y="622671"/>
                    <a:pt x="644042" y="622672"/>
                  </a:cubicBezTo>
                  <a:cubicBezTo>
                    <a:pt x="643285" y="622673"/>
                    <a:pt x="642531" y="622673"/>
                    <a:pt x="641776" y="622674"/>
                  </a:cubicBezTo>
                  <a:cubicBezTo>
                    <a:pt x="641776" y="623194"/>
                    <a:pt x="641776" y="623714"/>
                    <a:pt x="641777" y="624234"/>
                  </a:cubicBezTo>
                  <a:cubicBezTo>
                    <a:pt x="640770" y="624235"/>
                    <a:pt x="639762" y="624235"/>
                    <a:pt x="638755" y="624236"/>
                  </a:cubicBezTo>
                  <a:cubicBezTo>
                    <a:pt x="638511" y="624236"/>
                    <a:pt x="629216" y="628995"/>
                    <a:pt x="627441" y="629719"/>
                  </a:cubicBezTo>
                  <a:cubicBezTo>
                    <a:pt x="621798" y="632019"/>
                    <a:pt x="617417" y="630478"/>
                    <a:pt x="612158" y="631888"/>
                  </a:cubicBezTo>
                  <a:cubicBezTo>
                    <a:pt x="606056" y="633522"/>
                    <a:pt x="588282" y="634418"/>
                    <a:pt x="580511" y="634311"/>
                  </a:cubicBezTo>
                  <a:cubicBezTo>
                    <a:pt x="579786" y="634870"/>
                    <a:pt x="579061" y="635428"/>
                    <a:pt x="578336" y="635986"/>
                  </a:cubicBezTo>
                  <a:cubicBezTo>
                    <a:pt x="557945" y="636002"/>
                    <a:pt x="491401" y="647223"/>
                    <a:pt x="470342" y="661819"/>
                  </a:cubicBezTo>
                  <a:cubicBezTo>
                    <a:pt x="464433" y="661824"/>
                    <a:pt x="431640" y="677054"/>
                    <a:pt x="424501" y="680028"/>
                  </a:cubicBezTo>
                  <a:cubicBezTo>
                    <a:pt x="418831" y="682392"/>
                    <a:pt x="411595" y="690332"/>
                    <a:pt x="406410" y="694114"/>
                  </a:cubicBezTo>
                  <a:cubicBezTo>
                    <a:pt x="397006" y="700976"/>
                    <a:pt x="392779" y="695430"/>
                    <a:pt x="380481" y="695439"/>
                  </a:cubicBezTo>
                  <a:cubicBezTo>
                    <a:pt x="377858" y="693627"/>
                    <a:pt x="364547" y="689521"/>
                    <a:pt x="359812" y="687152"/>
                  </a:cubicBezTo>
                  <a:cubicBezTo>
                    <a:pt x="354775" y="684629"/>
                    <a:pt x="346238" y="678486"/>
                    <a:pt x="342511" y="674596"/>
                  </a:cubicBezTo>
                  <a:cubicBezTo>
                    <a:pt x="334389" y="666121"/>
                    <a:pt x="323044" y="649958"/>
                    <a:pt x="323033" y="633840"/>
                  </a:cubicBezTo>
                  <a:cubicBezTo>
                    <a:pt x="323031" y="630312"/>
                    <a:pt x="321312" y="612773"/>
                    <a:pt x="324529" y="612771"/>
                  </a:cubicBezTo>
                  <a:cubicBezTo>
                    <a:pt x="324523" y="602804"/>
                    <a:pt x="328542" y="600265"/>
                    <a:pt x="329051" y="598721"/>
                  </a:cubicBezTo>
                  <a:cubicBezTo>
                    <a:pt x="330867" y="596760"/>
                    <a:pt x="329498" y="598123"/>
                    <a:pt x="331315" y="595598"/>
                  </a:cubicBezTo>
                  <a:cubicBezTo>
                    <a:pt x="332547" y="589249"/>
                    <a:pt x="354254" y="565548"/>
                    <a:pt x="359379" y="561389"/>
                  </a:cubicBezTo>
                  <a:cubicBezTo>
                    <a:pt x="365282" y="556602"/>
                    <a:pt x="370477" y="551914"/>
                    <a:pt x="377169" y="547772"/>
                  </a:cubicBezTo>
                  <a:cubicBezTo>
                    <a:pt x="378313" y="547065"/>
                    <a:pt x="398497" y="535257"/>
                    <a:pt x="398501" y="542488"/>
                  </a:cubicBezTo>
                  <a:cubicBezTo>
                    <a:pt x="398502" y="543268"/>
                    <a:pt x="398502" y="544048"/>
                    <a:pt x="398503" y="544828"/>
                  </a:cubicBezTo>
                  <a:cubicBezTo>
                    <a:pt x="398507" y="549881"/>
                    <a:pt x="396243" y="552897"/>
                    <a:pt x="396244" y="554193"/>
                  </a:cubicBezTo>
                  <a:cubicBezTo>
                    <a:pt x="396250" y="556512"/>
                    <a:pt x="396255" y="558829"/>
                    <a:pt x="396261" y="561148"/>
                  </a:cubicBezTo>
                  <a:cubicBezTo>
                    <a:pt x="398019" y="561430"/>
                    <a:pt x="399779" y="561711"/>
                    <a:pt x="401537" y="561993"/>
                  </a:cubicBezTo>
                  <a:cubicBezTo>
                    <a:pt x="402005" y="556117"/>
                    <a:pt x="421152" y="539625"/>
                    <a:pt x="426140" y="535132"/>
                  </a:cubicBezTo>
                  <a:cubicBezTo>
                    <a:pt x="429825" y="531810"/>
                    <a:pt x="434736" y="528794"/>
                    <a:pt x="437703" y="526005"/>
                  </a:cubicBezTo>
                  <a:cubicBezTo>
                    <a:pt x="439365" y="524444"/>
                    <a:pt x="448167" y="518287"/>
                    <a:pt x="449935" y="517571"/>
                  </a:cubicBezTo>
                  <a:cubicBezTo>
                    <a:pt x="451471" y="516951"/>
                    <a:pt x="463168" y="511271"/>
                    <a:pt x="463606" y="510621"/>
                  </a:cubicBezTo>
                  <a:cubicBezTo>
                    <a:pt x="464736" y="508942"/>
                    <a:pt x="465003" y="506383"/>
                    <a:pt x="466997" y="503980"/>
                  </a:cubicBezTo>
                  <a:cubicBezTo>
                    <a:pt x="468496" y="502172"/>
                    <a:pt x="470617" y="500645"/>
                    <a:pt x="472498" y="499519"/>
                  </a:cubicBezTo>
                  <a:cubicBezTo>
                    <a:pt x="476285" y="497253"/>
                    <a:pt x="482794" y="495707"/>
                    <a:pt x="488746" y="495337"/>
                  </a:cubicBezTo>
                  <a:cubicBezTo>
                    <a:pt x="499270" y="494686"/>
                    <a:pt x="514031" y="497924"/>
                    <a:pt x="526213" y="497800"/>
                  </a:cubicBezTo>
                  <a:cubicBezTo>
                    <a:pt x="526939" y="498332"/>
                    <a:pt x="527668" y="498865"/>
                    <a:pt x="528397" y="499397"/>
                  </a:cubicBezTo>
                  <a:cubicBezTo>
                    <a:pt x="531415" y="499680"/>
                    <a:pt x="534434" y="499964"/>
                    <a:pt x="537453" y="500247"/>
                  </a:cubicBezTo>
                  <a:cubicBezTo>
                    <a:pt x="544004" y="500302"/>
                    <a:pt x="550557" y="500358"/>
                    <a:pt x="557109" y="500413"/>
                  </a:cubicBezTo>
                  <a:cubicBezTo>
                    <a:pt x="560880" y="500091"/>
                    <a:pt x="564651" y="499766"/>
                    <a:pt x="568422" y="499442"/>
                  </a:cubicBezTo>
                  <a:cubicBezTo>
                    <a:pt x="569194" y="497460"/>
                    <a:pt x="576931" y="494327"/>
                    <a:pt x="578928" y="492347"/>
                  </a:cubicBezTo>
                  <a:cubicBezTo>
                    <a:pt x="582494" y="488811"/>
                    <a:pt x="584717" y="487059"/>
                    <a:pt x="589807" y="484856"/>
                  </a:cubicBezTo>
                  <a:cubicBezTo>
                    <a:pt x="595069" y="482581"/>
                    <a:pt x="594834" y="481011"/>
                    <a:pt x="602256" y="478985"/>
                  </a:cubicBezTo>
                  <a:cubicBezTo>
                    <a:pt x="605009" y="478234"/>
                    <a:pt x="614159" y="476414"/>
                    <a:pt x="615234" y="473659"/>
                  </a:cubicBezTo>
                  <a:cubicBezTo>
                    <a:pt x="620750" y="473654"/>
                    <a:pt x="620769" y="472093"/>
                    <a:pt x="625052" y="472089"/>
                  </a:cubicBezTo>
                  <a:cubicBezTo>
                    <a:pt x="632354" y="472084"/>
                    <a:pt x="639654" y="472079"/>
                    <a:pt x="646956" y="472073"/>
                  </a:cubicBezTo>
                  <a:cubicBezTo>
                    <a:pt x="651670" y="472069"/>
                    <a:pt x="654813" y="474451"/>
                    <a:pt x="662061" y="474406"/>
                  </a:cubicBezTo>
                  <a:cubicBezTo>
                    <a:pt x="668109" y="474370"/>
                    <a:pt x="673022" y="474496"/>
                    <a:pt x="678519" y="475339"/>
                  </a:cubicBezTo>
                  <a:cubicBezTo>
                    <a:pt x="683601" y="476118"/>
                    <a:pt x="688907" y="477557"/>
                    <a:pt x="693113" y="478202"/>
                  </a:cubicBezTo>
                  <a:cubicBezTo>
                    <a:pt x="700784" y="479376"/>
                    <a:pt x="700066" y="482824"/>
                    <a:pt x="705880" y="482953"/>
                  </a:cubicBezTo>
                  <a:cubicBezTo>
                    <a:pt x="706879" y="484901"/>
                    <a:pt x="716396" y="491485"/>
                    <a:pt x="718810" y="493784"/>
                  </a:cubicBezTo>
                  <a:cubicBezTo>
                    <a:pt x="723070" y="497842"/>
                    <a:pt x="728516" y="500075"/>
                    <a:pt x="733540" y="503531"/>
                  </a:cubicBezTo>
                  <a:cubicBezTo>
                    <a:pt x="741480" y="508997"/>
                    <a:pt x="754623" y="518617"/>
                    <a:pt x="759992" y="526142"/>
                  </a:cubicBezTo>
                  <a:cubicBezTo>
                    <a:pt x="761998" y="528952"/>
                    <a:pt x="763007" y="529579"/>
                    <a:pt x="765178" y="532489"/>
                  </a:cubicBezTo>
                  <a:cubicBezTo>
                    <a:pt x="766694" y="534522"/>
                    <a:pt x="769071" y="538345"/>
                    <a:pt x="770300" y="539684"/>
                  </a:cubicBezTo>
                  <a:cubicBezTo>
                    <a:pt x="774184" y="543912"/>
                    <a:pt x="775702" y="551695"/>
                    <a:pt x="778577" y="556110"/>
                  </a:cubicBezTo>
                  <a:cubicBezTo>
                    <a:pt x="783179" y="566684"/>
                    <a:pt x="793569" y="583096"/>
                    <a:pt x="793577" y="594469"/>
                  </a:cubicBezTo>
                  <a:cubicBezTo>
                    <a:pt x="793580" y="600072"/>
                    <a:pt x="797612" y="604871"/>
                    <a:pt x="799631" y="610071"/>
                  </a:cubicBezTo>
                  <a:cubicBezTo>
                    <a:pt x="801144" y="615273"/>
                    <a:pt x="802659" y="620474"/>
                    <a:pt x="804173" y="625675"/>
                  </a:cubicBezTo>
                  <a:cubicBezTo>
                    <a:pt x="804930" y="628535"/>
                    <a:pt x="805688" y="631396"/>
                    <a:pt x="806447" y="634256"/>
                  </a:cubicBezTo>
                  <a:cubicBezTo>
                    <a:pt x="806471" y="636074"/>
                    <a:pt x="806494" y="637892"/>
                    <a:pt x="806519" y="639709"/>
                  </a:cubicBezTo>
                  <a:cubicBezTo>
                    <a:pt x="808524" y="659480"/>
                    <a:pt x="810529" y="679247"/>
                    <a:pt x="812534" y="699016"/>
                  </a:cubicBezTo>
                  <a:cubicBezTo>
                    <a:pt x="813038" y="699016"/>
                    <a:pt x="813542" y="699016"/>
                    <a:pt x="814045" y="699015"/>
                  </a:cubicBezTo>
                  <a:cubicBezTo>
                    <a:pt x="814046" y="700575"/>
                    <a:pt x="814048" y="702137"/>
                    <a:pt x="814049" y="703697"/>
                  </a:cubicBezTo>
                  <a:cubicBezTo>
                    <a:pt x="814059" y="718663"/>
                    <a:pt x="818494" y="749634"/>
                    <a:pt x="820728" y="764723"/>
                  </a:cubicBezTo>
                  <a:cubicBezTo>
                    <a:pt x="822259" y="775070"/>
                    <a:pt x="823796" y="785150"/>
                    <a:pt x="824664" y="795009"/>
                  </a:cubicBezTo>
                  <a:cubicBezTo>
                    <a:pt x="825449" y="803911"/>
                    <a:pt x="829234" y="816787"/>
                    <a:pt x="829240" y="824634"/>
                  </a:cubicBezTo>
                  <a:cubicBezTo>
                    <a:pt x="829252" y="841694"/>
                    <a:pt x="827926" y="855108"/>
                    <a:pt x="825499" y="873015"/>
                  </a:cubicBezTo>
                  <a:cubicBezTo>
                    <a:pt x="825500" y="874314"/>
                    <a:pt x="825501" y="875616"/>
                    <a:pt x="825502" y="876916"/>
                  </a:cubicBezTo>
                  <a:cubicBezTo>
                    <a:pt x="823928" y="877573"/>
                    <a:pt x="818633" y="892406"/>
                    <a:pt x="817432" y="895103"/>
                  </a:cubicBezTo>
                  <a:cubicBezTo>
                    <a:pt x="814263" y="902218"/>
                    <a:pt x="811128" y="906187"/>
                    <a:pt x="807398" y="912043"/>
                  </a:cubicBezTo>
                  <a:cubicBezTo>
                    <a:pt x="800743" y="922491"/>
                    <a:pt x="790489" y="931588"/>
                    <a:pt x="780361" y="938741"/>
                  </a:cubicBezTo>
                  <a:cubicBezTo>
                    <a:pt x="777599" y="940684"/>
                    <a:pt x="766809" y="948380"/>
                    <a:pt x="764060" y="949209"/>
                  </a:cubicBezTo>
                  <a:cubicBezTo>
                    <a:pt x="759196" y="950676"/>
                    <a:pt x="758958" y="950781"/>
                    <a:pt x="755033" y="953152"/>
                  </a:cubicBezTo>
                  <a:cubicBezTo>
                    <a:pt x="751786" y="955191"/>
                    <a:pt x="747632" y="955638"/>
                    <a:pt x="744538" y="956924"/>
                  </a:cubicBezTo>
                  <a:cubicBezTo>
                    <a:pt x="736630" y="960229"/>
                    <a:pt x="711953" y="966716"/>
                    <a:pt x="701376" y="966964"/>
                  </a:cubicBezTo>
                  <a:cubicBezTo>
                    <a:pt x="700534" y="964801"/>
                    <a:pt x="692461" y="962573"/>
                    <a:pt x="690213" y="960544"/>
                  </a:cubicBezTo>
                  <a:cubicBezTo>
                    <a:pt x="686722" y="957401"/>
                    <a:pt x="683583" y="956000"/>
                    <a:pt x="677214" y="956029"/>
                  </a:cubicBezTo>
                  <a:cubicBezTo>
                    <a:pt x="663947" y="956105"/>
                    <a:pt x="655453" y="953695"/>
                    <a:pt x="643972" y="953695"/>
                  </a:cubicBezTo>
                  <a:lnTo>
                    <a:pt x="633397" y="953695"/>
                  </a:lnTo>
                  <a:cubicBezTo>
                    <a:pt x="631357" y="953695"/>
                    <a:pt x="631314" y="954076"/>
                    <a:pt x="629621" y="954476"/>
                  </a:cubicBezTo>
                  <a:lnTo>
                    <a:pt x="629621" y="957591"/>
                  </a:lnTo>
                  <a:cubicBezTo>
                    <a:pt x="629621" y="959801"/>
                    <a:pt x="632027" y="961077"/>
                    <a:pt x="633347" y="962239"/>
                  </a:cubicBezTo>
                  <a:cubicBezTo>
                    <a:pt x="638752" y="962906"/>
                    <a:pt x="645915" y="966726"/>
                    <a:pt x="647159" y="971545"/>
                  </a:cubicBezTo>
                  <a:cubicBezTo>
                    <a:pt x="647021" y="971240"/>
                    <a:pt x="646883" y="970955"/>
                    <a:pt x="646746" y="970669"/>
                  </a:cubicBezTo>
                  <a:cubicBezTo>
                    <a:pt x="640126" y="974050"/>
                    <a:pt x="633508" y="977451"/>
                    <a:pt x="626889" y="980832"/>
                  </a:cubicBezTo>
                  <a:close/>
                  <a:moveTo>
                    <a:pt x="370115" y="135774"/>
                  </a:moveTo>
                  <a:cubicBezTo>
                    <a:pt x="370115" y="139662"/>
                    <a:pt x="398039" y="225878"/>
                    <a:pt x="400108" y="229430"/>
                  </a:cubicBezTo>
                  <a:cubicBezTo>
                    <a:pt x="400433" y="233324"/>
                    <a:pt x="400759" y="237220"/>
                    <a:pt x="401084" y="241114"/>
                  </a:cubicBezTo>
                  <a:cubicBezTo>
                    <a:pt x="413038" y="249384"/>
                    <a:pt x="421138" y="273762"/>
                    <a:pt x="425711" y="290582"/>
                  </a:cubicBezTo>
                  <a:cubicBezTo>
                    <a:pt x="428005" y="299026"/>
                    <a:pt x="444138" y="343149"/>
                    <a:pt x="444138" y="346455"/>
                  </a:cubicBezTo>
                  <a:lnTo>
                    <a:pt x="444138" y="351916"/>
                  </a:lnTo>
                  <a:cubicBezTo>
                    <a:pt x="444138" y="360323"/>
                    <a:pt x="414680" y="355126"/>
                    <a:pt x="414680" y="362060"/>
                  </a:cubicBezTo>
                  <a:lnTo>
                    <a:pt x="414680" y="364402"/>
                  </a:lnTo>
                  <a:cubicBezTo>
                    <a:pt x="417873" y="365171"/>
                    <a:pt x="421105" y="365563"/>
                    <a:pt x="421425" y="368739"/>
                  </a:cubicBezTo>
                  <a:cubicBezTo>
                    <a:pt x="417667" y="369375"/>
                    <a:pt x="413907" y="370008"/>
                    <a:pt x="410148" y="370643"/>
                  </a:cubicBezTo>
                  <a:lnTo>
                    <a:pt x="410148" y="374545"/>
                  </a:lnTo>
                  <a:cubicBezTo>
                    <a:pt x="413252" y="374812"/>
                    <a:pt x="411835" y="375325"/>
                    <a:pt x="414680" y="375325"/>
                  </a:cubicBezTo>
                  <a:cubicBezTo>
                    <a:pt x="426690" y="375325"/>
                    <a:pt x="431697" y="373812"/>
                    <a:pt x="439541" y="380855"/>
                  </a:cubicBezTo>
                  <a:cubicBezTo>
                    <a:pt x="442740" y="383728"/>
                    <a:pt x="444827" y="385278"/>
                    <a:pt x="447718" y="388793"/>
                  </a:cubicBezTo>
                  <a:cubicBezTo>
                    <a:pt x="450395" y="392048"/>
                    <a:pt x="451891" y="397305"/>
                    <a:pt x="453957" y="398735"/>
                  </a:cubicBezTo>
                  <a:cubicBezTo>
                    <a:pt x="453957" y="403327"/>
                    <a:pt x="458110" y="414843"/>
                    <a:pt x="458489" y="422144"/>
                  </a:cubicBezTo>
                  <a:cubicBezTo>
                    <a:pt x="459019" y="432364"/>
                    <a:pt x="460677" y="436296"/>
                    <a:pt x="458798" y="447433"/>
                  </a:cubicBezTo>
                  <a:cubicBezTo>
                    <a:pt x="457054" y="457778"/>
                    <a:pt x="456894" y="461813"/>
                    <a:pt x="453332" y="469876"/>
                  </a:cubicBezTo>
                  <a:cubicBezTo>
                    <a:pt x="452181" y="472482"/>
                    <a:pt x="450137" y="477031"/>
                    <a:pt x="448495" y="478925"/>
                  </a:cubicBezTo>
                  <a:cubicBezTo>
                    <a:pt x="446451" y="481278"/>
                    <a:pt x="441181" y="483007"/>
                    <a:pt x="440362" y="485347"/>
                  </a:cubicBezTo>
                  <a:lnTo>
                    <a:pt x="432052" y="485347"/>
                  </a:lnTo>
                  <a:cubicBezTo>
                    <a:pt x="424766" y="485347"/>
                    <a:pt x="413063" y="476940"/>
                    <a:pt x="408027" y="473491"/>
                  </a:cubicBezTo>
                  <a:cubicBezTo>
                    <a:pt x="404257" y="470912"/>
                    <a:pt x="401770" y="467789"/>
                    <a:pt x="398618" y="464486"/>
                  </a:cubicBezTo>
                  <a:cubicBezTo>
                    <a:pt x="387350" y="452678"/>
                    <a:pt x="371627" y="420213"/>
                    <a:pt x="371627" y="406537"/>
                  </a:cubicBezTo>
                  <a:cubicBezTo>
                    <a:pt x="371627" y="404698"/>
                    <a:pt x="379131" y="396572"/>
                    <a:pt x="380874" y="395025"/>
                  </a:cubicBezTo>
                  <a:cubicBezTo>
                    <a:pt x="384011" y="392236"/>
                    <a:pt x="391156" y="389751"/>
                    <a:pt x="391264" y="384690"/>
                  </a:cubicBezTo>
                  <a:cubicBezTo>
                    <a:pt x="390379" y="384446"/>
                    <a:pt x="389206" y="383910"/>
                    <a:pt x="388999" y="383910"/>
                  </a:cubicBezTo>
                  <a:cubicBezTo>
                    <a:pt x="380812" y="383910"/>
                    <a:pt x="375251" y="392492"/>
                    <a:pt x="372382" y="392492"/>
                  </a:cubicBezTo>
                  <a:cubicBezTo>
                    <a:pt x="361924" y="392492"/>
                    <a:pt x="353465" y="376524"/>
                    <a:pt x="348814" y="369240"/>
                  </a:cubicBezTo>
                  <a:cubicBezTo>
                    <a:pt x="345091" y="363409"/>
                    <a:pt x="334615" y="343887"/>
                    <a:pt x="333904" y="335733"/>
                  </a:cubicBezTo>
                  <a:cubicBezTo>
                    <a:pt x="330658" y="323502"/>
                    <a:pt x="327411" y="311269"/>
                    <a:pt x="324164" y="299038"/>
                  </a:cubicBezTo>
                  <a:cubicBezTo>
                    <a:pt x="323116" y="294816"/>
                    <a:pt x="322068" y="290592"/>
                    <a:pt x="321020" y="286371"/>
                  </a:cubicBezTo>
                  <a:cubicBezTo>
                    <a:pt x="325609" y="279293"/>
                    <a:pt x="342361" y="274286"/>
                    <a:pt x="351249" y="270781"/>
                  </a:cubicBezTo>
                  <a:cubicBezTo>
                    <a:pt x="356774" y="268603"/>
                    <a:pt x="361452" y="266315"/>
                    <a:pt x="368279" y="264965"/>
                  </a:cubicBezTo>
                  <a:cubicBezTo>
                    <a:pt x="373756" y="263884"/>
                    <a:pt x="383713" y="262457"/>
                    <a:pt x="383713" y="256720"/>
                  </a:cubicBezTo>
                  <a:cubicBezTo>
                    <a:pt x="383713" y="249904"/>
                    <a:pt x="377239" y="251258"/>
                    <a:pt x="373138" y="251258"/>
                  </a:cubicBezTo>
                  <a:lnTo>
                    <a:pt x="367851" y="251258"/>
                  </a:lnTo>
                  <a:cubicBezTo>
                    <a:pt x="365786" y="243269"/>
                    <a:pt x="346599" y="246577"/>
                    <a:pt x="337638" y="246577"/>
                  </a:cubicBezTo>
                  <a:cubicBezTo>
                    <a:pt x="336526" y="249421"/>
                    <a:pt x="327812" y="251768"/>
                    <a:pt x="324513" y="252526"/>
                  </a:cubicBezTo>
                  <a:cubicBezTo>
                    <a:pt x="318477" y="253914"/>
                    <a:pt x="314914" y="256720"/>
                    <a:pt x="309690" y="256720"/>
                  </a:cubicBezTo>
                  <a:cubicBezTo>
                    <a:pt x="308155" y="256720"/>
                    <a:pt x="305078" y="252248"/>
                    <a:pt x="303648" y="251258"/>
                  </a:cubicBezTo>
                  <a:cubicBezTo>
                    <a:pt x="303648" y="243318"/>
                    <a:pt x="297525" y="214801"/>
                    <a:pt x="293827" y="212244"/>
                  </a:cubicBezTo>
                  <a:cubicBezTo>
                    <a:pt x="293827" y="206994"/>
                    <a:pt x="277459" y="169403"/>
                    <a:pt x="275098" y="161364"/>
                  </a:cubicBezTo>
                  <a:cubicBezTo>
                    <a:pt x="270905" y="147082"/>
                    <a:pt x="260594" y="122041"/>
                    <a:pt x="260594" y="105343"/>
                  </a:cubicBezTo>
                  <a:cubicBezTo>
                    <a:pt x="260594" y="85879"/>
                    <a:pt x="278677" y="67887"/>
                    <a:pt x="296850" y="67887"/>
                  </a:cubicBezTo>
                  <a:lnTo>
                    <a:pt x="304403" y="67887"/>
                  </a:lnTo>
                  <a:cubicBezTo>
                    <a:pt x="312378" y="67887"/>
                    <a:pt x="324166" y="72567"/>
                    <a:pt x="329336" y="75684"/>
                  </a:cubicBezTo>
                  <a:cubicBezTo>
                    <a:pt x="342656" y="83714"/>
                    <a:pt x="337525" y="81628"/>
                    <a:pt x="346517" y="92269"/>
                  </a:cubicBezTo>
                  <a:cubicBezTo>
                    <a:pt x="348973" y="95176"/>
                    <a:pt x="357410" y="108968"/>
                    <a:pt x="359193" y="112726"/>
                  </a:cubicBezTo>
                  <a:cubicBezTo>
                    <a:pt x="360904" y="116332"/>
                    <a:pt x="368164" y="134960"/>
                    <a:pt x="370116" y="135774"/>
                  </a:cubicBezTo>
                  <a:close/>
                  <a:moveTo>
                    <a:pt x="572540" y="59304"/>
                  </a:moveTo>
                  <a:cubicBezTo>
                    <a:pt x="577228" y="66534"/>
                    <a:pt x="580095" y="121929"/>
                    <a:pt x="579828" y="136917"/>
                  </a:cubicBezTo>
                  <a:cubicBezTo>
                    <a:pt x="578154" y="138356"/>
                    <a:pt x="576481" y="139795"/>
                    <a:pt x="574807" y="141235"/>
                  </a:cubicBezTo>
                  <a:lnTo>
                    <a:pt x="572540" y="141235"/>
                  </a:lnTo>
                  <a:cubicBezTo>
                    <a:pt x="570848" y="141235"/>
                    <a:pt x="570882" y="141853"/>
                    <a:pt x="569515" y="142740"/>
                  </a:cubicBezTo>
                  <a:cubicBezTo>
                    <a:pt x="564984" y="143018"/>
                    <a:pt x="560454" y="143297"/>
                    <a:pt x="555923" y="143576"/>
                  </a:cubicBezTo>
                  <a:cubicBezTo>
                    <a:pt x="555923" y="154590"/>
                    <a:pt x="568870" y="150936"/>
                    <a:pt x="571785" y="163864"/>
                  </a:cubicBezTo>
                  <a:cubicBezTo>
                    <a:pt x="576491" y="164268"/>
                    <a:pt x="588640" y="173620"/>
                    <a:pt x="589945" y="177877"/>
                  </a:cubicBezTo>
                  <a:cubicBezTo>
                    <a:pt x="592758" y="187051"/>
                    <a:pt x="595204" y="192861"/>
                    <a:pt x="595200" y="205220"/>
                  </a:cubicBezTo>
                  <a:cubicBezTo>
                    <a:pt x="595194" y="227653"/>
                    <a:pt x="598438" y="245811"/>
                    <a:pt x="598139" y="268423"/>
                  </a:cubicBezTo>
                  <a:cubicBezTo>
                    <a:pt x="598153" y="276360"/>
                    <a:pt x="602151" y="300483"/>
                    <a:pt x="597675" y="312048"/>
                  </a:cubicBezTo>
                  <a:cubicBezTo>
                    <a:pt x="596183" y="315904"/>
                    <a:pt x="593750" y="318364"/>
                    <a:pt x="589913" y="318364"/>
                  </a:cubicBezTo>
                  <a:lnTo>
                    <a:pt x="586137" y="318364"/>
                  </a:lnTo>
                  <a:lnTo>
                    <a:pt x="586137" y="320705"/>
                  </a:lnTo>
                  <a:cubicBezTo>
                    <a:pt x="586137" y="324522"/>
                    <a:pt x="599189" y="330897"/>
                    <a:pt x="602266" y="337596"/>
                  </a:cubicBezTo>
                  <a:cubicBezTo>
                    <a:pt x="604534" y="342536"/>
                    <a:pt x="608796" y="357764"/>
                    <a:pt x="608796" y="364402"/>
                  </a:cubicBezTo>
                  <a:cubicBezTo>
                    <a:pt x="608983" y="372227"/>
                    <a:pt x="609169" y="380056"/>
                    <a:pt x="609355" y="387883"/>
                  </a:cubicBezTo>
                  <a:cubicBezTo>
                    <a:pt x="608162" y="397741"/>
                    <a:pt x="606968" y="407601"/>
                    <a:pt x="605775" y="417462"/>
                  </a:cubicBezTo>
                  <a:cubicBezTo>
                    <a:pt x="602415" y="422645"/>
                    <a:pt x="600932" y="426624"/>
                    <a:pt x="595553" y="430311"/>
                  </a:cubicBezTo>
                  <a:cubicBezTo>
                    <a:pt x="591968" y="432769"/>
                    <a:pt x="584184" y="436190"/>
                    <a:pt x="578582" y="436190"/>
                  </a:cubicBezTo>
                  <a:lnTo>
                    <a:pt x="573295" y="436190"/>
                  </a:lnTo>
                  <a:cubicBezTo>
                    <a:pt x="549900" y="436190"/>
                    <a:pt x="528731" y="392126"/>
                    <a:pt x="528731" y="366742"/>
                  </a:cubicBezTo>
                  <a:cubicBezTo>
                    <a:pt x="528273" y="366738"/>
                    <a:pt x="527815" y="366733"/>
                    <a:pt x="527356" y="366730"/>
                  </a:cubicBezTo>
                  <a:cubicBezTo>
                    <a:pt x="527058" y="362313"/>
                    <a:pt x="526762" y="357894"/>
                    <a:pt x="526464" y="353476"/>
                  </a:cubicBezTo>
                  <a:lnTo>
                    <a:pt x="526464" y="351135"/>
                  </a:lnTo>
                  <a:cubicBezTo>
                    <a:pt x="526464" y="337754"/>
                    <a:pt x="527408" y="330947"/>
                    <a:pt x="540869" y="329336"/>
                  </a:cubicBezTo>
                  <a:cubicBezTo>
                    <a:pt x="542907" y="329093"/>
                    <a:pt x="551631" y="329814"/>
                    <a:pt x="554360" y="330119"/>
                  </a:cubicBezTo>
                  <a:cubicBezTo>
                    <a:pt x="562143" y="330992"/>
                    <a:pt x="570468" y="333969"/>
                    <a:pt x="579336" y="333969"/>
                  </a:cubicBezTo>
                  <a:cubicBezTo>
                    <a:pt x="580574" y="333969"/>
                    <a:pt x="581603" y="333503"/>
                    <a:pt x="581603" y="332409"/>
                  </a:cubicBezTo>
                  <a:cubicBezTo>
                    <a:pt x="581603" y="326967"/>
                    <a:pt x="570212" y="322012"/>
                    <a:pt x="565588" y="320862"/>
                  </a:cubicBezTo>
                  <a:cubicBezTo>
                    <a:pt x="551838" y="317445"/>
                    <a:pt x="543621" y="314462"/>
                    <a:pt x="529485" y="314462"/>
                  </a:cubicBezTo>
                  <a:cubicBezTo>
                    <a:pt x="528971" y="315778"/>
                    <a:pt x="525515" y="317583"/>
                    <a:pt x="524198" y="317583"/>
                  </a:cubicBezTo>
                  <a:cubicBezTo>
                    <a:pt x="514920" y="317583"/>
                    <a:pt x="522799" y="309000"/>
                    <a:pt x="527975" y="309000"/>
                  </a:cubicBezTo>
                  <a:cubicBezTo>
                    <a:pt x="534778" y="308968"/>
                    <a:pt x="541580" y="308938"/>
                    <a:pt x="548382" y="308906"/>
                  </a:cubicBezTo>
                  <a:cubicBezTo>
                    <a:pt x="554169" y="309718"/>
                    <a:pt x="559955" y="310529"/>
                    <a:pt x="565740" y="311340"/>
                  </a:cubicBezTo>
                  <a:cubicBezTo>
                    <a:pt x="567470" y="311616"/>
                    <a:pt x="567780" y="310774"/>
                    <a:pt x="570272" y="310561"/>
                  </a:cubicBezTo>
                  <a:lnTo>
                    <a:pt x="570272" y="307438"/>
                  </a:lnTo>
                  <a:cubicBezTo>
                    <a:pt x="566048" y="306274"/>
                    <a:pt x="560228" y="298856"/>
                    <a:pt x="551390" y="298856"/>
                  </a:cubicBezTo>
                  <a:cubicBezTo>
                    <a:pt x="538320" y="298856"/>
                    <a:pt x="521176" y="305870"/>
                    <a:pt x="521176" y="290272"/>
                  </a:cubicBezTo>
                  <a:cubicBezTo>
                    <a:pt x="521176" y="288350"/>
                    <a:pt x="512004" y="267076"/>
                    <a:pt x="510894" y="261100"/>
                  </a:cubicBezTo>
                  <a:cubicBezTo>
                    <a:pt x="509068" y="251284"/>
                    <a:pt x="503804" y="237552"/>
                    <a:pt x="503914" y="227754"/>
                  </a:cubicBezTo>
                  <a:cubicBezTo>
                    <a:pt x="503374" y="227006"/>
                    <a:pt x="502834" y="226257"/>
                    <a:pt x="502293" y="225508"/>
                  </a:cubicBezTo>
                  <a:cubicBezTo>
                    <a:pt x="502293" y="213962"/>
                    <a:pt x="499486" y="204771"/>
                    <a:pt x="501963" y="193175"/>
                  </a:cubicBezTo>
                  <a:cubicBezTo>
                    <a:pt x="505679" y="175784"/>
                    <a:pt x="514606" y="175330"/>
                    <a:pt x="515907" y="171819"/>
                  </a:cubicBezTo>
                  <a:cubicBezTo>
                    <a:pt x="518922" y="171506"/>
                    <a:pt x="521938" y="171197"/>
                    <a:pt x="524953" y="170887"/>
                  </a:cubicBezTo>
                  <a:cubicBezTo>
                    <a:pt x="539283" y="169168"/>
                    <a:pt x="558095" y="174788"/>
                    <a:pt x="570914" y="174761"/>
                  </a:cubicBezTo>
                  <a:cubicBezTo>
                    <a:pt x="571205" y="173210"/>
                    <a:pt x="571494" y="171658"/>
                    <a:pt x="571785" y="170106"/>
                  </a:cubicBezTo>
                  <a:cubicBezTo>
                    <a:pt x="563784" y="165734"/>
                    <a:pt x="559713" y="164643"/>
                    <a:pt x="547614" y="164643"/>
                  </a:cubicBezTo>
                  <a:cubicBezTo>
                    <a:pt x="543242" y="164643"/>
                    <a:pt x="521178" y="168208"/>
                    <a:pt x="521178" y="165424"/>
                  </a:cubicBezTo>
                  <a:cubicBezTo>
                    <a:pt x="521178" y="160148"/>
                    <a:pt x="544120" y="158116"/>
                    <a:pt x="549880" y="157622"/>
                  </a:cubicBezTo>
                  <a:lnTo>
                    <a:pt x="549880" y="155281"/>
                  </a:lnTo>
                  <a:cubicBezTo>
                    <a:pt x="549880" y="151465"/>
                    <a:pt x="536974" y="151378"/>
                    <a:pt x="534019" y="151378"/>
                  </a:cubicBezTo>
                  <a:cubicBezTo>
                    <a:pt x="529253" y="151378"/>
                    <a:pt x="524055" y="152640"/>
                    <a:pt x="521175" y="154495"/>
                  </a:cubicBezTo>
                  <a:cubicBezTo>
                    <a:pt x="515751" y="157988"/>
                    <a:pt x="516144" y="157484"/>
                    <a:pt x="509093" y="159181"/>
                  </a:cubicBezTo>
                  <a:cubicBezTo>
                    <a:pt x="506382" y="153887"/>
                    <a:pt x="500286" y="146840"/>
                    <a:pt x="498576" y="140394"/>
                  </a:cubicBezTo>
                  <a:cubicBezTo>
                    <a:pt x="496720" y="133401"/>
                    <a:pt x="493206" y="127184"/>
                    <a:pt x="491256" y="118304"/>
                  </a:cubicBezTo>
                  <a:cubicBezTo>
                    <a:pt x="487892" y="102965"/>
                    <a:pt x="484167" y="83629"/>
                    <a:pt x="484167" y="65545"/>
                  </a:cubicBezTo>
                  <a:lnTo>
                    <a:pt x="484167" y="62424"/>
                  </a:lnTo>
                  <a:cubicBezTo>
                    <a:pt x="484167" y="51958"/>
                    <a:pt x="486099" y="37065"/>
                    <a:pt x="487972" y="28121"/>
                  </a:cubicBezTo>
                  <a:cubicBezTo>
                    <a:pt x="490086" y="18032"/>
                    <a:pt x="503063" y="9116"/>
                    <a:pt x="503805" y="6243"/>
                  </a:cubicBezTo>
                  <a:cubicBezTo>
                    <a:pt x="508729" y="6129"/>
                    <a:pt x="513809" y="0"/>
                    <a:pt x="519668" y="0"/>
                  </a:cubicBezTo>
                  <a:lnTo>
                    <a:pt x="537795" y="0"/>
                  </a:lnTo>
                  <a:cubicBezTo>
                    <a:pt x="540501" y="0"/>
                    <a:pt x="550980" y="5973"/>
                    <a:pt x="553051" y="7649"/>
                  </a:cubicBezTo>
                  <a:cubicBezTo>
                    <a:pt x="556045" y="10071"/>
                    <a:pt x="561150" y="17608"/>
                    <a:pt x="563124" y="21433"/>
                  </a:cubicBezTo>
                  <a:cubicBezTo>
                    <a:pt x="566726" y="28410"/>
                    <a:pt x="572541" y="49202"/>
                    <a:pt x="572541" y="59304"/>
                  </a:cubicBezTo>
                  <a:close/>
                  <a:moveTo>
                    <a:pt x="121608" y="185711"/>
                  </a:moveTo>
                  <a:lnTo>
                    <a:pt x="125384" y="185711"/>
                  </a:lnTo>
                  <a:cubicBezTo>
                    <a:pt x="137724" y="185711"/>
                    <a:pt x="153360" y="196503"/>
                    <a:pt x="160084" y="202923"/>
                  </a:cubicBezTo>
                  <a:cubicBezTo>
                    <a:pt x="163600" y="206283"/>
                    <a:pt x="178787" y="228254"/>
                    <a:pt x="181777" y="233574"/>
                  </a:cubicBezTo>
                  <a:cubicBezTo>
                    <a:pt x="183655" y="236919"/>
                    <a:pt x="189922" y="246758"/>
                    <a:pt x="192299" y="249231"/>
                  </a:cubicBezTo>
                  <a:cubicBezTo>
                    <a:pt x="193833" y="250827"/>
                    <a:pt x="200076" y="263025"/>
                    <a:pt x="201823" y="265925"/>
                  </a:cubicBezTo>
                  <a:cubicBezTo>
                    <a:pt x="205034" y="271253"/>
                    <a:pt x="217534" y="296948"/>
                    <a:pt x="217534" y="303534"/>
                  </a:cubicBezTo>
                  <a:cubicBezTo>
                    <a:pt x="221274" y="306120"/>
                    <a:pt x="232913" y="326401"/>
                    <a:pt x="233396" y="332406"/>
                  </a:cubicBezTo>
                  <a:cubicBezTo>
                    <a:pt x="231574" y="332448"/>
                    <a:pt x="215617" y="336531"/>
                    <a:pt x="213298" y="337393"/>
                  </a:cubicBezTo>
                  <a:cubicBezTo>
                    <a:pt x="213122" y="337458"/>
                    <a:pt x="205126" y="341297"/>
                    <a:pt x="204547" y="341617"/>
                  </a:cubicBezTo>
                  <a:cubicBezTo>
                    <a:pt x="201284" y="343429"/>
                    <a:pt x="198797" y="346774"/>
                    <a:pt x="197140" y="347231"/>
                  </a:cubicBezTo>
                  <a:lnTo>
                    <a:pt x="197140" y="349572"/>
                  </a:lnTo>
                  <a:cubicBezTo>
                    <a:pt x="208536" y="350551"/>
                    <a:pt x="212713" y="344111"/>
                    <a:pt x="221311" y="344111"/>
                  </a:cubicBezTo>
                  <a:cubicBezTo>
                    <a:pt x="219759" y="350994"/>
                    <a:pt x="211491" y="353613"/>
                    <a:pt x="211491" y="358936"/>
                  </a:cubicBezTo>
                  <a:lnTo>
                    <a:pt x="211491" y="361277"/>
                  </a:lnTo>
                  <a:lnTo>
                    <a:pt x="215269" y="361277"/>
                  </a:lnTo>
                  <a:cubicBezTo>
                    <a:pt x="223882" y="361277"/>
                    <a:pt x="236991" y="349572"/>
                    <a:pt x="243972" y="349572"/>
                  </a:cubicBezTo>
                  <a:cubicBezTo>
                    <a:pt x="246829" y="349572"/>
                    <a:pt x="270284" y="386199"/>
                    <a:pt x="273952" y="391170"/>
                  </a:cubicBezTo>
                  <a:cubicBezTo>
                    <a:pt x="278858" y="397822"/>
                    <a:pt x="300009" y="429366"/>
                    <a:pt x="300575" y="436876"/>
                  </a:cubicBezTo>
                  <a:cubicBezTo>
                    <a:pt x="297317" y="438467"/>
                    <a:pt x="294060" y="440057"/>
                    <a:pt x="290802" y="441648"/>
                  </a:cubicBezTo>
                  <a:lnTo>
                    <a:pt x="290802" y="446329"/>
                  </a:lnTo>
                  <a:cubicBezTo>
                    <a:pt x="293440" y="446965"/>
                    <a:pt x="293345" y="447890"/>
                    <a:pt x="296090" y="447890"/>
                  </a:cubicBezTo>
                  <a:lnTo>
                    <a:pt x="298355" y="447890"/>
                  </a:lnTo>
                  <a:cubicBezTo>
                    <a:pt x="310188" y="447890"/>
                    <a:pt x="311693" y="440304"/>
                    <a:pt x="311951" y="455692"/>
                  </a:cubicBezTo>
                  <a:cubicBezTo>
                    <a:pt x="324251" y="456750"/>
                    <a:pt x="340401" y="488468"/>
                    <a:pt x="345954" y="497815"/>
                  </a:cubicBezTo>
                  <a:cubicBezTo>
                    <a:pt x="350461" y="505405"/>
                    <a:pt x="358782" y="517245"/>
                    <a:pt x="358782" y="529040"/>
                  </a:cubicBezTo>
                  <a:lnTo>
                    <a:pt x="358782" y="532163"/>
                  </a:lnTo>
                  <a:cubicBezTo>
                    <a:pt x="358782" y="544563"/>
                    <a:pt x="346540" y="557913"/>
                    <a:pt x="334612" y="557913"/>
                  </a:cubicBezTo>
                  <a:cubicBezTo>
                    <a:pt x="332837" y="557993"/>
                    <a:pt x="331063" y="558074"/>
                    <a:pt x="329288" y="558157"/>
                  </a:cubicBezTo>
                  <a:cubicBezTo>
                    <a:pt x="325020" y="557554"/>
                    <a:pt x="320752" y="556952"/>
                    <a:pt x="316485" y="556351"/>
                  </a:cubicBezTo>
                  <a:cubicBezTo>
                    <a:pt x="315411" y="553605"/>
                    <a:pt x="312746" y="554585"/>
                    <a:pt x="309668" y="552469"/>
                  </a:cubicBezTo>
                  <a:cubicBezTo>
                    <a:pt x="307149" y="550737"/>
                    <a:pt x="305596" y="549617"/>
                    <a:pt x="303168" y="547480"/>
                  </a:cubicBezTo>
                  <a:cubicBezTo>
                    <a:pt x="300793" y="545390"/>
                    <a:pt x="291843" y="538756"/>
                    <a:pt x="291559" y="536063"/>
                  </a:cubicBezTo>
                  <a:cubicBezTo>
                    <a:pt x="287078" y="535679"/>
                    <a:pt x="278927" y="527082"/>
                    <a:pt x="275678" y="524378"/>
                  </a:cubicBezTo>
                  <a:cubicBezTo>
                    <a:pt x="275336" y="524092"/>
                    <a:pt x="270143" y="518133"/>
                    <a:pt x="269191" y="517034"/>
                  </a:cubicBezTo>
                  <a:cubicBezTo>
                    <a:pt x="267599" y="515200"/>
                    <a:pt x="265877" y="509609"/>
                    <a:pt x="265877" y="506413"/>
                  </a:cubicBezTo>
                  <a:lnTo>
                    <a:pt x="265877" y="503292"/>
                  </a:lnTo>
                  <a:cubicBezTo>
                    <a:pt x="265877" y="499794"/>
                    <a:pt x="268035" y="498938"/>
                    <a:pt x="268142" y="493928"/>
                  </a:cubicBezTo>
                  <a:cubicBezTo>
                    <a:pt x="272642" y="492687"/>
                    <a:pt x="272157" y="485453"/>
                    <a:pt x="275577" y="482992"/>
                  </a:cubicBezTo>
                  <a:cubicBezTo>
                    <a:pt x="275869" y="479613"/>
                    <a:pt x="276160" y="476238"/>
                    <a:pt x="276451" y="472861"/>
                  </a:cubicBezTo>
                  <a:cubicBezTo>
                    <a:pt x="278726" y="469352"/>
                    <a:pt x="288536" y="461369"/>
                    <a:pt x="288536" y="458035"/>
                  </a:cubicBezTo>
                  <a:cubicBezTo>
                    <a:pt x="288536" y="456238"/>
                    <a:pt x="288011" y="455695"/>
                    <a:pt x="286270" y="455695"/>
                  </a:cubicBezTo>
                  <a:lnTo>
                    <a:pt x="281738" y="455695"/>
                  </a:lnTo>
                  <a:cubicBezTo>
                    <a:pt x="273194" y="455695"/>
                    <a:pt x="268520" y="464745"/>
                    <a:pt x="261949" y="467244"/>
                  </a:cubicBezTo>
                  <a:cubicBezTo>
                    <a:pt x="253566" y="470433"/>
                    <a:pt x="247168" y="481445"/>
                    <a:pt x="243972" y="481445"/>
                  </a:cubicBezTo>
                  <a:cubicBezTo>
                    <a:pt x="239526" y="481445"/>
                    <a:pt x="229087" y="470893"/>
                    <a:pt x="225832" y="468192"/>
                  </a:cubicBezTo>
                  <a:cubicBezTo>
                    <a:pt x="219915" y="463284"/>
                    <a:pt x="216547" y="456416"/>
                    <a:pt x="211773" y="449942"/>
                  </a:cubicBezTo>
                  <a:cubicBezTo>
                    <a:pt x="207509" y="444160"/>
                    <a:pt x="190344" y="414949"/>
                    <a:pt x="190344" y="407317"/>
                  </a:cubicBezTo>
                  <a:cubicBezTo>
                    <a:pt x="190344" y="405385"/>
                    <a:pt x="200711" y="393544"/>
                    <a:pt x="200918" y="383908"/>
                  </a:cubicBezTo>
                  <a:cubicBezTo>
                    <a:pt x="191940" y="384679"/>
                    <a:pt x="189641" y="398734"/>
                    <a:pt x="185811" y="398734"/>
                  </a:cubicBezTo>
                  <a:cubicBezTo>
                    <a:pt x="184353" y="398734"/>
                    <a:pt x="182790" y="397341"/>
                    <a:pt x="182790" y="396391"/>
                  </a:cubicBezTo>
                  <a:cubicBezTo>
                    <a:pt x="182790" y="385598"/>
                    <a:pt x="196049" y="378575"/>
                    <a:pt x="197896" y="371422"/>
                  </a:cubicBezTo>
                  <a:cubicBezTo>
                    <a:pt x="196975" y="370887"/>
                    <a:pt x="197089" y="370641"/>
                    <a:pt x="195630" y="370641"/>
                  </a:cubicBezTo>
                  <a:cubicBezTo>
                    <a:pt x="192655" y="370641"/>
                    <a:pt x="179099" y="380195"/>
                    <a:pt x="178258" y="382346"/>
                  </a:cubicBezTo>
                  <a:lnTo>
                    <a:pt x="175992" y="382346"/>
                  </a:lnTo>
                  <a:cubicBezTo>
                    <a:pt x="174312" y="382346"/>
                    <a:pt x="172872" y="384687"/>
                    <a:pt x="166929" y="384687"/>
                  </a:cubicBezTo>
                  <a:cubicBezTo>
                    <a:pt x="166458" y="383347"/>
                    <a:pt x="163127" y="380470"/>
                    <a:pt x="161533" y="377775"/>
                  </a:cubicBezTo>
                  <a:cubicBezTo>
                    <a:pt x="159446" y="374249"/>
                    <a:pt x="157864" y="373195"/>
                    <a:pt x="157864" y="368300"/>
                  </a:cubicBezTo>
                  <a:cubicBezTo>
                    <a:pt x="154295" y="362793"/>
                    <a:pt x="153591" y="354394"/>
                    <a:pt x="150945" y="349699"/>
                  </a:cubicBezTo>
                  <a:cubicBezTo>
                    <a:pt x="149729" y="347543"/>
                    <a:pt x="147773" y="342999"/>
                    <a:pt x="146750" y="341546"/>
                  </a:cubicBezTo>
                  <a:cubicBezTo>
                    <a:pt x="144525" y="338392"/>
                    <a:pt x="144809" y="335470"/>
                    <a:pt x="142876" y="332285"/>
                  </a:cubicBezTo>
                  <a:cubicBezTo>
                    <a:pt x="137936" y="324139"/>
                    <a:pt x="132382" y="304309"/>
                    <a:pt x="125735" y="298492"/>
                  </a:cubicBezTo>
                  <a:cubicBezTo>
                    <a:pt x="121108" y="294442"/>
                    <a:pt x="117440" y="297957"/>
                    <a:pt x="110592" y="288386"/>
                  </a:cubicBezTo>
                  <a:cubicBezTo>
                    <a:pt x="107444" y="283984"/>
                    <a:pt x="103675" y="277433"/>
                    <a:pt x="100977" y="272569"/>
                  </a:cubicBezTo>
                  <a:cubicBezTo>
                    <a:pt x="97744" y="266742"/>
                    <a:pt x="95007" y="261946"/>
                    <a:pt x="92273" y="255812"/>
                  </a:cubicBezTo>
                  <a:cubicBezTo>
                    <a:pt x="90248" y="251270"/>
                    <a:pt x="87226" y="239321"/>
                    <a:pt x="85528" y="236402"/>
                  </a:cubicBezTo>
                  <a:cubicBezTo>
                    <a:pt x="84966" y="232249"/>
                    <a:pt x="84404" y="228098"/>
                    <a:pt x="83842" y="223945"/>
                  </a:cubicBezTo>
                  <a:lnTo>
                    <a:pt x="83842" y="223165"/>
                  </a:lnTo>
                  <a:cubicBezTo>
                    <a:pt x="83842" y="213903"/>
                    <a:pt x="87152" y="203082"/>
                    <a:pt x="91569" y="198373"/>
                  </a:cubicBezTo>
                  <a:cubicBezTo>
                    <a:pt x="95897" y="193760"/>
                    <a:pt x="102956" y="185711"/>
                    <a:pt x="111034" y="185711"/>
                  </a:cubicBezTo>
                  <a:lnTo>
                    <a:pt x="113300" y="185711"/>
                  </a:lnTo>
                  <a:lnTo>
                    <a:pt x="113300" y="184151"/>
                  </a:lnTo>
                  <a:lnTo>
                    <a:pt x="121609" y="184151"/>
                  </a:lnTo>
                  <a:lnTo>
                    <a:pt x="121609" y="185711"/>
                  </a:lnTo>
                  <a:close/>
                  <a:moveTo>
                    <a:pt x="114810" y="802150"/>
                  </a:moveTo>
                  <a:cubicBezTo>
                    <a:pt x="118118" y="802227"/>
                    <a:pt x="136893" y="814655"/>
                    <a:pt x="139060" y="816893"/>
                  </a:cubicBezTo>
                  <a:cubicBezTo>
                    <a:pt x="139807" y="817663"/>
                    <a:pt x="141310" y="820550"/>
                    <a:pt x="143322" y="822635"/>
                  </a:cubicBezTo>
                  <a:cubicBezTo>
                    <a:pt x="145135" y="824514"/>
                    <a:pt x="146639" y="825667"/>
                    <a:pt x="148665" y="827258"/>
                  </a:cubicBezTo>
                  <a:cubicBezTo>
                    <a:pt x="164765" y="839898"/>
                    <a:pt x="154726" y="825559"/>
                    <a:pt x="164661" y="825559"/>
                  </a:cubicBezTo>
                  <a:cubicBezTo>
                    <a:pt x="169313" y="825559"/>
                    <a:pt x="174586" y="834095"/>
                    <a:pt x="177052" y="837728"/>
                  </a:cubicBezTo>
                  <a:cubicBezTo>
                    <a:pt x="179010" y="840615"/>
                    <a:pt x="188919" y="846525"/>
                    <a:pt x="193363" y="846629"/>
                  </a:cubicBezTo>
                  <a:cubicBezTo>
                    <a:pt x="193249" y="841308"/>
                    <a:pt x="191854" y="844193"/>
                    <a:pt x="191854" y="841166"/>
                  </a:cubicBezTo>
                  <a:lnTo>
                    <a:pt x="191854" y="839605"/>
                  </a:lnTo>
                  <a:cubicBezTo>
                    <a:pt x="191854" y="838097"/>
                    <a:pt x="193201" y="836484"/>
                    <a:pt x="194119" y="836484"/>
                  </a:cubicBezTo>
                  <a:cubicBezTo>
                    <a:pt x="204516" y="836484"/>
                    <a:pt x="210749" y="859140"/>
                    <a:pt x="215948" y="857810"/>
                  </a:cubicBezTo>
                  <a:cubicBezTo>
                    <a:pt x="226762" y="856153"/>
                    <a:pt x="237574" y="854496"/>
                    <a:pt x="248386" y="852841"/>
                  </a:cubicBezTo>
                  <a:cubicBezTo>
                    <a:pt x="248426" y="853109"/>
                    <a:pt x="248465" y="853381"/>
                    <a:pt x="248503" y="853649"/>
                  </a:cubicBezTo>
                  <a:cubicBezTo>
                    <a:pt x="249033" y="853393"/>
                    <a:pt x="249564" y="853138"/>
                    <a:pt x="250094" y="852881"/>
                  </a:cubicBezTo>
                  <a:cubicBezTo>
                    <a:pt x="262908" y="854436"/>
                    <a:pt x="275721" y="855994"/>
                    <a:pt x="288535" y="857551"/>
                  </a:cubicBezTo>
                  <a:cubicBezTo>
                    <a:pt x="297390" y="863678"/>
                    <a:pt x="312707" y="880505"/>
                    <a:pt x="312707" y="895006"/>
                  </a:cubicBezTo>
                  <a:cubicBezTo>
                    <a:pt x="315363" y="899106"/>
                    <a:pt x="315727" y="903890"/>
                    <a:pt x="315727" y="910610"/>
                  </a:cubicBezTo>
                  <a:cubicBezTo>
                    <a:pt x="315727" y="916681"/>
                    <a:pt x="313461" y="920434"/>
                    <a:pt x="313461" y="926997"/>
                  </a:cubicBezTo>
                  <a:cubicBezTo>
                    <a:pt x="309021" y="930064"/>
                    <a:pt x="312879" y="932016"/>
                    <a:pt x="308797" y="933893"/>
                  </a:cubicBezTo>
                  <a:cubicBezTo>
                    <a:pt x="306852" y="934769"/>
                    <a:pt x="302205" y="937331"/>
                    <a:pt x="300600" y="937341"/>
                  </a:cubicBezTo>
                  <a:cubicBezTo>
                    <a:pt x="297586" y="937017"/>
                    <a:pt x="294572" y="936684"/>
                    <a:pt x="291557" y="936360"/>
                  </a:cubicBezTo>
                  <a:cubicBezTo>
                    <a:pt x="281895" y="929683"/>
                    <a:pt x="270263" y="925425"/>
                    <a:pt x="256358" y="922787"/>
                  </a:cubicBezTo>
                  <a:cubicBezTo>
                    <a:pt x="249749" y="921529"/>
                    <a:pt x="241412" y="920329"/>
                    <a:pt x="235502" y="919367"/>
                  </a:cubicBezTo>
                  <a:cubicBezTo>
                    <a:pt x="231217" y="918662"/>
                    <a:pt x="216879" y="915300"/>
                    <a:pt x="215269" y="915300"/>
                  </a:cubicBezTo>
                  <a:cubicBezTo>
                    <a:pt x="213760" y="915300"/>
                    <a:pt x="210971" y="916062"/>
                    <a:pt x="210487" y="914458"/>
                  </a:cubicBezTo>
                  <a:cubicBezTo>
                    <a:pt x="197821" y="909508"/>
                    <a:pt x="200684" y="909336"/>
                    <a:pt x="193666" y="898595"/>
                  </a:cubicBezTo>
                  <a:cubicBezTo>
                    <a:pt x="190895" y="894356"/>
                    <a:pt x="190983" y="889143"/>
                    <a:pt x="186566" y="888762"/>
                  </a:cubicBezTo>
                  <a:cubicBezTo>
                    <a:pt x="186171" y="890513"/>
                    <a:pt x="185811" y="890557"/>
                    <a:pt x="185811" y="892664"/>
                  </a:cubicBezTo>
                  <a:cubicBezTo>
                    <a:pt x="185849" y="892917"/>
                    <a:pt x="185886" y="893173"/>
                    <a:pt x="185923" y="893427"/>
                  </a:cubicBezTo>
                  <a:cubicBezTo>
                    <a:pt x="187145" y="903573"/>
                    <a:pt x="188366" y="913726"/>
                    <a:pt x="189587" y="923882"/>
                  </a:cubicBezTo>
                  <a:cubicBezTo>
                    <a:pt x="189938" y="926340"/>
                    <a:pt x="189049" y="926654"/>
                    <a:pt x="188778" y="929188"/>
                  </a:cubicBezTo>
                  <a:cubicBezTo>
                    <a:pt x="188041" y="929492"/>
                    <a:pt x="187305" y="929816"/>
                    <a:pt x="186566" y="930121"/>
                  </a:cubicBezTo>
                  <a:cubicBezTo>
                    <a:pt x="181519" y="928902"/>
                    <a:pt x="175762" y="925816"/>
                    <a:pt x="168445" y="926349"/>
                  </a:cubicBezTo>
                  <a:cubicBezTo>
                    <a:pt x="152077" y="927083"/>
                    <a:pt x="135711" y="927816"/>
                    <a:pt x="119342" y="928559"/>
                  </a:cubicBezTo>
                  <a:cubicBezTo>
                    <a:pt x="110172" y="928559"/>
                    <a:pt x="103422" y="930121"/>
                    <a:pt x="92906" y="930121"/>
                  </a:cubicBezTo>
                  <a:cubicBezTo>
                    <a:pt x="82993" y="930121"/>
                    <a:pt x="69725" y="923882"/>
                    <a:pt x="60335" y="923987"/>
                  </a:cubicBezTo>
                  <a:cubicBezTo>
                    <a:pt x="59610" y="923425"/>
                    <a:pt x="58887" y="922872"/>
                    <a:pt x="58161" y="922320"/>
                  </a:cubicBezTo>
                  <a:cubicBezTo>
                    <a:pt x="47890" y="922320"/>
                    <a:pt x="25805" y="909047"/>
                    <a:pt x="19502" y="903726"/>
                  </a:cubicBezTo>
                  <a:cubicBezTo>
                    <a:pt x="9751" y="895505"/>
                    <a:pt x="0" y="882543"/>
                    <a:pt x="0" y="864573"/>
                  </a:cubicBezTo>
                  <a:cubicBezTo>
                    <a:pt x="0" y="840879"/>
                    <a:pt x="11131" y="824875"/>
                    <a:pt x="25545" y="816053"/>
                  </a:cubicBezTo>
                  <a:cubicBezTo>
                    <a:pt x="34609" y="810507"/>
                    <a:pt x="37745" y="806850"/>
                    <a:pt x="49813" y="803670"/>
                  </a:cubicBezTo>
                  <a:cubicBezTo>
                    <a:pt x="59056" y="801235"/>
                    <a:pt x="67459" y="796686"/>
                    <a:pt x="80064" y="796686"/>
                  </a:cubicBezTo>
                  <a:cubicBezTo>
                    <a:pt x="83599" y="796620"/>
                    <a:pt x="87134" y="796553"/>
                    <a:pt x="90668" y="796486"/>
                  </a:cubicBezTo>
                  <a:cubicBezTo>
                    <a:pt x="98715" y="798372"/>
                    <a:pt x="106762" y="800260"/>
                    <a:pt x="114809" y="802148"/>
                  </a:cubicBezTo>
                  <a:close/>
                  <a:moveTo>
                    <a:pt x="795362" y="145915"/>
                  </a:moveTo>
                  <a:lnTo>
                    <a:pt x="795362" y="160740"/>
                  </a:lnTo>
                  <a:cubicBezTo>
                    <a:pt x="795362" y="175700"/>
                    <a:pt x="784468" y="177906"/>
                    <a:pt x="772702" y="177906"/>
                  </a:cubicBezTo>
                  <a:cubicBezTo>
                    <a:pt x="767657" y="177906"/>
                    <a:pt x="757595" y="174935"/>
                    <a:pt x="757595" y="181027"/>
                  </a:cubicBezTo>
                  <a:cubicBezTo>
                    <a:pt x="759998" y="184590"/>
                    <a:pt x="758440" y="183650"/>
                    <a:pt x="764825" y="185263"/>
                  </a:cubicBezTo>
                  <a:cubicBezTo>
                    <a:pt x="769974" y="186563"/>
                    <a:pt x="774239" y="187270"/>
                    <a:pt x="779500" y="187270"/>
                  </a:cubicBezTo>
                  <a:cubicBezTo>
                    <a:pt x="781235" y="187270"/>
                    <a:pt x="787807" y="182943"/>
                    <a:pt x="787807" y="187270"/>
                  </a:cubicBezTo>
                  <a:cubicBezTo>
                    <a:pt x="787807" y="192006"/>
                    <a:pt x="786667" y="199754"/>
                    <a:pt x="781765" y="199754"/>
                  </a:cubicBezTo>
                  <a:cubicBezTo>
                    <a:pt x="778735" y="199754"/>
                    <a:pt x="772964" y="193514"/>
                    <a:pt x="770435" y="193514"/>
                  </a:cubicBezTo>
                  <a:cubicBezTo>
                    <a:pt x="767746" y="193514"/>
                    <a:pt x="767414" y="194180"/>
                    <a:pt x="767414" y="196633"/>
                  </a:cubicBezTo>
                  <a:cubicBezTo>
                    <a:pt x="767414" y="199986"/>
                    <a:pt x="771222" y="200368"/>
                    <a:pt x="773777" y="201765"/>
                  </a:cubicBezTo>
                  <a:cubicBezTo>
                    <a:pt x="785268" y="208046"/>
                    <a:pt x="783716" y="232136"/>
                    <a:pt x="785542" y="244233"/>
                  </a:cubicBezTo>
                  <a:lnTo>
                    <a:pt x="785542" y="254376"/>
                  </a:lnTo>
                  <a:cubicBezTo>
                    <a:pt x="785542" y="268246"/>
                    <a:pt x="781095" y="288037"/>
                    <a:pt x="775882" y="296677"/>
                  </a:cubicBezTo>
                  <a:cubicBezTo>
                    <a:pt x="770195" y="306101"/>
                    <a:pt x="763898" y="323043"/>
                    <a:pt x="750043" y="323043"/>
                  </a:cubicBezTo>
                  <a:cubicBezTo>
                    <a:pt x="742517" y="323043"/>
                    <a:pt x="736542" y="319142"/>
                    <a:pt x="733425" y="319142"/>
                  </a:cubicBezTo>
                  <a:cubicBezTo>
                    <a:pt x="717746" y="319142"/>
                    <a:pt x="732785" y="329286"/>
                    <a:pt x="738712" y="329286"/>
                  </a:cubicBezTo>
                  <a:cubicBezTo>
                    <a:pt x="743533" y="329286"/>
                    <a:pt x="752308" y="334569"/>
                    <a:pt x="752308" y="340210"/>
                  </a:cubicBezTo>
                  <a:cubicBezTo>
                    <a:pt x="752308" y="346753"/>
                    <a:pt x="744243" y="399584"/>
                    <a:pt x="742609" y="403538"/>
                  </a:cubicBezTo>
                  <a:cubicBezTo>
                    <a:pt x="741705" y="405724"/>
                    <a:pt x="739202" y="414928"/>
                    <a:pt x="738673" y="417420"/>
                  </a:cubicBezTo>
                  <a:cubicBezTo>
                    <a:pt x="737373" y="423526"/>
                    <a:pt x="736102" y="426187"/>
                    <a:pt x="734011" y="431331"/>
                  </a:cubicBezTo>
                  <a:cubicBezTo>
                    <a:pt x="732212" y="435756"/>
                    <a:pt x="730792" y="438827"/>
                    <a:pt x="726134" y="441140"/>
                  </a:cubicBezTo>
                  <a:cubicBezTo>
                    <a:pt x="721789" y="443297"/>
                    <a:pt x="718373" y="445549"/>
                    <a:pt x="712274" y="445549"/>
                  </a:cubicBezTo>
                  <a:lnTo>
                    <a:pt x="709254" y="445549"/>
                  </a:lnTo>
                  <a:cubicBezTo>
                    <a:pt x="704207" y="445549"/>
                    <a:pt x="691265" y="435465"/>
                    <a:pt x="689461" y="431664"/>
                  </a:cubicBezTo>
                  <a:cubicBezTo>
                    <a:pt x="686003" y="424382"/>
                    <a:pt x="682805" y="413976"/>
                    <a:pt x="682798" y="403433"/>
                  </a:cubicBezTo>
                  <a:cubicBezTo>
                    <a:pt x="682790" y="391233"/>
                    <a:pt x="681576" y="380668"/>
                    <a:pt x="682763" y="369803"/>
                  </a:cubicBezTo>
                  <a:cubicBezTo>
                    <a:pt x="683413" y="363842"/>
                    <a:pt x="683349" y="359983"/>
                    <a:pt x="684477" y="354409"/>
                  </a:cubicBezTo>
                  <a:cubicBezTo>
                    <a:pt x="686827" y="342800"/>
                    <a:pt x="689532" y="333303"/>
                    <a:pt x="691881" y="321481"/>
                  </a:cubicBezTo>
                  <a:lnTo>
                    <a:pt x="693392" y="321481"/>
                  </a:lnTo>
                  <a:cubicBezTo>
                    <a:pt x="693392" y="313420"/>
                    <a:pt x="697626" y="309498"/>
                    <a:pt x="700084" y="304988"/>
                  </a:cubicBezTo>
                  <a:cubicBezTo>
                    <a:pt x="703982" y="297834"/>
                    <a:pt x="699434" y="291897"/>
                    <a:pt x="699434" y="285588"/>
                  </a:cubicBezTo>
                  <a:cubicBezTo>
                    <a:pt x="699434" y="278840"/>
                    <a:pt x="701535" y="262117"/>
                    <a:pt x="702785" y="255496"/>
                  </a:cubicBezTo>
                  <a:cubicBezTo>
                    <a:pt x="704699" y="245362"/>
                    <a:pt x="707062" y="238225"/>
                    <a:pt x="709719" y="229107"/>
                  </a:cubicBezTo>
                  <a:cubicBezTo>
                    <a:pt x="712166" y="220711"/>
                    <a:pt x="715722" y="213037"/>
                    <a:pt x="718765" y="204899"/>
                  </a:cubicBezTo>
                  <a:cubicBezTo>
                    <a:pt x="720393" y="200547"/>
                    <a:pt x="721895" y="196819"/>
                    <a:pt x="723395" y="193296"/>
                  </a:cubicBezTo>
                  <a:cubicBezTo>
                    <a:pt x="725592" y="188138"/>
                    <a:pt x="724320" y="184446"/>
                    <a:pt x="725417" y="178218"/>
                  </a:cubicBezTo>
                  <a:cubicBezTo>
                    <a:pt x="727143" y="168416"/>
                    <a:pt x="725968" y="155086"/>
                    <a:pt x="726632" y="145920"/>
                  </a:cubicBezTo>
                  <a:cubicBezTo>
                    <a:pt x="727463" y="134457"/>
                    <a:pt x="728104" y="124250"/>
                    <a:pt x="728871" y="114684"/>
                  </a:cubicBezTo>
                  <a:cubicBezTo>
                    <a:pt x="730272" y="97249"/>
                    <a:pt x="744079" y="81151"/>
                    <a:pt x="762127" y="81151"/>
                  </a:cubicBezTo>
                  <a:cubicBezTo>
                    <a:pt x="788440" y="81151"/>
                    <a:pt x="795362" y="118057"/>
                    <a:pt x="795362" y="145916"/>
                  </a:cubicBezTo>
                  <a:close/>
                  <a:moveTo>
                    <a:pt x="438841" y="710072"/>
                  </a:moveTo>
                  <a:lnTo>
                    <a:pt x="438841" y="710853"/>
                  </a:lnTo>
                  <a:cubicBezTo>
                    <a:pt x="438841" y="713881"/>
                    <a:pt x="437445" y="710994"/>
                    <a:pt x="437330" y="716315"/>
                  </a:cubicBezTo>
                  <a:cubicBezTo>
                    <a:pt x="433648" y="717330"/>
                    <a:pt x="432696" y="721744"/>
                    <a:pt x="425820" y="723931"/>
                  </a:cubicBezTo>
                  <a:cubicBezTo>
                    <a:pt x="420671" y="725570"/>
                    <a:pt x="414080" y="724414"/>
                    <a:pt x="407866" y="724891"/>
                  </a:cubicBezTo>
                  <a:cubicBezTo>
                    <a:pt x="395388" y="725851"/>
                    <a:pt x="389609" y="732700"/>
                    <a:pt x="376904" y="732700"/>
                  </a:cubicBezTo>
                  <a:lnTo>
                    <a:pt x="355755" y="732700"/>
                  </a:lnTo>
                  <a:cubicBezTo>
                    <a:pt x="352056" y="732700"/>
                    <a:pt x="350136" y="731616"/>
                    <a:pt x="348368" y="729409"/>
                  </a:cubicBezTo>
                  <a:cubicBezTo>
                    <a:pt x="347760" y="728650"/>
                    <a:pt x="345180" y="722389"/>
                    <a:pt x="345180" y="721778"/>
                  </a:cubicBezTo>
                  <a:lnTo>
                    <a:pt x="345180" y="718655"/>
                  </a:lnTo>
                  <a:cubicBezTo>
                    <a:pt x="345180" y="715945"/>
                    <a:pt x="346691" y="717464"/>
                    <a:pt x="346691" y="714754"/>
                  </a:cubicBezTo>
                  <a:lnTo>
                    <a:pt x="346691" y="712414"/>
                  </a:lnTo>
                  <a:cubicBezTo>
                    <a:pt x="349736" y="711680"/>
                    <a:pt x="350213" y="710072"/>
                    <a:pt x="351978" y="710072"/>
                  </a:cubicBezTo>
                  <a:cubicBezTo>
                    <a:pt x="357384" y="710072"/>
                    <a:pt x="362130" y="713193"/>
                    <a:pt x="363308" y="713193"/>
                  </a:cubicBezTo>
                  <a:lnTo>
                    <a:pt x="369351" y="713193"/>
                  </a:lnTo>
                  <a:cubicBezTo>
                    <a:pt x="377870" y="713193"/>
                    <a:pt x="384166" y="707074"/>
                    <a:pt x="390516" y="707575"/>
                  </a:cubicBezTo>
                  <a:lnTo>
                    <a:pt x="401191" y="708379"/>
                  </a:lnTo>
                  <a:lnTo>
                    <a:pt x="404095" y="710854"/>
                  </a:lnTo>
                  <a:cubicBezTo>
                    <a:pt x="409284" y="710854"/>
                    <a:pt x="409917" y="712415"/>
                    <a:pt x="413159" y="712415"/>
                  </a:cubicBezTo>
                  <a:cubicBezTo>
                    <a:pt x="416594" y="712415"/>
                    <a:pt x="426642" y="709173"/>
                    <a:pt x="427510" y="706952"/>
                  </a:cubicBezTo>
                  <a:lnTo>
                    <a:pt x="435819" y="706952"/>
                  </a:lnTo>
                  <a:cubicBezTo>
                    <a:pt x="437587" y="706952"/>
                    <a:pt x="438840" y="708246"/>
                    <a:pt x="438840" y="710073"/>
                  </a:cubicBezTo>
                  <a:lnTo>
                    <a:pt x="438840" y="710072"/>
                  </a:lnTo>
                  <a:close/>
                  <a:moveTo>
                    <a:pt x="472831" y="633603"/>
                  </a:moveTo>
                  <a:lnTo>
                    <a:pt x="472817" y="635850"/>
                  </a:lnTo>
                  <a:lnTo>
                    <a:pt x="466033" y="636724"/>
                  </a:lnTo>
                  <a:lnTo>
                    <a:pt x="463011" y="636724"/>
                  </a:lnTo>
                  <a:cubicBezTo>
                    <a:pt x="450209" y="636724"/>
                    <a:pt x="447337" y="625180"/>
                    <a:pt x="440262" y="625035"/>
                  </a:cubicBezTo>
                  <a:lnTo>
                    <a:pt x="441108" y="632043"/>
                  </a:lnTo>
                  <a:lnTo>
                    <a:pt x="441301" y="635180"/>
                  </a:lnTo>
                  <a:lnTo>
                    <a:pt x="440352" y="647649"/>
                  </a:lnTo>
                  <a:cubicBezTo>
                    <a:pt x="437379" y="652234"/>
                    <a:pt x="431717" y="669497"/>
                    <a:pt x="426000" y="669497"/>
                  </a:cubicBezTo>
                  <a:lnTo>
                    <a:pt x="423734" y="669497"/>
                  </a:lnTo>
                  <a:cubicBezTo>
                    <a:pt x="421994" y="669497"/>
                    <a:pt x="421468" y="668954"/>
                    <a:pt x="421468" y="667157"/>
                  </a:cubicBezTo>
                  <a:lnTo>
                    <a:pt x="421468" y="664815"/>
                  </a:lnTo>
                  <a:cubicBezTo>
                    <a:pt x="421468" y="650510"/>
                    <a:pt x="440848" y="638197"/>
                    <a:pt x="433553" y="623459"/>
                  </a:cubicBezTo>
                  <a:cubicBezTo>
                    <a:pt x="433553" y="610369"/>
                    <a:pt x="426206" y="604090"/>
                    <a:pt x="426000" y="594587"/>
                  </a:cubicBezTo>
                  <a:cubicBezTo>
                    <a:pt x="426771" y="595171"/>
                    <a:pt x="433182" y="605274"/>
                    <a:pt x="434854" y="607289"/>
                  </a:cubicBezTo>
                  <a:cubicBezTo>
                    <a:pt x="438244" y="611380"/>
                    <a:pt x="441750" y="614615"/>
                    <a:pt x="445590" y="618046"/>
                  </a:cubicBezTo>
                  <a:cubicBezTo>
                    <a:pt x="451191" y="623046"/>
                    <a:pt x="463167" y="633379"/>
                    <a:pt x="472831" y="633602"/>
                  </a:cubicBezTo>
                  <a:close/>
                  <a:moveTo>
                    <a:pt x="561959" y="598488"/>
                  </a:moveTo>
                  <a:lnTo>
                    <a:pt x="559631" y="616401"/>
                  </a:lnTo>
                  <a:lnTo>
                    <a:pt x="555916" y="624238"/>
                  </a:lnTo>
                  <a:cubicBezTo>
                    <a:pt x="553553" y="624441"/>
                    <a:pt x="553234" y="625019"/>
                    <a:pt x="550630" y="625019"/>
                  </a:cubicBezTo>
                  <a:cubicBezTo>
                    <a:pt x="547545" y="625019"/>
                    <a:pt x="546098" y="619831"/>
                    <a:pt x="546098" y="616435"/>
                  </a:cubicBezTo>
                  <a:lnTo>
                    <a:pt x="546098" y="606291"/>
                  </a:lnTo>
                  <a:cubicBezTo>
                    <a:pt x="546098" y="603251"/>
                    <a:pt x="549820" y="598429"/>
                    <a:pt x="549903" y="591496"/>
                  </a:cubicBezTo>
                  <a:cubicBezTo>
                    <a:pt x="549980" y="585019"/>
                    <a:pt x="549413" y="578912"/>
                    <a:pt x="550630" y="573517"/>
                  </a:cubicBezTo>
                  <a:cubicBezTo>
                    <a:pt x="557077" y="574073"/>
                    <a:pt x="563144" y="590203"/>
                    <a:pt x="561959" y="598487"/>
                  </a:cubicBezTo>
                  <a:close/>
                  <a:moveTo>
                    <a:pt x="647312" y="568059"/>
                  </a:moveTo>
                  <a:lnTo>
                    <a:pt x="647485" y="580562"/>
                  </a:lnTo>
                  <a:lnTo>
                    <a:pt x="646556" y="590686"/>
                  </a:lnTo>
                  <a:cubicBezTo>
                    <a:pt x="642632" y="593402"/>
                    <a:pt x="645738" y="593660"/>
                    <a:pt x="639758" y="596929"/>
                  </a:cubicBezTo>
                  <a:cubicBezTo>
                    <a:pt x="635240" y="595841"/>
                    <a:pt x="633716" y="594850"/>
                    <a:pt x="633716" y="589125"/>
                  </a:cubicBezTo>
                  <a:lnTo>
                    <a:pt x="633716" y="583664"/>
                  </a:lnTo>
                  <a:cubicBezTo>
                    <a:pt x="633716" y="579921"/>
                    <a:pt x="636296" y="572530"/>
                    <a:pt x="636591" y="568674"/>
                  </a:cubicBezTo>
                  <a:cubicBezTo>
                    <a:pt x="636893" y="564730"/>
                    <a:pt x="634471" y="559217"/>
                    <a:pt x="634471" y="553233"/>
                  </a:cubicBezTo>
                  <a:cubicBezTo>
                    <a:pt x="630408" y="551537"/>
                    <a:pt x="634119" y="544966"/>
                    <a:pt x="641869" y="554172"/>
                  </a:cubicBezTo>
                  <a:cubicBezTo>
                    <a:pt x="643503" y="556110"/>
                    <a:pt x="647312" y="564467"/>
                    <a:pt x="647312" y="56805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28" name="Google Shape;428;p10"/>
          <p:cNvGrpSpPr/>
          <p:nvPr/>
        </p:nvGrpSpPr>
        <p:grpSpPr>
          <a:xfrm>
            <a:off x="1507279" y="-264718"/>
            <a:ext cx="6388566" cy="5430428"/>
            <a:chOff x="2037652" y="-297485"/>
            <a:chExt cx="8518088" cy="7213640"/>
          </a:xfrm>
        </p:grpSpPr>
        <p:sp>
          <p:nvSpPr>
            <p:cNvPr id="429" name="Google Shape;429;p10"/>
            <p:cNvSpPr/>
            <p:nvPr/>
          </p:nvSpPr>
          <p:spPr>
            <a:xfrm rot="-3060540">
              <a:off x="3490595" y="212085"/>
              <a:ext cx="867595" cy="107150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 name="Google Shape;430;p10"/>
            <p:cNvSpPr/>
            <p:nvPr/>
          </p:nvSpPr>
          <p:spPr>
            <a:xfrm flipH="1" rot="-7084848">
              <a:off x="2281029" y="4299588"/>
              <a:ext cx="868638" cy="107279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 name="Google Shape;431;p10"/>
            <p:cNvSpPr/>
            <p:nvPr/>
          </p:nvSpPr>
          <p:spPr>
            <a:xfrm flipH="1" rot="10074906">
              <a:off x="6931020" y="5763658"/>
              <a:ext cx="869136" cy="1073410"/>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 name="Google Shape;432;p10"/>
            <p:cNvSpPr/>
            <p:nvPr/>
          </p:nvSpPr>
          <p:spPr>
            <a:xfrm flipH="1" rot="1533266">
              <a:off x="6395386" y="-162632"/>
              <a:ext cx="868469" cy="107258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 name="Google Shape;433;p10"/>
            <p:cNvSpPr/>
            <p:nvPr/>
          </p:nvSpPr>
          <p:spPr>
            <a:xfrm flipH="1" rot="5799125">
              <a:off x="9538406" y="2424722"/>
              <a:ext cx="868567" cy="1072706"/>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1pPr>
            <a:lvl2pPr lvl="1">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2pPr>
            <a:lvl3pPr lvl="2">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3pPr>
            <a:lvl4pPr lvl="3">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4pPr>
            <a:lvl5pPr lvl="4">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5pPr>
            <a:lvl6pPr lvl="5">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6pPr>
            <a:lvl7pPr lvl="6">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7pPr>
            <a:lvl8pPr lvl="7">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8pPr>
            <a:lvl9pPr lvl="8">
              <a:spcBef>
                <a:spcPts val="0"/>
              </a:spcBef>
              <a:spcAft>
                <a:spcPts val="0"/>
              </a:spcAft>
              <a:buClr>
                <a:srgbClr val="4E74A3"/>
              </a:buClr>
              <a:buSzPts val="4800"/>
              <a:buFont typeface="Sue Ellen Francisco"/>
              <a:buNone/>
              <a:defRPr sz="4800">
                <a:solidFill>
                  <a:srgbClr val="4E74A3"/>
                </a:solidFill>
                <a:latin typeface="Sue Ellen Francisco"/>
                <a:ea typeface="Sue Ellen Francisco"/>
                <a:cs typeface="Sue Ellen Francisco"/>
                <a:sym typeface="Sue Ellen Francisco"/>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rgbClr val="434343"/>
              </a:buClr>
              <a:buSzPts val="1800"/>
              <a:buFont typeface="Coming Soon"/>
              <a:buChar char="●"/>
              <a:defRPr b="1" sz="1800">
                <a:solidFill>
                  <a:srgbClr val="434343"/>
                </a:solidFill>
                <a:latin typeface="Coming Soon"/>
                <a:ea typeface="Coming Soon"/>
                <a:cs typeface="Coming Soon"/>
                <a:sym typeface="Coming Soon"/>
              </a:defRPr>
            </a:lvl1pPr>
            <a:lvl2pPr indent="-317500" lvl="1" marL="9144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2pPr>
            <a:lvl3pPr indent="-317500" lvl="2" marL="13716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3pPr>
            <a:lvl4pPr indent="-317500" lvl="3" marL="18288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4pPr>
            <a:lvl5pPr indent="-317500" lvl="4" marL="22860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5pPr>
            <a:lvl6pPr indent="-317500" lvl="5" marL="27432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6pPr>
            <a:lvl7pPr indent="-317500" lvl="6" marL="32004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7pPr>
            <a:lvl8pPr indent="-317500" lvl="7" marL="3657600">
              <a:lnSpc>
                <a:spcPct val="115000"/>
              </a:lnSpc>
              <a:spcBef>
                <a:spcPts val="1600"/>
              </a:spcBef>
              <a:spcAft>
                <a:spcPts val="0"/>
              </a:spcAft>
              <a:buClr>
                <a:srgbClr val="434343"/>
              </a:buClr>
              <a:buSzPts val="1400"/>
              <a:buFont typeface="Coming Soon"/>
              <a:buChar char="○"/>
              <a:defRPr b="1">
                <a:solidFill>
                  <a:srgbClr val="434343"/>
                </a:solidFill>
                <a:latin typeface="Coming Soon"/>
                <a:ea typeface="Coming Soon"/>
                <a:cs typeface="Coming Soon"/>
                <a:sym typeface="Coming Soon"/>
              </a:defRPr>
            </a:lvl8pPr>
            <a:lvl9pPr indent="-317500" lvl="8" marL="4114800">
              <a:lnSpc>
                <a:spcPct val="115000"/>
              </a:lnSpc>
              <a:spcBef>
                <a:spcPts val="1600"/>
              </a:spcBef>
              <a:spcAft>
                <a:spcPts val="1600"/>
              </a:spcAft>
              <a:buClr>
                <a:srgbClr val="434343"/>
              </a:buClr>
              <a:buSzPts val="1400"/>
              <a:buFont typeface="Coming Soon"/>
              <a:buChar char="■"/>
              <a:defRPr b="1">
                <a:solidFill>
                  <a:srgbClr val="434343"/>
                </a:solidFill>
                <a:latin typeface="Coming Soon"/>
                <a:ea typeface="Coming Soon"/>
                <a:cs typeface="Coming Soon"/>
                <a:sym typeface="Coming Soon"/>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GB"/>
              <a:t>‹#›</a:t>
            </a:fld>
            <a:endParaRPr/>
          </a:p>
        </p:txBody>
      </p:sp>
      <p:sp>
        <p:nvSpPr>
          <p:cNvPr id="9" name="Google Shape;9;p1"/>
          <p:cNvSpPr txBox="1"/>
          <p:nvPr/>
        </p:nvSpPr>
        <p:spPr>
          <a:xfrm rot="5400000">
            <a:off x="-755550" y="479155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000">
                <a:solidFill>
                  <a:srgbClr val="4E74A3"/>
                </a:solidFill>
                <a:latin typeface="Barlow Condensed"/>
                <a:ea typeface="Barlow Condensed"/>
                <a:cs typeface="Barlow Condensed"/>
                <a:sym typeface="Barlow Condensed"/>
              </a:rPr>
              <a:t>SLIDESMANIA.COM</a:t>
            </a:r>
            <a:endParaRPr sz="1000">
              <a:solidFill>
                <a:srgbClr val="4E74A3"/>
              </a:solidFill>
              <a:latin typeface="Barlow Condensed"/>
              <a:ea typeface="Barlow Condensed"/>
              <a:cs typeface="Barlow Condensed"/>
              <a:sym typeface="Barlow Condense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 Id="rId3" Type="http://schemas.openxmlformats.org/officeDocument/2006/relationships/image" Target="../media/image5.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hyperlink" Target="https://www.hand2mind.com/pdf/learning_place/research_math_manips.pdf"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 name="Shape 520"/>
        <p:cNvGrpSpPr/>
        <p:nvPr/>
      </p:nvGrpSpPr>
      <p:grpSpPr>
        <a:xfrm>
          <a:off x="0" y="0"/>
          <a:ext cx="0" cy="0"/>
          <a:chOff x="0" y="0"/>
          <a:chExt cx="0" cy="0"/>
        </a:xfrm>
      </p:grpSpPr>
      <p:sp>
        <p:nvSpPr>
          <p:cNvPr id="521" name="Google Shape;521;p15"/>
          <p:cNvSpPr txBox="1"/>
          <p:nvPr>
            <p:ph type="ctrTitle"/>
          </p:nvPr>
        </p:nvSpPr>
        <p:spPr>
          <a:xfrm>
            <a:off x="311700" y="1885250"/>
            <a:ext cx="8520600" cy="98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Making Sense of Math </a:t>
            </a:r>
            <a:endParaRPr>
              <a:latin typeface="Sue Ellen Francisco"/>
              <a:ea typeface="Sue Ellen Francisco"/>
              <a:cs typeface="Sue Ellen Francisco"/>
              <a:sym typeface="Sue Ellen Francisco"/>
            </a:endParaRPr>
          </a:p>
        </p:txBody>
      </p:sp>
      <p:sp>
        <p:nvSpPr>
          <p:cNvPr id="522" name="Google Shape;522;p15"/>
          <p:cNvSpPr txBox="1"/>
          <p:nvPr/>
        </p:nvSpPr>
        <p:spPr>
          <a:xfrm>
            <a:off x="1203300" y="2873450"/>
            <a:ext cx="6737400" cy="124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2900">
                <a:latin typeface="Coming Soon"/>
                <a:ea typeface="Coming Soon"/>
                <a:cs typeface="Coming Soon"/>
                <a:sym typeface="Coming Soon"/>
              </a:rPr>
              <a:t>“Hands on” math, in a “hands off” world. </a:t>
            </a:r>
            <a:endParaRPr sz="2900">
              <a:latin typeface="Coming Soon"/>
              <a:ea typeface="Coming Soon"/>
              <a:cs typeface="Coming Soon"/>
              <a:sym typeface="Coming Soon"/>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 name="Shape 574"/>
        <p:cNvGrpSpPr/>
        <p:nvPr/>
      </p:nvGrpSpPr>
      <p:grpSpPr>
        <a:xfrm>
          <a:off x="0" y="0"/>
          <a:ext cx="0" cy="0"/>
          <a:chOff x="0" y="0"/>
          <a:chExt cx="0" cy="0"/>
        </a:xfrm>
      </p:grpSpPr>
      <p:sp>
        <p:nvSpPr>
          <p:cNvPr id="575" name="Google Shape;575;p24"/>
          <p:cNvSpPr txBox="1"/>
          <p:nvPr>
            <p:ph type="title"/>
          </p:nvPr>
        </p:nvSpPr>
        <p:spPr>
          <a:xfrm>
            <a:off x="286625" y="915650"/>
            <a:ext cx="8520600" cy="75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sz="6200">
                <a:solidFill>
                  <a:srgbClr val="4E74A3"/>
                </a:solidFill>
              </a:rPr>
              <a:t>Plan of Action - Materials Needed</a:t>
            </a:r>
            <a:endParaRPr b="1" sz="6700">
              <a:solidFill>
                <a:srgbClr val="4E74A3"/>
              </a:solidFill>
            </a:endParaRPr>
          </a:p>
        </p:txBody>
      </p:sp>
      <p:sp>
        <p:nvSpPr>
          <p:cNvPr id="576" name="Google Shape;576;p24"/>
          <p:cNvSpPr txBox="1"/>
          <p:nvPr>
            <p:ph idx="1" type="body"/>
          </p:nvPr>
        </p:nvSpPr>
        <p:spPr>
          <a:xfrm>
            <a:off x="356925" y="1987475"/>
            <a:ext cx="4164900" cy="2428800"/>
          </a:xfrm>
          <a:prstGeom prst="rect">
            <a:avLst/>
          </a:prstGeom>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Clr>
                <a:schemeClr val="dk1"/>
              </a:buClr>
              <a:buSzPts val="1100"/>
              <a:buFont typeface="Arial"/>
              <a:buNone/>
            </a:pPr>
            <a:r>
              <a:rPr lang="en-GB" sz="1700">
                <a:solidFill>
                  <a:schemeClr val="dk1"/>
                </a:solidFill>
              </a:rPr>
              <a:t>I would be creating manipulative bags for each student within first grade. Within these bags I would enclose manipulatives that can be used for all standards and interactive games such as place value blocks, dice, geometric shapes, counters, blank laminated graphic organizers, rulers, connecting cubes, etc.).</a:t>
            </a:r>
            <a:r>
              <a:rPr b="0" lang="en-GB" sz="1700">
                <a:solidFill>
                  <a:schemeClr val="dk1"/>
                </a:solidFill>
              </a:rPr>
              <a:t> </a:t>
            </a:r>
            <a:endParaRPr sz="1700"/>
          </a:p>
          <a:p>
            <a:pPr indent="0" lvl="0" marL="0" rtl="0" algn="l">
              <a:spcBef>
                <a:spcPts val="0"/>
              </a:spcBef>
              <a:spcAft>
                <a:spcPts val="1600"/>
              </a:spcAft>
              <a:buNone/>
            </a:pPr>
            <a:r>
              <a:t/>
            </a:r>
            <a:endParaRPr sz="1700"/>
          </a:p>
        </p:txBody>
      </p:sp>
      <p:sp>
        <p:nvSpPr>
          <p:cNvPr id="577" name="Google Shape;577;p24"/>
          <p:cNvSpPr txBox="1"/>
          <p:nvPr>
            <p:ph idx="3" type="body"/>
          </p:nvPr>
        </p:nvSpPr>
        <p:spPr>
          <a:xfrm>
            <a:off x="4826975" y="1987475"/>
            <a:ext cx="4104000" cy="2428800"/>
          </a:xfrm>
          <a:prstGeom prst="rect">
            <a:avLst/>
          </a:prstGeom>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Clr>
                <a:schemeClr val="dk1"/>
              </a:buClr>
              <a:buSzPts val="1100"/>
              <a:buFont typeface="Arial"/>
              <a:buNone/>
            </a:pPr>
            <a:r>
              <a:rPr lang="en-GB">
                <a:solidFill>
                  <a:schemeClr val="dk1"/>
                </a:solidFill>
              </a:rPr>
              <a:t>My last few items listed for this project are for STEM purposes which will allow me to utilize low-tech STEM in addition to the higher tech STEM that I plan to utilize within lessons. The circuit lights and motor kits will allow my students to create circuit game boards that will require them to use their math skills from lessons into real-world game design applications.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 name="Shape 581"/>
        <p:cNvGrpSpPr/>
        <p:nvPr/>
      </p:nvGrpSpPr>
      <p:grpSpPr>
        <a:xfrm>
          <a:off x="0" y="0"/>
          <a:ext cx="0" cy="0"/>
          <a:chOff x="0" y="0"/>
          <a:chExt cx="0" cy="0"/>
        </a:xfrm>
      </p:grpSpPr>
      <p:sp>
        <p:nvSpPr>
          <p:cNvPr id="582" name="Google Shape;582;p25"/>
          <p:cNvSpPr txBox="1"/>
          <p:nvPr>
            <p:ph type="title"/>
          </p:nvPr>
        </p:nvSpPr>
        <p:spPr>
          <a:xfrm>
            <a:off x="286625" y="915650"/>
            <a:ext cx="8520600" cy="75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sz="6200">
                <a:solidFill>
                  <a:srgbClr val="4E74A3"/>
                </a:solidFill>
              </a:rPr>
              <a:t>Plan of Action - Use of Materials</a:t>
            </a:r>
            <a:endParaRPr b="1" sz="6700">
              <a:solidFill>
                <a:srgbClr val="4E74A3"/>
              </a:solidFill>
            </a:endParaRPr>
          </a:p>
        </p:txBody>
      </p:sp>
      <p:sp>
        <p:nvSpPr>
          <p:cNvPr id="583" name="Google Shape;583;p25"/>
          <p:cNvSpPr txBox="1"/>
          <p:nvPr>
            <p:ph idx="2" type="body"/>
          </p:nvPr>
        </p:nvSpPr>
        <p:spPr>
          <a:xfrm>
            <a:off x="520000" y="1987475"/>
            <a:ext cx="8071200" cy="2760300"/>
          </a:xfrm>
          <a:prstGeom prst="rect">
            <a:avLst/>
          </a:prstGeom>
        </p:spPr>
        <p:txBody>
          <a:bodyPr anchorCtr="0" anchor="t" bIns="91425" lIns="91425" spcFirstLastPara="1" rIns="91425" wrap="square" tIns="91425">
            <a:noAutofit/>
          </a:bodyPr>
          <a:lstStyle/>
          <a:p>
            <a:pPr indent="457200" lvl="0" marL="0" rtl="0" algn="l">
              <a:lnSpc>
                <a:spcPct val="100000"/>
              </a:lnSpc>
              <a:spcBef>
                <a:spcPts val="0"/>
              </a:spcBef>
              <a:spcAft>
                <a:spcPts val="0"/>
              </a:spcAft>
              <a:buClr>
                <a:schemeClr val="dk1"/>
              </a:buClr>
              <a:buSzPts val="1100"/>
              <a:buFont typeface="Arial"/>
              <a:buNone/>
            </a:pPr>
            <a:r>
              <a:rPr lang="en-GB" sz="2600">
                <a:solidFill>
                  <a:schemeClr val="dk1"/>
                </a:solidFill>
              </a:rPr>
              <a:t>By including these items in individual bags, I can limit the amount of touching contact between students, allow the students to utilize the bags for at home virtual learning , and decrease the amount of transition time within my lessons when we go back to in-person learning.</a:t>
            </a:r>
            <a:endParaRPr sz="260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 name="Shape 587"/>
        <p:cNvGrpSpPr/>
        <p:nvPr/>
      </p:nvGrpSpPr>
      <p:grpSpPr>
        <a:xfrm>
          <a:off x="0" y="0"/>
          <a:ext cx="0" cy="0"/>
          <a:chOff x="0" y="0"/>
          <a:chExt cx="0" cy="0"/>
        </a:xfrm>
      </p:grpSpPr>
      <p:sp>
        <p:nvSpPr>
          <p:cNvPr id="588" name="Google Shape;588;p26"/>
          <p:cNvSpPr txBox="1"/>
          <p:nvPr>
            <p:ph type="title"/>
          </p:nvPr>
        </p:nvSpPr>
        <p:spPr>
          <a:xfrm>
            <a:off x="311700" y="368825"/>
            <a:ext cx="8520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FFCB25"/>
                </a:solidFill>
              </a:rPr>
              <a:t>Plan of Action</a:t>
            </a:r>
            <a:endParaRPr>
              <a:solidFill>
                <a:srgbClr val="FFCB25"/>
              </a:solidFill>
            </a:endParaRPr>
          </a:p>
        </p:txBody>
      </p:sp>
      <p:sp>
        <p:nvSpPr>
          <p:cNvPr id="589" name="Google Shape;589;p26"/>
          <p:cNvSpPr txBox="1"/>
          <p:nvPr>
            <p:ph idx="3" type="body"/>
          </p:nvPr>
        </p:nvSpPr>
        <p:spPr>
          <a:xfrm>
            <a:off x="2045456" y="3016650"/>
            <a:ext cx="1634700" cy="167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Receive materials, collect, organize, and distribute to students, both in-person and online. </a:t>
            </a:r>
            <a:endParaRPr/>
          </a:p>
        </p:txBody>
      </p:sp>
      <p:sp>
        <p:nvSpPr>
          <p:cNvPr id="590" name="Google Shape;590;p26"/>
          <p:cNvSpPr txBox="1"/>
          <p:nvPr>
            <p:ph idx="4" type="subTitle"/>
          </p:nvPr>
        </p:nvSpPr>
        <p:spPr>
          <a:xfrm>
            <a:off x="1788225" y="2216500"/>
            <a:ext cx="1840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674EA7"/>
                </a:solidFill>
              </a:rPr>
              <a:t>11/20</a:t>
            </a:r>
            <a:endParaRPr>
              <a:solidFill>
                <a:srgbClr val="674EA7"/>
              </a:solidFill>
            </a:endParaRPr>
          </a:p>
          <a:p>
            <a:pPr indent="0" lvl="0" marL="0" rtl="0" algn="ctr">
              <a:spcBef>
                <a:spcPts val="1600"/>
              </a:spcBef>
              <a:spcAft>
                <a:spcPts val="1600"/>
              </a:spcAft>
              <a:buNone/>
            </a:pPr>
            <a:r>
              <a:rPr lang="en-GB">
                <a:solidFill>
                  <a:srgbClr val="674EA7"/>
                </a:solidFill>
              </a:rPr>
              <a:t>November  </a:t>
            </a:r>
            <a:endParaRPr>
              <a:solidFill>
                <a:srgbClr val="674EA7"/>
              </a:solidFill>
            </a:endParaRPr>
          </a:p>
        </p:txBody>
      </p:sp>
      <p:sp>
        <p:nvSpPr>
          <p:cNvPr id="591" name="Google Shape;591;p26"/>
          <p:cNvSpPr txBox="1"/>
          <p:nvPr>
            <p:ph idx="5" type="body"/>
          </p:nvPr>
        </p:nvSpPr>
        <p:spPr>
          <a:xfrm>
            <a:off x="3784362" y="3016650"/>
            <a:ext cx="1634700" cy="167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Implement materials daily within math lessons, assessments, and questioning. </a:t>
            </a:r>
            <a:endParaRPr/>
          </a:p>
        </p:txBody>
      </p:sp>
      <p:sp>
        <p:nvSpPr>
          <p:cNvPr id="592" name="Google Shape;592;p26"/>
          <p:cNvSpPr txBox="1"/>
          <p:nvPr>
            <p:ph idx="6" type="subTitle"/>
          </p:nvPr>
        </p:nvSpPr>
        <p:spPr>
          <a:xfrm>
            <a:off x="3459150" y="1401750"/>
            <a:ext cx="2064000" cy="13875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GB">
                <a:solidFill>
                  <a:srgbClr val="A64D79"/>
                </a:solidFill>
              </a:rPr>
              <a:t>12/2020 - 2/2021 December - February</a:t>
            </a:r>
            <a:endParaRPr>
              <a:solidFill>
                <a:srgbClr val="A64D79"/>
              </a:solidFill>
            </a:endParaRPr>
          </a:p>
        </p:txBody>
      </p:sp>
      <p:sp>
        <p:nvSpPr>
          <p:cNvPr id="593" name="Google Shape;593;p26"/>
          <p:cNvSpPr txBox="1"/>
          <p:nvPr>
            <p:ph idx="7" type="body"/>
          </p:nvPr>
        </p:nvSpPr>
        <p:spPr>
          <a:xfrm>
            <a:off x="5523276" y="3016650"/>
            <a:ext cx="1840500" cy="167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Collect and analyze data prior to materials usage and after materials usage began in math lessons and assessments. </a:t>
            </a:r>
            <a:endParaRPr/>
          </a:p>
        </p:txBody>
      </p:sp>
      <p:sp>
        <p:nvSpPr>
          <p:cNvPr id="594" name="Google Shape;594;p26"/>
          <p:cNvSpPr txBox="1"/>
          <p:nvPr>
            <p:ph idx="8" type="subTitle"/>
          </p:nvPr>
        </p:nvSpPr>
        <p:spPr>
          <a:xfrm>
            <a:off x="5523275" y="2322400"/>
            <a:ext cx="1587300" cy="46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7F6000"/>
                </a:solidFill>
              </a:rPr>
              <a:t>3/2021</a:t>
            </a:r>
            <a:endParaRPr>
              <a:solidFill>
                <a:srgbClr val="7F6000"/>
              </a:solidFill>
            </a:endParaRPr>
          </a:p>
          <a:p>
            <a:pPr indent="0" lvl="0" marL="0" rtl="0" algn="ctr">
              <a:spcBef>
                <a:spcPts val="1600"/>
              </a:spcBef>
              <a:spcAft>
                <a:spcPts val="1600"/>
              </a:spcAft>
              <a:buNone/>
            </a:pPr>
            <a:r>
              <a:rPr lang="en-GB">
                <a:solidFill>
                  <a:srgbClr val="7F6000"/>
                </a:solidFill>
              </a:rPr>
              <a:t>March</a:t>
            </a:r>
            <a:endParaRPr>
              <a:solidFill>
                <a:srgbClr val="7F6000"/>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 name="Shape 598"/>
        <p:cNvGrpSpPr/>
        <p:nvPr/>
      </p:nvGrpSpPr>
      <p:grpSpPr>
        <a:xfrm>
          <a:off x="0" y="0"/>
          <a:ext cx="0" cy="0"/>
          <a:chOff x="0" y="0"/>
          <a:chExt cx="0" cy="0"/>
        </a:xfrm>
      </p:grpSpPr>
      <p:sp>
        <p:nvSpPr>
          <p:cNvPr id="599" name="Google Shape;599;p27"/>
          <p:cNvSpPr/>
          <p:nvPr/>
        </p:nvSpPr>
        <p:spPr>
          <a:xfrm flipH="1" rot="453544">
            <a:off x="4358089" y="-117501"/>
            <a:ext cx="4100908" cy="50647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 name="Google Shape;600;p27"/>
          <p:cNvSpPr txBox="1"/>
          <p:nvPr>
            <p:ph type="title"/>
          </p:nvPr>
        </p:nvSpPr>
        <p:spPr>
          <a:xfrm>
            <a:off x="1156000" y="933550"/>
            <a:ext cx="4045200" cy="148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GB">
                <a:solidFill>
                  <a:srgbClr val="000000"/>
                </a:solidFill>
              </a:rPr>
              <a:t>How Will I Evaluate This Project?</a:t>
            </a:r>
            <a:endParaRPr b="1">
              <a:solidFill>
                <a:srgbClr val="000000"/>
              </a:solidFill>
            </a:endParaRPr>
          </a:p>
        </p:txBody>
      </p:sp>
      <p:sp>
        <p:nvSpPr>
          <p:cNvPr id="601" name="Google Shape;601;p27"/>
          <p:cNvSpPr txBox="1"/>
          <p:nvPr>
            <p:ph idx="1" type="subTitle"/>
          </p:nvPr>
        </p:nvSpPr>
        <p:spPr>
          <a:xfrm>
            <a:off x="265500" y="2415850"/>
            <a:ext cx="4731600" cy="2332200"/>
          </a:xfrm>
          <a:prstGeom prst="rect">
            <a:avLst/>
          </a:prstGeom>
        </p:spPr>
        <p:txBody>
          <a:bodyPr anchorCtr="0" anchor="t" bIns="91425" lIns="91425" spcFirstLastPara="1" rIns="91425" wrap="square" tIns="91425">
            <a:noAutofit/>
          </a:bodyPr>
          <a:lstStyle/>
          <a:p>
            <a:pPr indent="228600" lvl="0" marL="228600" rtl="0" algn="l">
              <a:spcBef>
                <a:spcPts val="0"/>
              </a:spcBef>
              <a:spcAft>
                <a:spcPts val="0"/>
              </a:spcAft>
              <a:buClr>
                <a:schemeClr val="dk1"/>
              </a:buClr>
              <a:buSzPts val="1100"/>
              <a:buFont typeface="Arial"/>
              <a:buNone/>
            </a:pPr>
            <a:r>
              <a:rPr lang="en-GB" sz="1600">
                <a:solidFill>
                  <a:schemeClr val="dk1"/>
                </a:solidFill>
              </a:rPr>
              <a:t>To measure the effectiveness of using manipulatives combined with technology for at home learning or technology within the classroom, I would compare the beginning of the year lessons, those that are before I have received my materials and am able to distribute manipulatives to those lessons after manipulatives are received by students. </a:t>
            </a:r>
            <a:endParaRPr sz="2300"/>
          </a:p>
        </p:txBody>
      </p:sp>
      <p:grpSp>
        <p:nvGrpSpPr>
          <p:cNvPr id="602" name="Google Shape;602;p27"/>
          <p:cNvGrpSpPr/>
          <p:nvPr/>
        </p:nvGrpSpPr>
        <p:grpSpPr>
          <a:xfrm>
            <a:off x="5117012" y="1107269"/>
            <a:ext cx="3502880" cy="2928967"/>
            <a:chOff x="1295330" y="1868507"/>
            <a:chExt cx="4365503" cy="3647530"/>
          </a:xfrm>
        </p:grpSpPr>
        <p:grpSp>
          <p:nvGrpSpPr>
            <p:cNvPr id="603" name="Google Shape;603;p27"/>
            <p:cNvGrpSpPr/>
            <p:nvPr/>
          </p:nvGrpSpPr>
          <p:grpSpPr>
            <a:xfrm>
              <a:off x="1295330" y="1868507"/>
              <a:ext cx="4365503" cy="3647530"/>
              <a:chOff x="6679223" y="1947864"/>
              <a:chExt cx="3956410" cy="3325308"/>
            </a:xfrm>
          </p:grpSpPr>
          <p:grpSp>
            <p:nvGrpSpPr>
              <p:cNvPr id="604" name="Google Shape;604;p27"/>
              <p:cNvGrpSpPr/>
              <p:nvPr/>
            </p:nvGrpSpPr>
            <p:grpSpPr>
              <a:xfrm>
                <a:off x="7996402" y="4725653"/>
                <a:ext cx="1328920" cy="547519"/>
                <a:chOff x="7059929" y="5060917"/>
                <a:chExt cx="1328920" cy="547519"/>
              </a:xfrm>
            </p:grpSpPr>
            <p:sp>
              <p:nvSpPr>
                <p:cNvPr id="605" name="Google Shape;605;p27"/>
                <p:cNvSpPr/>
                <p:nvPr/>
              </p:nvSpPr>
              <p:spPr>
                <a:xfrm rot="10800000">
                  <a:off x="7059929" y="5578436"/>
                  <a:ext cx="1322100" cy="30000"/>
                </a:xfrm>
                <a:prstGeom prst="trapezoid">
                  <a:avLst>
                    <a:gd fmla="val 142327" name="adj"/>
                  </a:avLst>
                </a:prstGeom>
                <a:solidFill>
                  <a:srgbClr val="707887"/>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06" name="Google Shape;606;p27"/>
                <p:cNvSpPr/>
                <p:nvPr/>
              </p:nvSpPr>
              <p:spPr>
                <a:xfrm>
                  <a:off x="7187465" y="5060917"/>
                  <a:ext cx="1067100" cy="428400"/>
                </a:xfrm>
                <a:prstGeom prst="trapezoid">
                  <a:avLst>
                    <a:gd fmla="val 15083" name="adj"/>
                  </a:avLst>
                </a:prstGeom>
                <a:solidFill>
                  <a:srgbClr val="D8D8D8"/>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07" name="Google Shape;607;p27"/>
                <p:cNvSpPr/>
                <p:nvPr/>
              </p:nvSpPr>
              <p:spPr>
                <a:xfrm>
                  <a:off x="7066749" y="5488243"/>
                  <a:ext cx="1322100" cy="93600"/>
                </a:xfrm>
                <a:prstGeom prst="trapezoid">
                  <a:avLst>
                    <a:gd fmla="val 142327" name="adj"/>
                  </a:avLst>
                </a:prstGeom>
                <a:solidFill>
                  <a:srgbClr val="FFFFFF"/>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nvGrpSpPr>
              <p:cNvPr id="608" name="Google Shape;608;p27"/>
              <p:cNvGrpSpPr/>
              <p:nvPr/>
            </p:nvGrpSpPr>
            <p:grpSpPr>
              <a:xfrm>
                <a:off x="6679223" y="1947864"/>
                <a:ext cx="3956410" cy="2777787"/>
                <a:chOff x="5742750" y="2283128"/>
                <a:chExt cx="3956410" cy="2777787"/>
              </a:xfrm>
            </p:grpSpPr>
            <p:sp>
              <p:nvSpPr>
                <p:cNvPr id="609" name="Google Shape;609;p27"/>
                <p:cNvSpPr/>
                <p:nvPr/>
              </p:nvSpPr>
              <p:spPr>
                <a:xfrm>
                  <a:off x="5742760" y="2283128"/>
                  <a:ext cx="3956400" cy="2777700"/>
                </a:xfrm>
                <a:prstGeom prst="roundRect">
                  <a:avLst>
                    <a:gd fmla="val 3377" name="adj"/>
                  </a:avLst>
                </a:prstGeom>
                <a:solidFill>
                  <a:srgbClr val="262626"/>
                </a:solidFill>
                <a:ln cap="flat" cmpd="sng" w="12700">
                  <a:solidFill>
                    <a:srgbClr val="393536"/>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10" name="Google Shape;610;p27"/>
                <p:cNvSpPr/>
                <p:nvPr/>
              </p:nvSpPr>
              <p:spPr>
                <a:xfrm rot="10800000">
                  <a:off x="5742750" y="4752515"/>
                  <a:ext cx="3956400" cy="308400"/>
                </a:xfrm>
                <a:prstGeom prst="round2SameRect">
                  <a:avLst>
                    <a:gd fmla="val 19571" name="adj1"/>
                    <a:gd fmla="val 0" name="adj2"/>
                  </a:avLst>
                </a:prstGeom>
                <a:solidFill>
                  <a:srgbClr val="FFFFFF"/>
                </a:solidFill>
                <a:ln cap="flat" cmpd="sng" w="12700">
                  <a:solidFill>
                    <a:srgbClr val="C6CFD6"/>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sp>
          <p:nvSpPr>
            <p:cNvPr id="611" name="Google Shape;611;p27"/>
            <p:cNvSpPr/>
            <p:nvPr/>
          </p:nvSpPr>
          <p:spPr>
            <a:xfrm>
              <a:off x="3370018" y="1929853"/>
              <a:ext cx="108000" cy="108000"/>
            </a:xfrm>
            <a:prstGeom prst="ellipse">
              <a:avLst/>
            </a:prstGeom>
            <a:solidFill>
              <a:srgbClr val="00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sp>
        <p:nvSpPr>
          <p:cNvPr id="612" name="Google Shape;612;p27"/>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3" name="Google Shape;613;p27"/>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4" name="Google Shape;614;p27"/>
          <p:cNvSpPr/>
          <p:nvPr/>
        </p:nvSpPr>
        <p:spPr>
          <a:xfrm>
            <a:off x="5201200" y="1275975"/>
            <a:ext cx="3334500" cy="1949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4800">
                <a:latin typeface="Amatic SC"/>
                <a:ea typeface="Amatic SC"/>
                <a:cs typeface="Amatic SC"/>
                <a:sym typeface="Amatic SC"/>
              </a:rPr>
              <a:t>Action Research - Data Collection</a:t>
            </a:r>
            <a:endParaRPr b="1" sz="4800">
              <a:latin typeface="Amatic SC"/>
              <a:ea typeface="Amatic SC"/>
              <a:cs typeface="Amatic SC"/>
              <a:sym typeface="Amatic SC"/>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8" name="Shape 618"/>
        <p:cNvGrpSpPr/>
        <p:nvPr/>
      </p:nvGrpSpPr>
      <p:grpSpPr>
        <a:xfrm>
          <a:off x="0" y="0"/>
          <a:ext cx="0" cy="0"/>
          <a:chOff x="0" y="0"/>
          <a:chExt cx="0" cy="0"/>
        </a:xfrm>
      </p:grpSpPr>
      <p:sp>
        <p:nvSpPr>
          <p:cNvPr id="619" name="Google Shape;619;p28"/>
          <p:cNvSpPr/>
          <p:nvPr/>
        </p:nvSpPr>
        <p:spPr>
          <a:xfrm flipH="1" rot="453544">
            <a:off x="4358089" y="-117501"/>
            <a:ext cx="4100908" cy="50647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0" name="Google Shape;620;p28"/>
          <p:cNvSpPr txBox="1"/>
          <p:nvPr>
            <p:ph type="title"/>
          </p:nvPr>
        </p:nvSpPr>
        <p:spPr>
          <a:xfrm>
            <a:off x="911650" y="0"/>
            <a:ext cx="4944000" cy="148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GB">
                <a:solidFill>
                  <a:srgbClr val="000000"/>
                </a:solidFill>
              </a:rPr>
              <a:t>How Will I Evaluate This Project?</a:t>
            </a:r>
            <a:endParaRPr b="1">
              <a:solidFill>
                <a:srgbClr val="000000"/>
              </a:solidFill>
            </a:endParaRPr>
          </a:p>
        </p:txBody>
      </p:sp>
      <p:sp>
        <p:nvSpPr>
          <p:cNvPr id="621" name="Google Shape;621;p28"/>
          <p:cNvSpPr txBox="1"/>
          <p:nvPr>
            <p:ph idx="1" type="subTitle"/>
          </p:nvPr>
        </p:nvSpPr>
        <p:spPr>
          <a:xfrm>
            <a:off x="173100" y="1294963"/>
            <a:ext cx="4944000" cy="27411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Clr>
                <a:schemeClr val="dk1"/>
              </a:buClr>
              <a:buSzPts val="1800"/>
              <a:buChar char="-"/>
            </a:pPr>
            <a:r>
              <a:rPr lang="en-GB" sz="1800">
                <a:solidFill>
                  <a:schemeClr val="dk1"/>
                </a:solidFill>
              </a:rPr>
              <a:t>administer surveys to parents about math learning before handing out materials and conduct another survey after a few lessons with materials to get some form of observations during at home learning. </a:t>
            </a:r>
            <a:endParaRPr sz="1800">
              <a:solidFill>
                <a:schemeClr val="dk1"/>
              </a:solidFill>
            </a:endParaRPr>
          </a:p>
          <a:p>
            <a:pPr indent="-342900" lvl="0" marL="457200" rtl="0" algn="l">
              <a:spcBef>
                <a:spcPts val="0"/>
              </a:spcBef>
              <a:spcAft>
                <a:spcPts val="0"/>
              </a:spcAft>
              <a:buClr>
                <a:schemeClr val="dk1"/>
              </a:buClr>
              <a:buSzPts val="1800"/>
              <a:buChar char="-"/>
            </a:pPr>
            <a:r>
              <a:rPr lang="en-GB" sz="1800">
                <a:solidFill>
                  <a:schemeClr val="dk1"/>
                </a:solidFill>
              </a:rPr>
              <a:t>For in-person learning I would alternate lessons between manipulatives only, technology only, and a combination, comparing exit tickets and other assessments to determine the most effective method of lesson design. </a:t>
            </a:r>
            <a:endParaRPr sz="2900"/>
          </a:p>
        </p:txBody>
      </p:sp>
      <p:grpSp>
        <p:nvGrpSpPr>
          <p:cNvPr id="622" name="Google Shape;622;p28"/>
          <p:cNvGrpSpPr/>
          <p:nvPr/>
        </p:nvGrpSpPr>
        <p:grpSpPr>
          <a:xfrm>
            <a:off x="5117012" y="1107269"/>
            <a:ext cx="3502880" cy="2928967"/>
            <a:chOff x="1295330" y="1868507"/>
            <a:chExt cx="4365503" cy="3647530"/>
          </a:xfrm>
        </p:grpSpPr>
        <p:grpSp>
          <p:nvGrpSpPr>
            <p:cNvPr id="623" name="Google Shape;623;p28"/>
            <p:cNvGrpSpPr/>
            <p:nvPr/>
          </p:nvGrpSpPr>
          <p:grpSpPr>
            <a:xfrm>
              <a:off x="1295330" y="1868507"/>
              <a:ext cx="4365503" cy="3647530"/>
              <a:chOff x="6679223" y="1947864"/>
              <a:chExt cx="3956410" cy="3325308"/>
            </a:xfrm>
          </p:grpSpPr>
          <p:grpSp>
            <p:nvGrpSpPr>
              <p:cNvPr id="624" name="Google Shape;624;p28"/>
              <p:cNvGrpSpPr/>
              <p:nvPr/>
            </p:nvGrpSpPr>
            <p:grpSpPr>
              <a:xfrm>
                <a:off x="7996402" y="4725653"/>
                <a:ext cx="1328920" cy="547519"/>
                <a:chOff x="7059929" y="5060917"/>
                <a:chExt cx="1328920" cy="547519"/>
              </a:xfrm>
            </p:grpSpPr>
            <p:sp>
              <p:nvSpPr>
                <p:cNvPr id="625" name="Google Shape;625;p28"/>
                <p:cNvSpPr/>
                <p:nvPr/>
              </p:nvSpPr>
              <p:spPr>
                <a:xfrm rot="10800000">
                  <a:off x="7059929" y="5578436"/>
                  <a:ext cx="1322100" cy="30000"/>
                </a:xfrm>
                <a:prstGeom prst="trapezoid">
                  <a:avLst>
                    <a:gd fmla="val 142327" name="adj"/>
                  </a:avLst>
                </a:prstGeom>
                <a:solidFill>
                  <a:srgbClr val="707887"/>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26" name="Google Shape;626;p28"/>
                <p:cNvSpPr/>
                <p:nvPr/>
              </p:nvSpPr>
              <p:spPr>
                <a:xfrm>
                  <a:off x="7187465" y="5060917"/>
                  <a:ext cx="1067100" cy="428400"/>
                </a:xfrm>
                <a:prstGeom prst="trapezoid">
                  <a:avLst>
                    <a:gd fmla="val 15083" name="adj"/>
                  </a:avLst>
                </a:prstGeom>
                <a:solidFill>
                  <a:srgbClr val="D8D8D8"/>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27" name="Google Shape;627;p28"/>
                <p:cNvSpPr/>
                <p:nvPr/>
              </p:nvSpPr>
              <p:spPr>
                <a:xfrm>
                  <a:off x="7066749" y="5488243"/>
                  <a:ext cx="1322100" cy="93600"/>
                </a:xfrm>
                <a:prstGeom prst="trapezoid">
                  <a:avLst>
                    <a:gd fmla="val 142327" name="adj"/>
                  </a:avLst>
                </a:prstGeom>
                <a:solidFill>
                  <a:srgbClr val="FFFFFF"/>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nvGrpSpPr>
              <p:cNvPr id="628" name="Google Shape;628;p28"/>
              <p:cNvGrpSpPr/>
              <p:nvPr/>
            </p:nvGrpSpPr>
            <p:grpSpPr>
              <a:xfrm>
                <a:off x="6679223" y="1947864"/>
                <a:ext cx="3956410" cy="2777787"/>
                <a:chOff x="5742750" y="2283128"/>
                <a:chExt cx="3956410" cy="2777787"/>
              </a:xfrm>
            </p:grpSpPr>
            <p:sp>
              <p:nvSpPr>
                <p:cNvPr id="629" name="Google Shape;629;p28"/>
                <p:cNvSpPr/>
                <p:nvPr/>
              </p:nvSpPr>
              <p:spPr>
                <a:xfrm>
                  <a:off x="5742760" y="2283128"/>
                  <a:ext cx="3956400" cy="2777700"/>
                </a:xfrm>
                <a:prstGeom prst="roundRect">
                  <a:avLst>
                    <a:gd fmla="val 3377" name="adj"/>
                  </a:avLst>
                </a:prstGeom>
                <a:solidFill>
                  <a:srgbClr val="262626"/>
                </a:solidFill>
                <a:ln cap="flat" cmpd="sng" w="12700">
                  <a:solidFill>
                    <a:srgbClr val="393536"/>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30" name="Google Shape;630;p28"/>
                <p:cNvSpPr/>
                <p:nvPr/>
              </p:nvSpPr>
              <p:spPr>
                <a:xfrm rot="10800000">
                  <a:off x="5742750" y="4752515"/>
                  <a:ext cx="3956400" cy="308400"/>
                </a:xfrm>
                <a:prstGeom prst="round2SameRect">
                  <a:avLst>
                    <a:gd fmla="val 19571" name="adj1"/>
                    <a:gd fmla="val 0" name="adj2"/>
                  </a:avLst>
                </a:prstGeom>
                <a:solidFill>
                  <a:srgbClr val="FFFFFF"/>
                </a:solidFill>
                <a:ln cap="flat" cmpd="sng" w="12700">
                  <a:solidFill>
                    <a:srgbClr val="C6CFD6"/>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sp>
          <p:nvSpPr>
            <p:cNvPr id="631" name="Google Shape;631;p28"/>
            <p:cNvSpPr/>
            <p:nvPr/>
          </p:nvSpPr>
          <p:spPr>
            <a:xfrm>
              <a:off x="3370018" y="1929853"/>
              <a:ext cx="108000" cy="108000"/>
            </a:xfrm>
            <a:prstGeom prst="ellipse">
              <a:avLst/>
            </a:prstGeom>
            <a:solidFill>
              <a:srgbClr val="00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sp>
        <p:nvSpPr>
          <p:cNvPr id="632" name="Google Shape;632;p28"/>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 name="Google Shape;633;p28"/>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 name="Google Shape;634;p28"/>
          <p:cNvSpPr/>
          <p:nvPr/>
        </p:nvSpPr>
        <p:spPr>
          <a:xfrm>
            <a:off x="5201200" y="1275975"/>
            <a:ext cx="3334500" cy="1949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4800">
                <a:latin typeface="Amatic SC"/>
                <a:ea typeface="Amatic SC"/>
                <a:cs typeface="Amatic SC"/>
                <a:sym typeface="Amatic SC"/>
              </a:rPr>
              <a:t>Action Research - Data Collection</a:t>
            </a:r>
            <a:endParaRPr b="1" sz="4800">
              <a:latin typeface="Amatic SC"/>
              <a:ea typeface="Amatic SC"/>
              <a:cs typeface="Amatic SC"/>
              <a:sym typeface="Amatic SC"/>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sp>
        <p:nvSpPr>
          <p:cNvPr id="639" name="Google Shape;639;p29"/>
          <p:cNvSpPr/>
          <p:nvPr/>
        </p:nvSpPr>
        <p:spPr>
          <a:xfrm flipH="1" rot="453544">
            <a:off x="4358089" y="-117501"/>
            <a:ext cx="4100908" cy="50647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 name="Google Shape;640;p29"/>
          <p:cNvSpPr txBox="1"/>
          <p:nvPr>
            <p:ph type="title"/>
          </p:nvPr>
        </p:nvSpPr>
        <p:spPr>
          <a:xfrm>
            <a:off x="1156000" y="221375"/>
            <a:ext cx="4824000" cy="148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GB">
                <a:solidFill>
                  <a:srgbClr val="000000"/>
                </a:solidFill>
              </a:rPr>
              <a:t>How Will I Evaluate This Project?</a:t>
            </a:r>
            <a:endParaRPr b="1">
              <a:solidFill>
                <a:srgbClr val="000000"/>
              </a:solidFill>
            </a:endParaRPr>
          </a:p>
        </p:txBody>
      </p:sp>
      <p:grpSp>
        <p:nvGrpSpPr>
          <p:cNvPr id="641" name="Google Shape;641;p29"/>
          <p:cNvGrpSpPr/>
          <p:nvPr/>
        </p:nvGrpSpPr>
        <p:grpSpPr>
          <a:xfrm>
            <a:off x="5117012" y="1107269"/>
            <a:ext cx="3502880" cy="2928967"/>
            <a:chOff x="1295330" y="1868507"/>
            <a:chExt cx="4365503" cy="3647530"/>
          </a:xfrm>
        </p:grpSpPr>
        <p:grpSp>
          <p:nvGrpSpPr>
            <p:cNvPr id="642" name="Google Shape;642;p29"/>
            <p:cNvGrpSpPr/>
            <p:nvPr/>
          </p:nvGrpSpPr>
          <p:grpSpPr>
            <a:xfrm>
              <a:off x="1295330" y="1868507"/>
              <a:ext cx="4365503" cy="3647530"/>
              <a:chOff x="6679223" y="1947864"/>
              <a:chExt cx="3956410" cy="3325308"/>
            </a:xfrm>
          </p:grpSpPr>
          <p:grpSp>
            <p:nvGrpSpPr>
              <p:cNvPr id="643" name="Google Shape;643;p29"/>
              <p:cNvGrpSpPr/>
              <p:nvPr/>
            </p:nvGrpSpPr>
            <p:grpSpPr>
              <a:xfrm>
                <a:off x="7996402" y="4725653"/>
                <a:ext cx="1328920" cy="547519"/>
                <a:chOff x="7059929" y="5060917"/>
                <a:chExt cx="1328920" cy="547519"/>
              </a:xfrm>
            </p:grpSpPr>
            <p:sp>
              <p:nvSpPr>
                <p:cNvPr id="644" name="Google Shape;644;p29"/>
                <p:cNvSpPr/>
                <p:nvPr/>
              </p:nvSpPr>
              <p:spPr>
                <a:xfrm rot="10800000">
                  <a:off x="7059929" y="5578436"/>
                  <a:ext cx="1322100" cy="30000"/>
                </a:xfrm>
                <a:prstGeom prst="trapezoid">
                  <a:avLst>
                    <a:gd fmla="val 142327" name="adj"/>
                  </a:avLst>
                </a:prstGeom>
                <a:solidFill>
                  <a:srgbClr val="707887"/>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45" name="Google Shape;645;p29"/>
                <p:cNvSpPr/>
                <p:nvPr/>
              </p:nvSpPr>
              <p:spPr>
                <a:xfrm>
                  <a:off x="7187465" y="5060917"/>
                  <a:ext cx="1067100" cy="428400"/>
                </a:xfrm>
                <a:prstGeom prst="trapezoid">
                  <a:avLst>
                    <a:gd fmla="val 15083" name="adj"/>
                  </a:avLst>
                </a:prstGeom>
                <a:solidFill>
                  <a:srgbClr val="D8D8D8"/>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46" name="Google Shape;646;p29"/>
                <p:cNvSpPr/>
                <p:nvPr/>
              </p:nvSpPr>
              <p:spPr>
                <a:xfrm>
                  <a:off x="7066749" y="5488243"/>
                  <a:ext cx="1322100" cy="93600"/>
                </a:xfrm>
                <a:prstGeom prst="trapezoid">
                  <a:avLst>
                    <a:gd fmla="val 142327" name="adj"/>
                  </a:avLst>
                </a:prstGeom>
                <a:solidFill>
                  <a:srgbClr val="FFFFFF"/>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nvGrpSpPr>
              <p:cNvPr id="647" name="Google Shape;647;p29"/>
              <p:cNvGrpSpPr/>
              <p:nvPr/>
            </p:nvGrpSpPr>
            <p:grpSpPr>
              <a:xfrm>
                <a:off x="6679223" y="1947864"/>
                <a:ext cx="3956410" cy="2777787"/>
                <a:chOff x="5742750" y="2283128"/>
                <a:chExt cx="3956410" cy="2777787"/>
              </a:xfrm>
            </p:grpSpPr>
            <p:sp>
              <p:nvSpPr>
                <p:cNvPr id="648" name="Google Shape;648;p29"/>
                <p:cNvSpPr/>
                <p:nvPr/>
              </p:nvSpPr>
              <p:spPr>
                <a:xfrm>
                  <a:off x="5742760" y="2283128"/>
                  <a:ext cx="3956400" cy="2777700"/>
                </a:xfrm>
                <a:prstGeom prst="roundRect">
                  <a:avLst>
                    <a:gd fmla="val 3377" name="adj"/>
                  </a:avLst>
                </a:prstGeom>
                <a:solidFill>
                  <a:srgbClr val="262626"/>
                </a:solidFill>
                <a:ln cap="flat" cmpd="sng" w="12700">
                  <a:solidFill>
                    <a:srgbClr val="393536"/>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49" name="Google Shape;649;p29"/>
                <p:cNvSpPr/>
                <p:nvPr/>
              </p:nvSpPr>
              <p:spPr>
                <a:xfrm rot="10800000">
                  <a:off x="5742750" y="4752515"/>
                  <a:ext cx="3956400" cy="308400"/>
                </a:xfrm>
                <a:prstGeom prst="round2SameRect">
                  <a:avLst>
                    <a:gd fmla="val 19571" name="adj1"/>
                    <a:gd fmla="val 0" name="adj2"/>
                  </a:avLst>
                </a:prstGeom>
                <a:solidFill>
                  <a:srgbClr val="FFFFFF"/>
                </a:solidFill>
                <a:ln cap="flat" cmpd="sng" w="12700">
                  <a:solidFill>
                    <a:srgbClr val="C6CFD6"/>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sp>
          <p:nvSpPr>
            <p:cNvPr id="650" name="Google Shape;650;p29"/>
            <p:cNvSpPr/>
            <p:nvPr/>
          </p:nvSpPr>
          <p:spPr>
            <a:xfrm>
              <a:off x="3370018" y="1929853"/>
              <a:ext cx="108000" cy="108000"/>
            </a:xfrm>
            <a:prstGeom prst="ellipse">
              <a:avLst/>
            </a:prstGeom>
            <a:solidFill>
              <a:srgbClr val="00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sp>
        <p:nvSpPr>
          <p:cNvPr id="651" name="Google Shape;651;p29"/>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 name="Google Shape;652;p29"/>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 name="Google Shape;653;p29"/>
          <p:cNvSpPr/>
          <p:nvPr/>
        </p:nvSpPr>
        <p:spPr>
          <a:xfrm>
            <a:off x="5201200" y="1275975"/>
            <a:ext cx="3334500" cy="1949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4800">
                <a:latin typeface="Amatic SC"/>
                <a:ea typeface="Amatic SC"/>
                <a:cs typeface="Amatic SC"/>
                <a:sym typeface="Amatic SC"/>
              </a:rPr>
              <a:t>Action Research - Data Collection</a:t>
            </a:r>
            <a:endParaRPr b="1" sz="4800">
              <a:latin typeface="Amatic SC"/>
              <a:ea typeface="Amatic SC"/>
              <a:cs typeface="Amatic SC"/>
              <a:sym typeface="Amatic SC"/>
            </a:endParaRPr>
          </a:p>
        </p:txBody>
      </p:sp>
      <p:sp>
        <p:nvSpPr>
          <p:cNvPr id="654" name="Google Shape;654;p29"/>
          <p:cNvSpPr txBox="1"/>
          <p:nvPr/>
        </p:nvSpPr>
        <p:spPr>
          <a:xfrm>
            <a:off x="56525" y="1859125"/>
            <a:ext cx="4917300" cy="2651400"/>
          </a:xfrm>
          <a:prstGeom prst="rect">
            <a:avLst/>
          </a:prstGeom>
          <a:noFill/>
          <a:ln>
            <a:noFill/>
          </a:ln>
        </p:spPr>
        <p:txBody>
          <a:bodyPr anchorCtr="0" anchor="t" bIns="91425" lIns="91425" spcFirstLastPara="1" rIns="91425" wrap="square" tIns="91425">
            <a:noAutofit/>
          </a:bodyPr>
          <a:lstStyle/>
          <a:p>
            <a:pPr indent="228600" lvl="0" marL="228600" rtl="0" algn="l">
              <a:spcBef>
                <a:spcPts val="0"/>
              </a:spcBef>
              <a:spcAft>
                <a:spcPts val="0"/>
              </a:spcAft>
              <a:buClr>
                <a:schemeClr val="dk1"/>
              </a:buClr>
              <a:buSzPts val="1100"/>
              <a:buFont typeface="Arial"/>
              <a:buNone/>
            </a:pPr>
            <a:r>
              <a:rPr b="1" lang="en-GB" sz="1900">
                <a:solidFill>
                  <a:schemeClr val="dk1"/>
                </a:solidFill>
                <a:latin typeface="Coming Soon"/>
                <a:ea typeface="Coming Soon"/>
                <a:cs typeface="Coming Soon"/>
                <a:sym typeface="Coming Soon"/>
              </a:rPr>
              <a:t>I can rotate manipulative groups, comparing exit slips and other formative assessments to collect data to support the use of manipulatives. This will allow me to see the difference within the exact same lesson content, delivery, and strategies.</a:t>
            </a:r>
            <a:r>
              <a:rPr b="1" lang="en-GB" sz="1600">
                <a:solidFill>
                  <a:schemeClr val="dk1"/>
                </a:solidFill>
                <a:latin typeface="Coming Soon"/>
                <a:ea typeface="Coming Soon"/>
                <a:cs typeface="Coming Soon"/>
                <a:sym typeface="Coming Soon"/>
              </a:rPr>
              <a:t>  </a:t>
            </a:r>
            <a:endParaRPr>
              <a:latin typeface="Coming Soon"/>
              <a:ea typeface="Coming Soon"/>
              <a:cs typeface="Coming Soon"/>
              <a:sym typeface="Coming Soon"/>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 name="Shape 658"/>
        <p:cNvGrpSpPr/>
        <p:nvPr/>
      </p:nvGrpSpPr>
      <p:grpSpPr>
        <a:xfrm>
          <a:off x="0" y="0"/>
          <a:ext cx="0" cy="0"/>
          <a:chOff x="0" y="0"/>
          <a:chExt cx="0" cy="0"/>
        </a:xfrm>
      </p:grpSpPr>
      <p:sp>
        <p:nvSpPr>
          <p:cNvPr id="659" name="Google Shape;659;p30"/>
          <p:cNvSpPr/>
          <p:nvPr/>
        </p:nvSpPr>
        <p:spPr>
          <a:xfrm rot="-453544">
            <a:off x="4887314" y="-168976"/>
            <a:ext cx="4100908" cy="5064747"/>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 name="Google Shape;660;p30"/>
          <p:cNvSpPr txBox="1"/>
          <p:nvPr>
            <p:ph type="title"/>
          </p:nvPr>
        </p:nvSpPr>
        <p:spPr>
          <a:xfrm>
            <a:off x="265500" y="1080775"/>
            <a:ext cx="4045200" cy="148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Conclusions &amp; Observations</a:t>
            </a:r>
            <a:endParaRPr/>
          </a:p>
        </p:txBody>
      </p:sp>
      <p:sp>
        <p:nvSpPr>
          <p:cNvPr id="661" name="Google Shape;661;p30"/>
          <p:cNvSpPr txBox="1"/>
          <p:nvPr>
            <p:ph idx="1" type="subTitle"/>
          </p:nvPr>
        </p:nvSpPr>
        <p:spPr>
          <a:xfrm>
            <a:off x="265500" y="2650675"/>
            <a:ext cx="4045200" cy="123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Next Steps…</a:t>
            </a:r>
            <a:endParaRPr/>
          </a:p>
          <a:p>
            <a:pPr indent="0" lvl="0" marL="0" rtl="0" algn="l">
              <a:spcBef>
                <a:spcPts val="0"/>
              </a:spcBef>
              <a:spcAft>
                <a:spcPts val="0"/>
              </a:spcAft>
              <a:buNone/>
            </a:pPr>
            <a:r>
              <a:t/>
            </a:r>
            <a:endParaRPr/>
          </a:p>
        </p:txBody>
      </p:sp>
      <p:grpSp>
        <p:nvGrpSpPr>
          <p:cNvPr id="662" name="Google Shape;662;p30"/>
          <p:cNvGrpSpPr/>
          <p:nvPr/>
        </p:nvGrpSpPr>
        <p:grpSpPr>
          <a:xfrm>
            <a:off x="4573387" y="1363045"/>
            <a:ext cx="4291168" cy="2201037"/>
            <a:chOff x="3289100" y="2648488"/>
            <a:chExt cx="5622600" cy="2876421"/>
          </a:xfrm>
        </p:grpSpPr>
        <p:grpSp>
          <p:nvGrpSpPr>
            <p:cNvPr id="663" name="Google Shape;663;p30"/>
            <p:cNvGrpSpPr/>
            <p:nvPr/>
          </p:nvGrpSpPr>
          <p:grpSpPr>
            <a:xfrm>
              <a:off x="3289100" y="2648488"/>
              <a:ext cx="5622600" cy="2876421"/>
              <a:chOff x="1059475" y="2296088"/>
              <a:chExt cx="5622600" cy="2876421"/>
            </a:xfrm>
          </p:grpSpPr>
          <p:sp>
            <p:nvSpPr>
              <p:cNvPr id="664" name="Google Shape;664;p30"/>
              <p:cNvSpPr/>
              <p:nvPr/>
            </p:nvSpPr>
            <p:spPr>
              <a:xfrm>
                <a:off x="1709623" y="2296088"/>
                <a:ext cx="4319700" cy="2813400"/>
              </a:xfrm>
              <a:prstGeom prst="roundRect">
                <a:avLst>
                  <a:gd fmla="val 4487" name="adj"/>
                </a:avLst>
              </a:prstGeom>
              <a:solidFill>
                <a:srgbClr val="262626"/>
              </a:solidFill>
              <a:ln cap="flat" cmpd="sng" w="38100">
                <a:solidFill>
                  <a:srgbClr val="BFBFBF"/>
                </a:solidFill>
                <a:prstDash val="solid"/>
                <a:miter lim="800000"/>
                <a:headEnd len="sm" w="sm" type="none"/>
                <a:tailEnd len="sm" w="sm" type="none"/>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665" name="Google Shape;665;p30"/>
              <p:cNvGrpSpPr/>
              <p:nvPr/>
            </p:nvGrpSpPr>
            <p:grpSpPr>
              <a:xfrm>
                <a:off x="1059475" y="5078309"/>
                <a:ext cx="5622600" cy="94200"/>
                <a:chOff x="1059475" y="5076025"/>
                <a:chExt cx="5622600" cy="188400"/>
              </a:xfrm>
            </p:grpSpPr>
            <p:sp>
              <p:nvSpPr>
                <p:cNvPr id="666" name="Google Shape;666;p30"/>
                <p:cNvSpPr/>
                <p:nvPr/>
              </p:nvSpPr>
              <p:spPr>
                <a:xfrm>
                  <a:off x="1059475" y="5076025"/>
                  <a:ext cx="5622600" cy="188400"/>
                </a:xfrm>
                <a:prstGeom prst="roundRect">
                  <a:avLst>
                    <a:gd fmla="val 35520" name="adj"/>
                  </a:avLst>
                </a:prstGeom>
                <a:solidFill>
                  <a:srgbClr val="BFBFBF"/>
                </a:soli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67" name="Google Shape;667;p30"/>
                <p:cNvSpPr/>
                <p:nvPr/>
              </p:nvSpPr>
              <p:spPr>
                <a:xfrm>
                  <a:off x="3354359" y="5081221"/>
                  <a:ext cx="1030351" cy="131148"/>
                </a:xfrm>
                <a:custGeom>
                  <a:rect b="b" l="l" r="r" t="t"/>
                  <a:pathLst>
                    <a:path extrusionOk="0" h="131148" w="1030351">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sp>
          <p:nvSpPr>
            <p:cNvPr id="668" name="Google Shape;668;p30"/>
            <p:cNvSpPr/>
            <p:nvPr/>
          </p:nvSpPr>
          <p:spPr>
            <a:xfrm>
              <a:off x="6037018" y="2768053"/>
              <a:ext cx="97200" cy="97200"/>
            </a:xfrm>
            <a:prstGeom prst="ellipse">
              <a:avLst/>
            </a:prstGeom>
            <a:solidFill>
              <a:srgbClr val="17171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sp>
        <p:nvSpPr>
          <p:cNvPr id="669" name="Google Shape;669;p30"/>
          <p:cNvSpPr/>
          <p:nvPr/>
        </p:nvSpPr>
        <p:spPr>
          <a:xfrm flipH="1" rot="8481667">
            <a:off x="252775" y="162040"/>
            <a:ext cx="915390" cy="1130534"/>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 name="Google Shape;670;p30"/>
          <p:cNvSpPr/>
          <p:nvPr/>
        </p:nvSpPr>
        <p:spPr>
          <a:xfrm rot="9201501">
            <a:off x="973214" y="221931"/>
            <a:ext cx="716113" cy="884421"/>
          </a:xfrm>
          <a:custGeom>
            <a:rect b="b" l="l" r="r" t="t"/>
            <a:pathLst>
              <a:path extrusionOk="0" h="1057553" w="856297">
                <a:moveTo>
                  <a:pt x="208598" y="989648"/>
                </a:moveTo>
                <a:cubicBezTo>
                  <a:pt x="208598" y="989648"/>
                  <a:pt x="208598" y="989648"/>
                  <a:pt x="208598" y="989648"/>
                </a:cubicBezTo>
                <a:cubicBezTo>
                  <a:pt x="209550" y="991553"/>
                  <a:pt x="231458" y="1003935"/>
                  <a:pt x="233363" y="1003935"/>
                </a:cubicBezTo>
                <a:lnTo>
                  <a:pt x="237173" y="1003935"/>
                </a:lnTo>
                <a:cubicBezTo>
                  <a:pt x="236220" y="994410"/>
                  <a:pt x="230505" y="981075"/>
                  <a:pt x="230505" y="974408"/>
                </a:cubicBezTo>
                <a:cubicBezTo>
                  <a:pt x="230505" y="962978"/>
                  <a:pt x="237173" y="924878"/>
                  <a:pt x="242888" y="922973"/>
                </a:cubicBezTo>
                <a:cubicBezTo>
                  <a:pt x="242888" y="917258"/>
                  <a:pt x="251460" y="903923"/>
                  <a:pt x="254318" y="898208"/>
                </a:cubicBezTo>
                <a:cubicBezTo>
                  <a:pt x="256223" y="893445"/>
                  <a:pt x="264795" y="877253"/>
                  <a:pt x="269558" y="877253"/>
                </a:cubicBezTo>
                <a:lnTo>
                  <a:pt x="270510" y="877253"/>
                </a:lnTo>
                <a:cubicBezTo>
                  <a:pt x="272415" y="877253"/>
                  <a:pt x="272415" y="878205"/>
                  <a:pt x="272415" y="879158"/>
                </a:cubicBezTo>
                <a:lnTo>
                  <a:pt x="272415" y="880110"/>
                </a:lnTo>
                <a:cubicBezTo>
                  <a:pt x="272415" y="887730"/>
                  <a:pt x="251460" y="905828"/>
                  <a:pt x="251460" y="919163"/>
                </a:cubicBezTo>
                <a:cubicBezTo>
                  <a:pt x="247650" y="922020"/>
                  <a:pt x="246698" y="931545"/>
                  <a:pt x="244793" y="936308"/>
                </a:cubicBezTo>
                <a:cubicBezTo>
                  <a:pt x="243840" y="939165"/>
                  <a:pt x="242888" y="949643"/>
                  <a:pt x="242888" y="953453"/>
                </a:cubicBezTo>
                <a:lnTo>
                  <a:pt x="242888" y="954405"/>
                </a:lnTo>
                <a:cubicBezTo>
                  <a:pt x="242888" y="982028"/>
                  <a:pt x="251460" y="1010603"/>
                  <a:pt x="264795" y="1023938"/>
                </a:cubicBezTo>
                <a:cubicBezTo>
                  <a:pt x="268605" y="1027748"/>
                  <a:pt x="272415" y="1032510"/>
                  <a:pt x="276225" y="1035368"/>
                </a:cubicBezTo>
                <a:cubicBezTo>
                  <a:pt x="280988" y="1039178"/>
                  <a:pt x="284798" y="1041083"/>
                  <a:pt x="290513" y="1043940"/>
                </a:cubicBezTo>
                <a:cubicBezTo>
                  <a:pt x="298133" y="1048703"/>
                  <a:pt x="312420" y="1054418"/>
                  <a:pt x="324803" y="1054418"/>
                </a:cubicBezTo>
                <a:cubicBezTo>
                  <a:pt x="324803" y="1054418"/>
                  <a:pt x="324803" y="1055370"/>
                  <a:pt x="324803" y="1055370"/>
                </a:cubicBezTo>
                <a:cubicBezTo>
                  <a:pt x="332423" y="1056323"/>
                  <a:pt x="339090" y="1056323"/>
                  <a:pt x="346710" y="1057275"/>
                </a:cubicBezTo>
                <a:cubicBezTo>
                  <a:pt x="391478" y="1061085"/>
                  <a:pt x="420053" y="1024890"/>
                  <a:pt x="441960" y="1003935"/>
                </a:cubicBezTo>
                <a:cubicBezTo>
                  <a:pt x="447675" y="998220"/>
                  <a:pt x="452438" y="989648"/>
                  <a:pt x="461010" y="985838"/>
                </a:cubicBezTo>
                <a:cubicBezTo>
                  <a:pt x="468630" y="982980"/>
                  <a:pt x="477203" y="975360"/>
                  <a:pt x="482918" y="970598"/>
                </a:cubicBezTo>
                <a:cubicBezTo>
                  <a:pt x="490538" y="963930"/>
                  <a:pt x="494348" y="959168"/>
                  <a:pt x="500063" y="951548"/>
                </a:cubicBezTo>
                <a:cubicBezTo>
                  <a:pt x="505778" y="942975"/>
                  <a:pt x="508635" y="934403"/>
                  <a:pt x="513398" y="927735"/>
                </a:cubicBezTo>
                <a:cubicBezTo>
                  <a:pt x="513398" y="923925"/>
                  <a:pt x="513398" y="922020"/>
                  <a:pt x="515303" y="921068"/>
                </a:cubicBezTo>
                <a:lnTo>
                  <a:pt x="515303" y="905828"/>
                </a:lnTo>
                <a:cubicBezTo>
                  <a:pt x="515303" y="892493"/>
                  <a:pt x="514350" y="894398"/>
                  <a:pt x="510540" y="882968"/>
                </a:cubicBezTo>
                <a:cubicBezTo>
                  <a:pt x="509588" y="879158"/>
                  <a:pt x="501015" y="863918"/>
                  <a:pt x="501015" y="862013"/>
                </a:cubicBezTo>
                <a:lnTo>
                  <a:pt x="501015" y="856298"/>
                </a:lnTo>
                <a:cubicBezTo>
                  <a:pt x="501015" y="848678"/>
                  <a:pt x="509588" y="832485"/>
                  <a:pt x="512445" y="826770"/>
                </a:cubicBezTo>
                <a:cubicBezTo>
                  <a:pt x="513398" y="824865"/>
                  <a:pt x="520065" y="817245"/>
                  <a:pt x="521970" y="816293"/>
                </a:cubicBezTo>
                <a:cubicBezTo>
                  <a:pt x="523875" y="814388"/>
                  <a:pt x="528638" y="803910"/>
                  <a:pt x="528638" y="801053"/>
                </a:cubicBezTo>
                <a:cubicBezTo>
                  <a:pt x="528638" y="798195"/>
                  <a:pt x="527685" y="794385"/>
                  <a:pt x="527685" y="791528"/>
                </a:cubicBezTo>
                <a:cubicBezTo>
                  <a:pt x="526733" y="790575"/>
                  <a:pt x="526733" y="789623"/>
                  <a:pt x="525780" y="789623"/>
                </a:cubicBezTo>
                <a:cubicBezTo>
                  <a:pt x="525780" y="783908"/>
                  <a:pt x="521018" y="776288"/>
                  <a:pt x="518160" y="772478"/>
                </a:cubicBezTo>
                <a:cubicBezTo>
                  <a:pt x="516255" y="769620"/>
                  <a:pt x="508635" y="762000"/>
                  <a:pt x="504825" y="762000"/>
                </a:cubicBezTo>
                <a:lnTo>
                  <a:pt x="501968" y="762000"/>
                </a:lnTo>
                <a:cubicBezTo>
                  <a:pt x="496253" y="747713"/>
                  <a:pt x="439103" y="745808"/>
                  <a:pt x="426720" y="737235"/>
                </a:cubicBezTo>
                <a:cubicBezTo>
                  <a:pt x="419100" y="736283"/>
                  <a:pt x="411480" y="735330"/>
                  <a:pt x="402908" y="735330"/>
                </a:cubicBezTo>
                <a:cubicBezTo>
                  <a:pt x="395288" y="733425"/>
                  <a:pt x="396240" y="720090"/>
                  <a:pt x="394335" y="718185"/>
                </a:cubicBezTo>
                <a:cubicBezTo>
                  <a:pt x="392430" y="716280"/>
                  <a:pt x="387668" y="716280"/>
                  <a:pt x="387668" y="716280"/>
                </a:cubicBezTo>
                <a:cubicBezTo>
                  <a:pt x="382905" y="717233"/>
                  <a:pt x="378143" y="717233"/>
                  <a:pt x="373380" y="718185"/>
                </a:cubicBezTo>
                <a:cubicBezTo>
                  <a:pt x="372428" y="719138"/>
                  <a:pt x="371475" y="719138"/>
                  <a:pt x="371475" y="720090"/>
                </a:cubicBezTo>
                <a:cubicBezTo>
                  <a:pt x="366713" y="720090"/>
                  <a:pt x="343853" y="722948"/>
                  <a:pt x="343853" y="725805"/>
                </a:cubicBezTo>
                <a:cubicBezTo>
                  <a:pt x="343853" y="731520"/>
                  <a:pt x="360045" y="738188"/>
                  <a:pt x="365760" y="741045"/>
                </a:cubicBezTo>
                <a:cubicBezTo>
                  <a:pt x="369570" y="742950"/>
                  <a:pt x="388620" y="751523"/>
                  <a:pt x="391478" y="751523"/>
                </a:cubicBezTo>
                <a:cubicBezTo>
                  <a:pt x="392430" y="753428"/>
                  <a:pt x="397193" y="758190"/>
                  <a:pt x="398145" y="758190"/>
                </a:cubicBezTo>
                <a:cubicBezTo>
                  <a:pt x="401003" y="758190"/>
                  <a:pt x="406718" y="763905"/>
                  <a:pt x="408623" y="765810"/>
                </a:cubicBezTo>
                <a:cubicBezTo>
                  <a:pt x="411480" y="768668"/>
                  <a:pt x="414338" y="771525"/>
                  <a:pt x="417195" y="774383"/>
                </a:cubicBezTo>
                <a:cubicBezTo>
                  <a:pt x="420053" y="777240"/>
                  <a:pt x="430530" y="790575"/>
                  <a:pt x="430530" y="794385"/>
                </a:cubicBezTo>
                <a:cubicBezTo>
                  <a:pt x="430530" y="809625"/>
                  <a:pt x="419100" y="788670"/>
                  <a:pt x="415290" y="784860"/>
                </a:cubicBezTo>
                <a:cubicBezTo>
                  <a:pt x="412433" y="782003"/>
                  <a:pt x="401003" y="771525"/>
                  <a:pt x="400050" y="768668"/>
                </a:cubicBezTo>
                <a:cubicBezTo>
                  <a:pt x="397193" y="768668"/>
                  <a:pt x="389573" y="760095"/>
                  <a:pt x="385763" y="758190"/>
                </a:cubicBezTo>
                <a:cubicBezTo>
                  <a:pt x="381000" y="755333"/>
                  <a:pt x="375285" y="751523"/>
                  <a:pt x="369570" y="748665"/>
                </a:cubicBezTo>
                <a:cubicBezTo>
                  <a:pt x="365760" y="746760"/>
                  <a:pt x="365760" y="745808"/>
                  <a:pt x="360998" y="744855"/>
                </a:cubicBezTo>
                <a:cubicBezTo>
                  <a:pt x="359093" y="743903"/>
                  <a:pt x="354330" y="741998"/>
                  <a:pt x="352425" y="741045"/>
                </a:cubicBezTo>
                <a:cubicBezTo>
                  <a:pt x="349568" y="739140"/>
                  <a:pt x="327660" y="727710"/>
                  <a:pt x="322898" y="727710"/>
                </a:cubicBezTo>
                <a:lnTo>
                  <a:pt x="323850" y="727710"/>
                </a:lnTo>
                <a:cubicBezTo>
                  <a:pt x="320993" y="727710"/>
                  <a:pt x="309563" y="733425"/>
                  <a:pt x="308610" y="733425"/>
                </a:cubicBezTo>
                <a:cubicBezTo>
                  <a:pt x="301943" y="733425"/>
                  <a:pt x="297180" y="729615"/>
                  <a:pt x="289560" y="729615"/>
                </a:cubicBezTo>
                <a:lnTo>
                  <a:pt x="286703" y="729615"/>
                </a:lnTo>
                <a:cubicBezTo>
                  <a:pt x="277178" y="729615"/>
                  <a:pt x="260033" y="734378"/>
                  <a:pt x="251460" y="737235"/>
                </a:cubicBezTo>
                <a:cubicBezTo>
                  <a:pt x="230505" y="745808"/>
                  <a:pt x="217170" y="755333"/>
                  <a:pt x="198120" y="763905"/>
                </a:cubicBezTo>
                <a:cubicBezTo>
                  <a:pt x="191453" y="766763"/>
                  <a:pt x="180975" y="778193"/>
                  <a:pt x="177165" y="779145"/>
                </a:cubicBezTo>
                <a:cubicBezTo>
                  <a:pt x="180975" y="764858"/>
                  <a:pt x="215265" y="745808"/>
                  <a:pt x="226695" y="740093"/>
                </a:cubicBezTo>
                <a:cubicBezTo>
                  <a:pt x="230505" y="738188"/>
                  <a:pt x="231458" y="737235"/>
                  <a:pt x="235268" y="736283"/>
                </a:cubicBezTo>
                <a:cubicBezTo>
                  <a:pt x="241935" y="732473"/>
                  <a:pt x="245745" y="732473"/>
                  <a:pt x="253365" y="729615"/>
                </a:cubicBezTo>
                <a:cubicBezTo>
                  <a:pt x="256223" y="728663"/>
                  <a:pt x="294323" y="713423"/>
                  <a:pt x="283845" y="713423"/>
                </a:cubicBezTo>
                <a:cubicBezTo>
                  <a:pt x="283845" y="713423"/>
                  <a:pt x="275273" y="710565"/>
                  <a:pt x="272415" y="710565"/>
                </a:cubicBezTo>
                <a:cubicBezTo>
                  <a:pt x="267653" y="709613"/>
                  <a:pt x="262890" y="710565"/>
                  <a:pt x="258128" y="710565"/>
                </a:cubicBezTo>
                <a:cubicBezTo>
                  <a:pt x="249555" y="710565"/>
                  <a:pt x="239078" y="708660"/>
                  <a:pt x="230505" y="708660"/>
                </a:cubicBezTo>
                <a:cubicBezTo>
                  <a:pt x="225743" y="706755"/>
                  <a:pt x="171450" y="696278"/>
                  <a:pt x="166688" y="677228"/>
                </a:cubicBezTo>
                <a:cubicBezTo>
                  <a:pt x="171450" y="678180"/>
                  <a:pt x="178118" y="684848"/>
                  <a:pt x="181928" y="686753"/>
                </a:cubicBezTo>
                <a:cubicBezTo>
                  <a:pt x="194310" y="692468"/>
                  <a:pt x="207645" y="699135"/>
                  <a:pt x="220980" y="701040"/>
                </a:cubicBezTo>
                <a:cubicBezTo>
                  <a:pt x="223838" y="701993"/>
                  <a:pt x="231458" y="703898"/>
                  <a:pt x="234315" y="703898"/>
                </a:cubicBezTo>
                <a:lnTo>
                  <a:pt x="246698" y="703898"/>
                </a:lnTo>
                <a:cubicBezTo>
                  <a:pt x="248603" y="703898"/>
                  <a:pt x="248603" y="703898"/>
                  <a:pt x="250508" y="702945"/>
                </a:cubicBezTo>
                <a:cubicBezTo>
                  <a:pt x="250508" y="696278"/>
                  <a:pt x="241935" y="695325"/>
                  <a:pt x="238125" y="693420"/>
                </a:cubicBezTo>
                <a:cubicBezTo>
                  <a:pt x="233363" y="691515"/>
                  <a:pt x="228600" y="690563"/>
                  <a:pt x="222885" y="688658"/>
                </a:cubicBezTo>
                <a:cubicBezTo>
                  <a:pt x="222885" y="686753"/>
                  <a:pt x="238125" y="689610"/>
                  <a:pt x="240983" y="689610"/>
                </a:cubicBezTo>
                <a:cubicBezTo>
                  <a:pt x="242888" y="689610"/>
                  <a:pt x="261938" y="694373"/>
                  <a:pt x="264795" y="695325"/>
                </a:cubicBezTo>
                <a:cubicBezTo>
                  <a:pt x="268605" y="699135"/>
                  <a:pt x="276225" y="696278"/>
                  <a:pt x="280035" y="699135"/>
                </a:cubicBezTo>
                <a:cubicBezTo>
                  <a:pt x="284798" y="699135"/>
                  <a:pt x="306705" y="705803"/>
                  <a:pt x="309563" y="708660"/>
                </a:cubicBezTo>
                <a:cubicBezTo>
                  <a:pt x="317183" y="713423"/>
                  <a:pt x="336233" y="709613"/>
                  <a:pt x="345758" y="711518"/>
                </a:cubicBezTo>
                <a:cubicBezTo>
                  <a:pt x="349568" y="712470"/>
                  <a:pt x="377190" y="710565"/>
                  <a:pt x="381953" y="709613"/>
                </a:cubicBezTo>
                <a:cubicBezTo>
                  <a:pt x="386715" y="708660"/>
                  <a:pt x="396240" y="708660"/>
                  <a:pt x="399098" y="707708"/>
                </a:cubicBezTo>
                <a:cubicBezTo>
                  <a:pt x="402908" y="706755"/>
                  <a:pt x="410528" y="703898"/>
                  <a:pt x="413385" y="702945"/>
                </a:cubicBezTo>
                <a:cubicBezTo>
                  <a:pt x="413385" y="689610"/>
                  <a:pt x="362903" y="678180"/>
                  <a:pt x="360998" y="674370"/>
                </a:cubicBezTo>
                <a:cubicBezTo>
                  <a:pt x="356235" y="674370"/>
                  <a:pt x="340995" y="668655"/>
                  <a:pt x="335280" y="667703"/>
                </a:cubicBezTo>
                <a:cubicBezTo>
                  <a:pt x="322898" y="664845"/>
                  <a:pt x="312420" y="661988"/>
                  <a:pt x="300990" y="660083"/>
                </a:cubicBezTo>
                <a:cubicBezTo>
                  <a:pt x="300038" y="659130"/>
                  <a:pt x="299085" y="659130"/>
                  <a:pt x="299085" y="658178"/>
                </a:cubicBezTo>
                <a:cubicBezTo>
                  <a:pt x="291465" y="658178"/>
                  <a:pt x="287655" y="657225"/>
                  <a:pt x="280988" y="655320"/>
                </a:cubicBezTo>
                <a:cubicBezTo>
                  <a:pt x="278130" y="654368"/>
                  <a:pt x="264795" y="651510"/>
                  <a:pt x="262890" y="651510"/>
                </a:cubicBezTo>
                <a:cubicBezTo>
                  <a:pt x="251460" y="651510"/>
                  <a:pt x="240030" y="646748"/>
                  <a:pt x="226695" y="646748"/>
                </a:cubicBezTo>
                <a:cubicBezTo>
                  <a:pt x="219075" y="646748"/>
                  <a:pt x="202883" y="645795"/>
                  <a:pt x="200978" y="641033"/>
                </a:cubicBezTo>
                <a:cubicBezTo>
                  <a:pt x="196215" y="641033"/>
                  <a:pt x="178118" y="635318"/>
                  <a:pt x="173355" y="634365"/>
                </a:cubicBezTo>
                <a:cubicBezTo>
                  <a:pt x="169545" y="633413"/>
                  <a:pt x="146685" y="629603"/>
                  <a:pt x="142875" y="629603"/>
                </a:cubicBezTo>
                <a:cubicBezTo>
                  <a:pt x="139065" y="629603"/>
                  <a:pt x="135255" y="629603"/>
                  <a:pt x="132398" y="629603"/>
                </a:cubicBezTo>
                <a:cubicBezTo>
                  <a:pt x="123825" y="630555"/>
                  <a:pt x="114300" y="630555"/>
                  <a:pt x="105728" y="631508"/>
                </a:cubicBezTo>
                <a:lnTo>
                  <a:pt x="105728" y="633413"/>
                </a:lnTo>
                <a:cubicBezTo>
                  <a:pt x="105728" y="637223"/>
                  <a:pt x="120968" y="641033"/>
                  <a:pt x="121920" y="643890"/>
                </a:cubicBezTo>
                <a:cubicBezTo>
                  <a:pt x="132398" y="643890"/>
                  <a:pt x="139065" y="650558"/>
                  <a:pt x="146685" y="650558"/>
                </a:cubicBezTo>
                <a:lnTo>
                  <a:pt x="149543" y="650558"/>
                </a:lnTo>
                <a:cubicBezTo>
                  <a:pt x="151448" y="656273"/>
                  <a:pt x="168593" y="650558"/>
                  <a:pt x="169545" y="658178"/>
                </a:cubicBezTo>
                <a:cubicBezTo>
                  <a:pt x="160973" y="658178"/>
                  <a:pt x="152400" y="658178"/>
                  <a:pt x="143828" y="658178"/>
                </a:cubicBezTo>
                <a:cubicBezTo>
                  <a:pt x="142875" y="658178"/>
                  <a:pt x="141923" y="657225"/>
                  <a:pt x="141923" y="657225"/>
                </a:cubicBezTo>
                <a:cubicBezTo>
                  <a:pt x="133350" y="655320"/>
                  <a:pt x="125730" y="653415"/>
                  <a:pt x="117158" y="651510"/>
                </a:cubicBezTo>
                <a:cubicBezTo>
                  <a:pt x="106680" y="644843"/>
                  <a:pt x="79058" y="641985"/>
                  <a:pt x="79058" y="624840"/>
                </a:cubicBezTo>
                <a:cubicBezTo>
                  <a:pt x="79058" y="622935"/>
                  <a:pt x="80010" y="621030"/>
                  <a:pt x="80963" y="618173"/>
                </a:cubicBezTo>
                <a:cubicBezTo>
                  <a:pt x="84773" y="618173"/>
                  <a:pt x="86678" y="616268"/>
                  <a:pt x="87630" y="616268"/>
                </a:cubicBezTo>
                <a:lnTo>
                  <a:pt x="95250" y="616268"/>
                </a:lnTo>
                <a:cubicBezTo>
                  <a:pt x="98108" y="616268"/>
                  <a:pt x="107633" y="620078"/>
                  <a:pt x="110490" y="621030"/>
                </a:cubicBezTo>
                <a:cubicBezTo>
                  <a:pt x="115253" y="621983"/>
                  <a:pt x="123825" y="622935"/>
                  <a:pt x="129540" y="622935"/>
                </a:cubicBezTo>
                <a:lnTo>
                  <a:pt x="131445" y="622935"/>
                </a:lnTo>
                <a:lnTo>
                  <a:pt x="131445" y="624840"/>
                </a:lnTo>
                <a:cubicBezTo>
                  <a:pt x="140970" y="624840"/>
                  <a:pt x="153353" y="625793"/>
                  <a:pt x="161925" y="626745"/>
                </a:cubicBezTo>
                <a:cubicBezTo>
                  <a:pt x="168593" y="627698"/>
                  <a:pt x="170498" y="627698"/>
                  <a:pt x="176213" y="628650"/>
                </a:cubicBezTo>
                <a:cubicBezTo>
                  <a:pt x="179070" y="629603"/>
                  <a:pt x="188595" y="632460"/>
                  <a:pt x="189548" y="632460"/>
                </a:cubicBezTo>
                <a:lnTo>
                  <a:pt x="191453" y="632460"/>
                </a:lnTo>
                <a:lnTo>
                  <a:pt x="191453" y="634365"/>
                </a:lnTo>
                <a:lnTo>
                  <a:pt x="194310" y="634365"/>
                </a:lnTo>
                <a:cubicBezTo>
                  <a:pt x="194310" y="634365"/>
                  <a:pt x="203835" y="639128"/>
                  <a:pt x="205740" y="640080"/>
                </a:cubicBezTo>
                <a:cubicBezTo>
                  <a:pt x="211455" y="641985"/>
                  <a:pt x="216218" y="641033"/>
                  <a:pt x="221933" y="641985"/>
                </a:cubicBezTo>
                <a:cubicBezTo>
                  <a:pt x="228600" y="643890"/>
                  <a:pt x="246698" y="644843"/>
                  <a:pt x="254318" y="644843"/>
                </a:cubicBezTo>
                <a:cubicBezTo>
                  <a:pt x="255270" y="645795"/>
                  <a:pt x="256223" y="645795"/>
                  <a:pt x="256223" y="646748"/>
                </a:cubicBezTo>
                <a:cubicBezTo>
                  <a:pt x="277178" y="646748"/>
                  <a:pt x="345758" y="658178"/>
                  <a:pt x="367665" y="672465"/>
                </a:cubicBezTo>
                <a:cubicBezTo>
                  <a:pt x="373380" y="672465"/>
                  <a:pt x="407670" y="687705"/>
                  <a:pt x="415290" y="690563"/>
                </a:cubicBezTo>
                <a:cubicBezTo>
                  <a:pt x="421005" y="692468"/>
                  <a:pt x="428625" y="701040"/>
                  <a:pt x="434340" y="704850"/>
                </a:cubicBezTo>
                <a:cubicBezTo>
                  <a:pt x="443865" y="711518"/>
                  <a:pt x="448628" y="705803"/>
                  <a:pt x="461010" y="705803"/>
                </a:cubicBezTo>
                <a:cubicBezTo>
                  <a:pt x="463868" y="703898"/>
                  <a:pt x="477203" y="700088"/>
                  <a:pt x="481965" y="697230"/>
                </a:cubicBezTo>
                <a:cubicBezTo>
                  <a:pt x="486728" y="694373"/>
                  <a:pt x="496253" y="688658"/>
                  <a:pt x="500063" y="684848"/>
                </a:cubicBezTo>
                <a:cubicBezTo>
                  <a:pt x="508635" y="676275"/>
                  <a:pt x="520065" y="660083"/>
                  <a:pt x="520065" y="643890"/>
                </a:cubicBezTo>
                <a:cubicBezTo>
                  <a:pt x="520065" y="640080"/>
                  <a:pt x="521970" y="622935"/>
                  <a:pt x="518160" y="622935"/>
                </a:cubicBezTo>
                <a:cubicBezTo>
                  <a:pt x="518160" y="612458"/>
                  <a:pt x="514350" y="610553"/>
                  <a:pt x="513398" y="608648"/>
                </a:cubicBezTo>
                <a:cubicBezTo>
                  <a:pt x="511493" y="606743"/>
                  <a:pt x="513398" y="607695"/>
                  <a:pt x="511493" y="605790"/>
                </a:cubicBezTo>
                <a:cubicBezTo>
                  <a:pt x="510540" y="599123"/>
                  <a:pt x="487680" y="575310"/>
                  <a:pt x="482918" y="571500"/>
                </a:cubicBezTo>
                <a:cubicBezTo>
                  <a:pt x="477203" y="566738"/>
                  <a:pt x="471488" y="561975"/>
                  <a:pt x="464820" y="558165"/>
                </a:cubicBezTo>
                <a:cubicBezTo>
                  <a:pt x="463868" y="557213"/>
                  <a:pt x="442913" y="545783"/>
                  <a:pt x="442913" y="552450"/>
                </a:cubicBezTo>
                <a:lnTo>
                  <a:pt x="442913" y="554355"/>
                </a:lnTo>
                <a:cubicBezTo>
                  <a:pt x="442913" y="559118"/>
                  <a:pt x="444818" y="562928"/>
                  <a:pt x="444818" y="563880"/>
                </a:cubicBezTo>
                <a:cubicBezTo>
                  <a:pt x="444818" y="565785"/>
                  <a:pt x="444818" y="568643"/>
                  <a:pt x="444818" y="570548"/>
                </a:cubicBezTo>
                <a:cubicBezTo>
                  <a:pt x="442913" y="570548"/>
                  <a:pt x="441008" y="571500"/>
                  <a:pt x="439103" y="571500"/>
                </a:cubicBezTo>
                <a:cubicBezTo>
                  <a:pt x="438150" y="565785"/>
                  <a:pt x="419100" y="548640"/>
                  <a:pt x="413385" y="544830"/>
                </a:cubicBezTo>
                <a:cubicBezTo>
                  <a:pt x="409575" y="541020"/>
                  <a:pt x="404813" y="538163"/>
                  <a:pt x="401003" y="535305"/>
                </a:cubicBezTo>
                <a:cubicBezTo>
                  <a:pt x="399098" y="533400"/>
                  <a:pt x="390525" y="527685"/>
                  <a:pt x="388620" y="526733"/>
                </a:cubicBezTo>
                <a:cubicBezTo>
                  <a:pt x="386715" y="525780"/>
                  <a:pt x="375285" y="520065"/>
                  <a:pt x="374333" y="520065"/>
                </a:cubicBezTo>
                <a:cubicBezTo>
                  <a:pt x="373380" y="518160"/>
                  <a:pt x="372428" y="516255"/>
                  <a:pt x="370523" y="513398"/>
                </a:cubicBezTo>
                <a:cubicBezTo>
                  <a:pt x="368618" y="511493"/>
                  <a:pt x="366713" y="509588"/>
                  <a:pt x="364808" y="508635"/>
                </a:cubicBezTo>
                <a:cubicBezTo>
                  <a:pt x="360998" y="506730"/>
                  <a:pt x="354330" y="504825"/>
                  <a:pt x="347663" y="504825"/>
                </a:cubicBezTo>
                <a:cubicBezTo>
                  <a:pt x="337185" y="503873"/>
                  <a:pt x="321945" y="507683"/>
                  <a:pt x="308610" y="507683"/>
                </a:cubicBezTo>
                <a:cubicBezTo>
                  <a:pt x="307658" y="508635"/>
                  <a:pt x="306705" y="508635"/>
                  <a:pt x="306705" y="509588"/>
                </a:cubicBezTo>
                <a:cubicBezTo>
                  <a:pt x="303848" y="509588"/>
                  <a:pt x="300038" y="510540"/>
                  <a:pt x="297180" y="510540"/>
                </a:cubicBezTo>
                <a:cubicBezTo>
                  <a:pt x="290513" y="510540"/>
                  <a:pt x="283845" y="510540"/>
                  <a:pt x="277178" y="510540"/>
                </a:cubicBezTo>
                <a:cubicBezTo>
                  <a:pt x="273368" y="510540"/>
                  <a:pt x="269558" y="509588"/>
                  <a:pt x="265748" y="509588"/>
                </a:cubicBezTo>
                <a:cubicBezTo>
                  <a:pt x="264795" y="507683"/>
                  <a:pt x="257175" y="504825"/>
                  <a:pt x="255270" y="501968"/>
                </a:cubicBezTo>
                <a:cubicBezTo>
                  <a:pt x="251460" y="498158"/>
                  <a:pt x="249555" y="496253"/>
                  <a:pt x="243840" y="494348"/>
                </a:cubicBezTo>
                <a:cubicBezTo>
                  <a:pt x="238125" y="492443"/>
                  <a:pt x="239078" y="490538"/>
                  <a:pt x="231458" y="488633"/>
                </a:cubicBezTo>
                <a:cubicBezTo>
                  <a:pt x="228600" y="487680"/>
                  <a:pt x="219075" y="485775"/>
                  <a:pt x="218123" y="482918"/>
                </a:cubicBezTo>
                <a:cubicBezTo>
                  <a:pt x="212408" y="482918"/>
                  <a:pt x="212408" y="481013"/>
                  <a:pt x="207645" y="481013"/>
                </a:cubicBezTo>
                <a:lnTo>
                  <a:pt x="184785" y="481013"/>
                </a:lnTo>
                <a:cubicBezTo>
                  <a:pt x="180023" y="481013"/>
                  <a:pt x="176213" y="483870"/>
                  <a:pt x="169545" y="482918"/>
                </a:cubicBezTo>
                <a:cubicBezTo>
                  <a:pt x="162878" y="482918"/>
                  <a:pt x="158115" y="482918"/>
                  <a:pt x="152400" y="483870"/>
                </a:cubicBezTo>
                <a:cubicBezTo>
                  <a:pt x="146685" y="484823"/>
                  <a:pt x="141923" y="485775"/>
                  <a:pt x="137160" y="486728"/>
                </a:cubicBezTo>
                <a:cubicBezTo>
                  <a:pt x="129540" y="487680"/>
                  <a:pt x="129540" y="491490"/>
                  <a:pt x="123825" y="491490"/>
                </a:cubicBezTo>
                <a:cubicBezTo>
                  <a:pt x="122873" y="493395"/>
                  <a:pt x="113348" y="500063"/>
                  <a:pt x="110490" y="501968"/>
                </a:cubicBezTo>
                <a:cubicBezTo>
                  <a:pt x="105728" y="505778"/>
                  <a:pt x="100013" y="508635"/>
                  <a:pt x="95250" y="511493"/>
                </a:cubicBezTo>
                <a:cubicBezTo>
                  <a:pt x="86678" y="517208"/>
                  <a:pt x="73343" y="526733"/>
                  <a:pt x="67628" y="534353"/>
                </a:cubicBezTo>
                <a:cubicBezTo>
                  <a:pt x="65723" y="537210"/>
                  <a:pt x="64770" y="538163"/>
                  <a:pt x="61913" y="541020"/>
                </a:cubicBezTo>
                <a:cubicBezTo>
                  <a:pt x="60008" y="542925"/>
                  <a:pt x="58103" y="546735"/>
                  <a:pt x="56198" y="548640"/>
                </a:cubicBezTo>
                <a:cubicBezTo>
                  <a:pt x="52388" y="552450"/>
                  <a:pt x="50483" y="561023"/>
                  <a:pt x="47625" y="564833"/>
                </a:cubicBezTo>
                <a:cubicBezTo>
                  <a:pt x="47625" y="571500"/>
                  <a:pt x="36195" y="588645"/>
                  <a:pt x="36195" y="600075"/>
                </a:cubicBezTo>
                <a:cubicBezTo>
                  <a:pt x="36195" y="605790"/>
                  <a:pt x="32385" y="610553"/>
                  <a:pt x="29528" y="616268"/>
                </a:cubicBezTo>
                <a:cubicBezTo>
                  <a:pt x="27623" y="621983"/>
                  <a:pt x="26670" y="626745"/>
                  <a:pt x="24765" y="632460"/>
                </a:cubicBezTo>
                <a:cubicBezTo>
                  <a:pt x="23813" y="635318"/>
                  <a:pt x="22860" y="638175"/>
                  <a:pt x="22860" y="641033"/>
                </a:cubicBezTo>
                <a:cubicBezTo>
                  <a:pt x="22860" y="642938"/>
                  <a:pt x="22860" y="644843"/>
                  <a:pt x="22860" y="646748"/>
                </a:cubicBezTo>
                <a:cubicBezTo>
                  <a:pt x="20955" y="665798"/>
                  <a:pt x="19050" y="685800"/>
                  <a:pt x="17145" y="705803"/>
                </a:cubicBezTo>
                <a:lnTo>
                  <a:pt x="15240" y="705803"/>
                </a:lnTo>
                <a:lnTo>
                  <a:pt x="15240" y="710565"/>
                </a:lnTo>
                <a:cubicBezTo>
                  <a:pt x="15240" y="725805"/>
                  <a:pt x="10478" y="757238"/>
                  <a:pt x="8573" y="772478"/>
                </a:cubicBezTo>
                <a:cubicBezTo>
                  <a:pt x="6668" y="782955"/>
                  <a:pt x="5715" y="793433"/>
                  <a:pt x="4763" y="802958"/>
                </a:cubicBezTo>
                <a:cubicBezTo>
                  <a:pt x="3810" y="811530"/>
                  <a:pt x="0" y="823913"/>
                  <a:pt x="0" y="832485"/>
                </a:cubicBezTo>
                <a:cubicBezTo>
                  <a:pt x="0" y="849630"/>
                  <a:pt x="953" y="862965"/>
                  <a:pt x="3810" y="881063"/>
                </a:cubicBezTo>
                <a:lnTo>
                  <a:pt x="3810" y="884873"/>
                </a:lnTo>
                <a:cubicBezTo>
                  <a:pt x="5715" y="885825"/>
                  <a:pt x="10478" y="900113"/>
                  <a:pt x="12383" y="902970"/>
                </a:cubicBezTo>
                <a:cubicBezTo>
                  <a:pt x="15240" y="910590"/>
                  <a:pt x="19050" y="914400"/>
                  <a:pt x="22860" y="920115"/>
                </a:cubicBezTo>
                <a:cubicBezTo>
                  <a:pt x="29528" y="930593"/>
                  <a:pt x="40005" y="940118"/>
                  <a:pt x="50483" y="946785"/>
                </a:cubicBezTo>
                <a:cubicBezTo>
                  <a:pt x="53340" y="948690"/>
                  <a:pt x="64770" y="956310"/>
                  <a:pt x="67628" y="957263"/>
                </a:cubicBezTo>
                <a:cubicBezTo>
                  <a:pt x="72390" y="959168"/>
                  <a:pt x="73343" y="959168"/>
                  <a:pt x="77153" y="961073"/>
                </a:cubicBezTo>
                <a:cubicBezTo>
                  <a:pt x="80010" y="962978"/>
                  <a:pt x="84773" y="962978"/>
                  <a:pt x="87630" y="964883"/>
                </a:cubicBezTo>
                <a:cubicBezTo>
                  <a:pt x="96203" y="968693"/>
                  <a:pt x="120968" y="974408"/>
                  <a:pt x="132398" y="975360"/>
                </a:cubicBezTo>
                <a:cubicBezTo>
                  <a:pt x="133350" y="973455"/>
                  <a:pt x="141923" y="970598"/>
                  <a:pt x="143828" y="968693"/>
                </a:cubicBezTo>
                <a:cubicBezTo>
                  <a:pt x="147638" y="965835"/>
                  <a:pt x="150495" y="963930"/>
                  <a:pt x="157163" y="963930"/>
                </a:cubicBezTo>
                <a:cubicBezTo>
                  <a:pt x="170498" y="963930"/>
                  <a:pt x="180023" y="962025"/>
                  <a:pt x="191453" y="962025"/>
                </a:cubicBezTo>
                <a:lnTo>
                  <a:pt x="201930" y="962025"/>
                </a:lnTo>
                <a:cubicBezTo>
                  <a:pt x="203835" y="962025"/>
                  <a:pt x="203835" y="962025"/>
                  <a:pt x="205740" y="962978"/>
                </a:cubicBezTo>
                <a:lnTo>
                  <a:pt x="205740" y="965835"/>
                </a:lnTo>
                <a:cubicBezTo>
                  <a:pt x="205740" y="967740"/>
                  <a:pt x="202883" y="969645"/>
                  <a:pt x="201930" y="970598"/>
                </a:cubicBezTo>
                <a:cubicBezTo>
                  <a:pt x="196215" y="971550"/>
                  <a:pt x="188595" y="975360"/>
                  <a:pt x="187643" y="980123"/>
                </a:cubicBezTo>
                <a:cubicBezTo>
                  <a:pt x="187643" y="980123"/>
                  <a:pt x="187643" y="979170"/>
                  <a:pt x="187643" y="979170"/>
                </a:cubicBezTo>
                <a:cubicBezTo>
                  <a:pt x="195263" y="982980"/>
                  <a:pt x="201930" y="985838"/>
                  <a:pt x="208598" y="989648"/>
                </a:cubicBezTo>
                <a:lnTo>
                  <a:pt x="208598" y="989648"/>
                </a:lnTo>
                <a:close/>
                <a:moveTo>
                  <a:pt x="474345" y="137160"/>
                </a:moveTo>
                <a:cubicBezTo>
                  <a:pt x="474345" y="140970"/>
                  <a:pt x="445770" y="227648"/>
                  <a:pt x="442913" y="231458"/>
                </a:cubicBezTo>
                <a:cubicBezTo>
                  <a:pt x="442913" y="235268"/>
                  <a:pt x="441960" y="239078"/>
                  <a:pt x="441960" y="242888"/>
                </a:cubicBezTo>
                <a:cubicBezTo>
                  <a:pt x="429578" y="251460"/>
                  <a:pt x="421005" y="276225"/>
                  <a:pt x="416243" y="292418"/>
                </a:cubicBezTo>
                <a:cubicBezTo>
                  <a:pt x="414338" y="300990"/>
                  <a:pt x="397193" y="345758"/>
                  <a:pt x="397193" y="348615"/>
                </a:cubicBezTo>
                <a:lnTo>
                  <a:pt x="397193" y="354330"/>
                </a:lnTo>
                <a:cubicBezTo>
                  <a:pt x="397193" y="362903"/>
                  <a:pt x="427673" y="357188"/>
                  <a:pt x="427673" y="364808"/>
                </a:cubicBezTo>
                <a:lnTo>
                  <a:pt x="427673" y="366713"/>
                </a:lnTo>
                <a:cubicBezTo>
                  <a:pt x="424815" y="367665"/>
                  <a:pt x="421005" y="367665"/>
                  <a:pt x="421005" y="371475"/>
                </a:cubicBezTo>
                <a:cubicBezTo>
                  <a:pt x="424815" y="372428"/>
                  <a:pt x="428625" y="372428"/>
                  <a:pt x="432435" y="373380"/>
                </a:cubicBezTo>
                <a:lnTo>
                  <a:pt x="432435" y="377190"/>
                </a:lnTo>
                <a:cubicBezTo>
                  <a:pt x="429578" y="377190"/>
                  <a:pt x="430530" y="378143"/>
                  <a:pt x="427673" y="378143"/>
                </a:cubicBezTo>
                <a:cubicBezTo>
                  <a:pt x="415290" y="378143"/>
                  <a:pt x="410528" y="376238"/>
                  <a:pt x="401955" y="383858"/>
                </a:cubicBezTo>
                <a:cubicBezTo>
                  <a:pt x="399098" y="386715"/>
                  <a:pt x="396240" y="388620"/>
                  <a:pt x="393383" y="391478"/>
                </a:cubicBezTo>
                <a:cubicBezTo>
                  <a:pt x="390525" y="394335"/>
                  <a:pt x="388620" y="400050"/>
                  <a:pt x="386715" y="401955"/>
                </a:cubicBezTo>
                <a:cubicBezTo>
                  <a:pt x="386715" y="406718"/>
                  <a:pt x="381953" y="418148"/>
                  <a:pt x="381953" y="425768"/>
                </a:cubicBezTo>
                <a:cubicBezTo>
                  <a:pt x="381000" y="436245"/>
                  <a:pt x="380048" y="440055"/>
                  <a:pt x="381953" y="451485"/>
                </a:cubicBezTo>
                <a:cubicBezTo>
                  <a:pt x="383858" y="461963"/>
                  <a:pt x="383858" y="465773"/>
                  <a:pt x="387668" y="474345"/>
                </a:cubicBezTo>
                <a:cubicBezTo>
                  <a:pt x="388620" y="477203"/>
                  <a:pt x="390525" y="481965"/>
                  <a:pt x="392430" y="483870"/>
                </a:cubicBezTo>
                <a:cubicBezTo>
                  <a:pt x="394335" y="485775"/>
                  <a:pt x="400050" y="487680"/>
                  <a:pt x="401003" y="490538"/>
                </a:cubicBezTo>
                <a:lnTo>
                  <a:pt x="409575" y="490538"/>
                </a:lnTo>
                <a:cubicBezTo>
                  <a:pt x="417195" y="490538"/>
                  <a:pt x="429578" y="481965"/>
                  <a:pt x="434340" y="478155"/>
                </a:cubicBezTo>
                <a:cubicBezTo>
                  <a:pt x="438150" y="475298"/>
                  <a:pt x="441008" y="472440"/>
                  <a:pt x="443865" y="468630"/>
                </a:cubicBezTo>
                <a:cubicBezTo>
                  <a:pt x="455295" y="456248"/>
                  <a:pt x="471488" y="423863"/>
                  <a:pt x="471488" y="410528"/>
                </a:cubicBezTo>
                <a:cubicBezTo>
                  <a:pt x="471488" y="408623"/>
                  <a:pt x="463868" y="400050"/>
                  <a:pt x="461963" y="399098"/>
                </a:cubicBezTo>
                <a:cubicBezTo>
                  <a:pt x="459105" y="396240"/>
                  <a:pt x="451485" y="393383"/>
                  <a:pt x="451485" y="388620"/>
                </a:cubicBezTo>
                <a:cubicBezTo>
                  <a:pt x="452438" y="388620"/>
                  <a:pt x="453390" y="387668"/>
                  <a:pt x="453390" y="387668"/>
                </a:cubicBezTo>
                <a:cubicBezTo>
                  <a:pt x="461963" y="387668"/>
                  <a:pt x="467678" y="396240"/>
                  <a:pt x="470535" y="396240"/>
                </a:cubicBezTo>
                <a:cubicBezTo>
                  <a:pt x="481013" y="396240"/>
                  <a:pt x="490538" y="380048"/>
                  <a:pt x="495300" y="372428"/>
                </a:cubicBezTo>
                <a:cubicBezTo>
                  <a:pt x="499110" y="366713"/>
                  <a:pt x="509588" y="346710"/>
                  <a:pt x="510540" y="339090"/>
                </a:cubicBezTo>
                <a:cubicBezTo>
                  <a:pt x="514350" y="326708"/>
                  <a:pt x="517208" y="314325"/>
                  <a:pt x="521018" y="301943"/>
                </a:cubicBezTo>
                <a:cubicBezTo>
                  <a:pt x="521970" y="298133"/>
                  <a:pt x="522923" y="293370"/>
                  <a:pt x="523875" y="289560"/>
                </a:cubicBezTo>
                <a:cubicBezTo>
                  <a:pt x="519113" y="282893"/>
                  <a:pt x="501968" y="277178"/>
                  <a:pt x="492443" y="273368"/>
                </a:cubicBezTo>
                <a:cubicBezTo>
                  <a:pt x="486728" y="271463"/>
                  <a:pt x="481965" y="268605"/>
                  <a:pt x="475298" y="267653"/>
                </a:cubicBezTo>
                <a:cubicBezTo>
                  <a:pt x="469583" y="266700"/>
                  <a:pt x="459105" y="264795"/>
                  <a:pt x="459105" y="259080"/>
                </a:cubicBezTo>
                <a:cubicBezTo>
                  <a:pt x="459105" y="252413"/>
                  <a:pt x="465773" y="253365"/>
                  <a:pt x="469583" y="253365"/>
                </a:cubicBezTo>
                <a:lnTo>
                  <a:pt x="476250" y="253365"/>
                </a:lnTo>
                <a:cubicBezTo>
                  <a:pt x="478155" y="245745"/>
                  <a:pt x="498158" y="248603"/>
                  <a:pt x="507683" y="248603"/>
                </a:cubicBezTo>
                <a:cubicBezTo>
                  <a:pt x="508635" y="251460"/>
                  <a:pt x="518160" y="253365"/>
                  <a:pt x="521018" y="254318"/>
                </a:cubicBezTo>
                <a:cubicBezTo>
                  <a:pt x="527685" y="255270"/>
                  <a:pt x="530543" y="258128"/>
                  <a:pt x="536258" y="258128"/>
                </a:cubicBezTo>
                <a:cubicBezTo>
                  <a:pt x="538163" y="258128"/>
                  <a:pt x="541020" y="253365"/>
                  <a:pt x="542925" y="252413"/>
                </a:cubicBezTo>
                <a:cubicBezTo>
                  <a:pt x="542925" y="244793"/>
                  <a:pt x="549593" y="215265"/>
                  <a:pt x="553403" y="213360"/>
                </a:cubicBezTo>
                <a:cubicBezTo>
                  <a:pt x="553403" y="207645"/>
                  <a:pt x="570548" y="170498"/>
                  <a:pt x="572453" y="161925"/>
                </a:cubicBezTo>
                <a:cubicBezTo>
                  <a:pt x="577215" y="147638"/>
                  <a:pt x="587693" y="121920"/>
                  <a:pt x="587693" y="105728"/>
                </a:cubicBezTo>
                <a:cubicBezTo>
                  <a:pt x="587693" y="85725"/>
                  <a:pt x="568643" y="67628"/>
                  <a:pt x="550545" y="67628"/>
                </a:cubicBezTo>
                <a:lnTo>
                  <a:pt x="542925" y="67628"/>
                </a:lnTo>
                <a:cubicBezTo>
                  <a:pt x="534353" y="67628"/>
                  <a:pt x="522923" y="72390"/>
                  <a:pt x="517208" y="75248"/>
                </a:cubicBezTo>
                <a:cubicBezTo>
                  <a:pt x="503873" y="83820"/>
                  <a:pt x="508635" y="80963"/>
                  <a:pt x="499110" y="92393"/>
                </a:cubicBezTo>
                <a:cubicBezTo>
                  <a:pt x="496253" y="95250"/>
                  <a:pt x="487680" y="109538"/>
                  <a:pt x="485775" y="113348"/>
                </a:cubicBezTo>
                <a:cubicBezTo>
                  <a:pt x="483870" y="117158"/>
                  <a:pt x="476250" y="136208"/>
                  <a:pt x="474345" y="137160"/>
                </a:cubicBezTo>
                <a:lnTo>
                  <a:pt x="474345" y="137160"/>
                </a:lnTo>
                <a:close/>
                <a:moveTo>
                  <a:pt x="264795" y="60008"/>
                </a:moveTo>
                <a:cubicBezTo>
                  <a:pt x="260033" y="66675"/>
                  <a:pt x="257175" y="122873"/>
                  <a:pt x="257175" y="138113"/>
                </a:cubicBezTo>
                <a:cubicBezTo>
                  <a:pt x="259080" y="140018"/>
                  <a:pt x="260985" y="140970"/>
                  <a:pt x="261938" y="142875"/>
                </a:cubicBezTo>
                <a:lnTo>
                  <a:pt x="263843" y="142875"/>
                </a:lnTo>
                <a:cubicBezTo>
                  <a:pt x="265748" y="142875"/>
                  <a:pt x="265748" y="143828"/>
                  <a:pt x="266700" y="144780"/>
                </a:cubicBezTo>
                <a:cubicBezTo>
                  <a:pt x="271463" y="144780"/>
                  <a:pt x="276225" y="145733"/>
                  <a:pt x="280988" y="145733"/>
                </a:cubicBezTo>
                <a:cubicBezTo>
                  <a:pt x="280988" y="157163"/>
                  <a:pt x="267653" y="153353"/>
                  <a:pt x="264795" y="165735"/>
                </a:cubicBezTo>
                <a:cubicBezTo>
                  <a:pt x="260033" y="165735"/>
                  <a:pt x="247650" y="175260"/>
                  <a:pt x="245745" y="180023"/>
                </a:cubicBezTo>
                <a:cubicBezTo>
                  <a:pt x="242888" y="189548"/>
                  <a:pt x="240030" y="195263"/>
                  <a:pt x="240030" y="207645"/>
                </a:cubicBezTo>
                <a:cubicBezTo>
                  <a:pt x="240030" y="230505"/>
                  <a:pt x="236220" y="248603"/>
                  <a:pt x="237173" y="271463"/>
                </a:cubicBezTo>
                <a:cubicBezTo>
                  <a:pt x="237173" y="279083"/>
                  <a:pt x="233363" y="303848"/>
                  <a:pt x="238125" y="315278"/>
                </a:cubicBezTo>
                <a:cubicBezTo>
                  <a:pt x="240030" y="319088"/>
                  <a:pt x="241935" y="321945"/>
                  <a:pt x="245745" y="321945"/>
                </a:cubicBezTo>
                <a:lnTo>
                  <a:pt x="249555" y="321945"/>
                </a:lnTo>
                <a:lnTo>
                  <a:pt x="249555" y="323850"/>
                </a:lnTo>
                <a:cubicBezTo>
                  <a:pt x="249555" y="327660"/>
                  <a:pt x="236220" y="334328"/>
                  <a:pt x="233363" y="340995"/>
                </a:cubicBezTo>
                <a:cubicBezTo>
                  <a:pt x="231458" y="345758"/>
                  <a:pt x="226695" y="360998"/>
                  <a:pt x="226695" y="367665"/>
                </a:cubicBezTo>
                <a:cubicBezTo>
                  <a:pt x="226695" y="375285"/>
                  <a:pt x="226695" y="383858"/>
                  <a:pt x="225743" y="391478"/>
                </a:cubicBezTo>
                <a:cubicBezTo>
                  <a:pt x="226695" y="401003"/>
                  <a:pt x="228600" y="411480"/>
                  <a:pt x="229553" y="421005"/>
                </a:cubicBezTo>
                <a:cubicBezTo>
                  <a:pt x="233363" y="425768"/>
                  <a:pt x="234315" y="430530"/>
                  <a:pt x="240030" y="434340"/>
                </a:cubicBezTo>
                <a:cubicBezTo>
                  <a:pt x="243840" y="437198"/>
                  <a:pt x="251460" y="440055"/>
                  <a:pt x="257175" y="440055"/>
                </a:cubicBezTo>
                <a:lnTo>
                  <a:pt x="262890" y="440055"/>
                </a:lnTo>
                <a:cubicBezTo>
                  <a:pt x="286703" y="440055"/>
                  <a:pt x="308610" y="395288"/>
                  <a:pt x="308610" y="369570"/>
                </a:cubicBezTo>
                <a:cubicBezTo>
                  <a:pt x="308610" y="369570"/>
                  <a:pt x="309563" y="369570"/>
                  <a:pt x="309563" y="369570"/>
                </a:cubicBezTo>
                <a:cubicBezTo>
                  <a:pt x="309563" y="364808"/>
                  <a:pt x="310515" y="360998"/>
                  <a:pt x="310515" y="356235"/>
                </a:cubicBezTo>
                <a:lnTo>
                  <a:pt x="310515" y="354330"/>
                </a:lnTo>
                <a:cubicBezTo>
                  <a:pt x="310515" y="340995"/>
                  <a:pt x="309563" y="334328"/>
                  <a:pt x="295275" y="332423"/>
                </a:cubicBezTo>
                <a:cubicBezTo>
                  <a:pt x="293370" y="332423"/>
                  <a:pt x="283845" y="333375"/>
                  <a:pt x="280988" y="333375"/>
                </a:cubicBezTo>
                <a:cubicBezTo>
                  <a:pt x="273368" y="334328"/>
                  <a:pt x="264795" y="337185"/>
                  <a:pt x="255270" y="337185"/>
                </a:cubicBezTo>
                <a:cubicBezTo>
                  <a:pt x="254318" y="337185"/>
                  <a:pt x="253365" y="337185"/>
                  <a:pt x="253365" y="335280"/>
                </a:cubicBezTo>
                <a:cubicBezTo>
                  <a:pt x="253365" y="329565"/>
                  <a:pt x="264795" y="324803"/>
                  <a:pt x="269558" y="323850"/>
                </a:cubicBezTo>
                <a:cubicBezTo>
                  <a:pt x="283845" y="320040"/>
                  <a:pt x="292418" y="317183"/>
                  <a:pt x="306705" y="317183"/>
                </a:cubicBezTo>
                <a:cubicBezTo>
                  <a:pt x="307658" y="318135"/>
                  <a:pt x="310515" y="320040"/>
                  <a:pt x="312420" y="320040"/>
                </a:cubicBezTo>
                <a:cubicBezTo>
                  <a:pt x="321945" y="320040"/>
                  <a:pt x="314325" y="311468"/>
                  <a:pt x="308610" y="311468"/>
                </a:cubicBezTo>
                <a:cubicBezTo>
                  <a:pt x="301943" y="311468"/>
                  <a:pt x="294323" y="311468"/>
                  <a:pt x="287655" y="311468"/>
                </a:cubicBezTo>
                <a:cubicBezTo>
                  <a:pt x="281940" y="312420"/>
                  <a:pt x="275273" y="313373"/>
                  <a:pt x="269558" y="314325"/>
                </a:cubicBezTo>
                <a:cubicBezTo>
                  <a:pt x="267653" y="314325"/>
                  <a:pt x="267653" y="313373"/>
                  <a:pt x="264795" y="313373"/>
                </a:cubicBezTo>
                <a:lnTo>
                  <a:pt x="264795" y="310515"/>
                </a:lnTo>
                <a:cubicBezTo>
                  <a:pt x="269558" y="309563"/>
                  <a:pt x="275273" y="301943"/>
                  <a:pt x="283845" y="301943"/>
                </a:cubicBezTo>
                <a:cubicBezTo>
                  <a:pt x="297180" y="301943"/>
                  <a:pt x="315278" y="308610"/>
                  <a:pt x="315278" y="293370"/>
                </a:cubicBezTo>
                <a:cubicBezTo>
                  <a:pt x="315278" y="291465"/>
                  <a:pt x="324803" y="269558"/>
                  <a:pt x="325755" y="263843"/>
                </a:cubicBezTo>
                <a:cubicBezTo>
                  <a:pt x="327660" y="254318"/>
                  <a:pt x="333375" y="240030"/>
                  <a:pt x="333375" y="230505"/>
                </a:cubicBezTo>
                <a:cubicBezTo>
                  <a:pt x="334328" y="229553"/>
                  <a:pt x="334328" y="228600"/>
                  <a:pt x="335280" y="228600"/>
                </a:cubicBezTo>
                <a:cubicBezTo>
                  <a:pt x="335280" y="217170"/>
                  <a:pt x="338138" y="207645"/>
                  <a:pt x="335280" y="196215"/>
                </a:cubicBezTo>
                <a:cubicBezTo>
                  <a:pt x="331470" y="179070"/>
                  <a:pt x="321945" y="178118"/>
                  <a:pt x="320993" y="174308"/>
                </a:cubicBezTo>
                <a:cubicBezTo>
                  <a:pt x="318135" y="174308"/>
                  <a:pt x="314325" y="173355"/>
                  <a:pt x="311468" y="173355"/>
                </a:cubicBezTo>
                <a:cubicBezTo>
                  <a:pt x="296228" y="171450"/>
                  <a:pt x="277178" y="177165"/>
                  <a:pt x="263843" y="177165"/>
                </a:cubicBezTo>
                <a:cubicBezTo>
                  <a:pt x="263843" y="175260"/>
                  <a:pt x="262890" y="174308"/>
                  <a:pt x="262890" y="172403"/>
                </a:cubicBezTo>
                <a:cubicBezTo>
                  <a:pt x="271463" y="167640"/>
                  <a:pt x="275273" y="166688"/>
                  <a:pt x="287655" y="166688"/>
                </a:cubicBezTo>
                <a:cubicBezTo>
                  <a:pt x="292418" y="166688"/>
                  <a:pt x="315278" y="170498"/>
                  <a:pt x="315278" y="167640"/>
                </a:cubicBezTo>
                <a:cubicBezTo>
                  <a:pt x="315278" y="161925"/>
                  <a:pt x="291465" y="160020"/>
                  <a:pt x="285750" y="160020"/>
                </a:cubicBezTo>
                <a:lnTo>
                  <a:pt x="285750" y="158115"/>
                </a:lnTo>
                <a:cubicBezTo>
                  <a:pt x="285750" y="154305"/>
                  <a:pt x="299085" y="154305"/>
                  <a:pt x="301943" y="154305"/>
                </a:cubicBezTo>
                <a:cubicBezTo>
                  <a:pt x="306705" y="154305"/>
                  <a:pt x="312420" y="155258"/>
                  <a:pt x="315278" y="157163"/>
                </a:cubicBezTo>
                <a:cubicBezTo>
                  <a:pt x="320993" y="160973"/>
                  <a:pt x="320040" y="160020"/>
                  <a:pt x="327660" y="161925"/>
                </a:cubicBezTo>
                <a:cubicBezTo>
                  <a:pt x="330518" y="156210"/>
                  <a:pt x="337185" y="149543"/>
                  <a:pt x="338138" y="142875"/>
                </a:cubicBezTo>
                <a:cubicBezTo>
                  <a:pt x="340043" y="136208"/>
                  <a:pt x="343853" y="129540"/>
                  <a:pt x="345758" y="120968"/>
                </a:cubicBezTo>
                <a:cubicBezTo>
                  <a:pt x="349568" y="105728"/>
                  <a:pt x="353378" y="85725"/>
                  <a:pt x="353378" y="67628"/>
                </a:cubicBezTo>
                <a:lnTo>
                  <a:pt x="353378" y="62865"/>
                </a:lnTo>
                <a:cubicBezTo>
                  <a:pt x="353378" y="52388"/>
                  <a:pt x="351473" y="37148"/>
                  <a:pt x="349568" y="28575"/>
                </a:cubicBezTo>
                <a:cubicBezTo>
                  <a:pt x="347663" y="18098"/>
                  <a:pt x="334328" y="9525"/>
                  <a:pt x="333375" y="6668"/>
                </a:cubicBezTo>
                <a:cubicBezTo>
                  <a:pt x="328613" y="6668"/>
                  <a:pt x="322898" y="0"/>
                  <a:pt x="317183" y="0"/>
                </a:cubicBezTo>
                <a:lnTo>
                  <a:pt x="298133" y="0"/>
                </a:lnTo>
                <a:cubicBezTo>
                  <a:pt x="295275" y="0"/>
                  <a:pt x="284798" y="5715"/>
                  <a:pt x="281940" y="7620"/>
                </a:cubicBezTo>
                <a:cubicBezTo>
                  <a:pt x="279083" y="10478"/>
                  <a:pt x="273368" y="18098"/>
                  <a:pt x="271463" y="21908"/>
                </a:cubicBezTo>
                <a:cubicBezTo>
                  <a:pt x="271463" y="28575"/>
                  <a:pt x="264795" y="49530"/>
                  <a:pt x="264795" y="60008"/>
                </a:cubicBezTo>
                <a:lnTo>
                  <a:pt x="264795" y="60008"/>
                </a:lnTo>
                <a:close/>
                <a:moveTo>
                  <a:pt x="730568" y="187643"/>
                </a:moveTo>
                <a:lnTo>
                  <a:pt x="726758" y="187643"/>
                </a:lnTo>
                <a:cubicBezTo>
                  <a:pt x="714375" y="187643"/>
                  <a:pt x="698183" y="198120"/>
                  <a:pt x="690563" y="204788"/>
                </a:cubicBezTo>
                <a:cubicBezTo>
                  <a:pt x="686753" y="208598"/>
                  <a:pt x="671513" y="230505"/>
                  <a:pt x="667703" y="235268"/>
                </a:cubicBezTo>
                <a:cubicBezTo>
                  <a:pt x="665798" y="239078"/>
                  <a:pt x="659130" y="248603"/>
                  <a:pt x="657225" y="251460"/>
                </a:cubicBezTo>
                <a:cubicBezTo>
                  <a:pt x="655320" y="253365"/>
                  <a:pt x="649605" y="265748"/>
                  <a:pt x="647700" y="268605"/>
                </a:cubicBezTo>
                <a:cubicBezTo>
                  <a:pt x="644843" y="274320"/>
                  <a:pt x="631508" y="300038"/>
                  <a:pt x="631508" y="306705"/>
                </a:cubicBezTo>
                <a:cubicBezTo>
                  <a:pt x="627698" y="309563"/>
                  <a:pt x="615315" y="329565"/>
                  <a:pt x="615315" y="336233"/>
                </a:cubicBezTo>
                <a:cubicBezTo>
                  <a:pt x="617220" y="336233"/>
                  <a:pt x="633413" y="340043"/>
                  <a:pt x="636270" y="340995"/>
                </a:cubicBezTo>
                <a:cubicBezTo>
                  <a:pt x="636270" y="340995"/>
                  <a:pt x="644843" y="344805"/>
                  <a:pt x="644843" y="344805"/>
                </a:cubicBezTo>
                <a:cubicBezTo>
                  <a:pt x="648653" y="346710"/>
                  <a:pt x="650558" y="349568"/>
                  <a:pt x="652463" y="350520"/>
                </a:cubicBezTo>
                <a:lnTo>
                  <a:pt x="652463" y="352425"/>
                </a:lnTo>
                <a:cubicBezTo>
                  <a:pt x="641033" y="353378"/>
                  <a:pt x="636270" y="346710"/>
                  <a:pt x="627698" y="346710"/>
                </a:cubicBezTo>
                <a:cubicBezTo>
                  <a:pt x="629603" y="353378"/>
                  <a:pt x="638175" y="356235"/>
                  <a:pt x="638175" y="361950"/>
                </a:cubicBezTo>
                <a:lnTo>
                  <a:pt x="638175" y="363855"/>
                </a:lnTo>
                <a:lnTo>
                  <a:pt x="634365" y="363855"/>
                </a:lnTo>
                <a:cubicBezTo>
                  <a:pt x="625793" y="363855"/>
                  <a:pt x="611505" y="352425"/>
                  <a:pt x="604838" y="352425"/>
                </a:cubicBezTo>
                <a:cubicBezTo>
                  <a:pt x="601980" y="352425"/>
                  <a:pt x="577215" y="389573"/>
                  <a:pt x="574358" y="394335"/>
                </a:cubicBezTo>
                <a:cubicBezTo>
                  <a:pt x="569595" y="401003"/>
                  <a:pt x="547688" y="432435"/>
                  <a:pt x="546735" y="440055"/>
                </a:cubicBezTo>
                <a:cubicBezTo>
                  <a:pt x="550545" y="441960"/>
                  <a:pt x="553403" y="442913"/>
                  <a:pt x="557213" y="444818"/>
                </a:cubicBezTo>
                <a:lnTo>
                  <a:pt x="557213" y="449580"/>
                </a:lnTo>
                <a:cubicBezTo>
                  <a:pt x="554355" y="450533"/>
                  <a:pt x="554355" y="451485"/>
                  <a:pt x="551498" y="451485"/>
                </a:cubicBezTo>
                <a:lnTo>
                  <a:pt x="549593" y="451485"/>
                </a:lnTo>
                <a:cubicBezTo>
                  <a:pt x="537210" y="451485"/>
                  <a:pt x="536258" y="443865"/>
                  <a:pt x="535305" y="459105"/>
                </a:cubicBezTo>
                <a:cubicBezTo>
                  <a:pt x="522923" y="460058"/>
                  <a:pt x="505778" y="492443"/>
                  <a:pt x="500063" y="501968"/>
                </a:cubicBezTo>
                <a:cubicBezTo>
                  <a:pt x="494348" y="509588"/>
                  <a:pt x="485775" y="521970"/>
                  <a:pt x="485775" y="533400"/>
                </a:cubicBezTo>
                <a:lnTo>
                  <a:pt x="485775" y="536258"/>
                </a:lnTo>
                <a:cubicBezTo>
                  <a:pt x="485775" y="548640"/>
                  <a:pt x="498158" y="561975"/>
                  <a:pt x="510540" y="561975"/>
                </a:cubicBezTo>
                <a:cubicBezTo>
                  <a:pt x="512445" y="561975"/>
                  <a:pt x="514350" y="561975"/>
                  <a:pt x="516255" y="561975"/>
                </a:cubicBezTo>
                <a:cubicBezTo>
                  <a:pt x="521018" y="561023"/>
                  <a:pt x="524828" y="561023"/>
                  <a:pt x="529590" y="560070"/>
                </a:cubicBezTo>
                <a:cubicBezTo>
                  <a:pt x="530543" y="557213"/>
                  <a:pt x="533400" y="558165"/>
                  <a:pt x="536258" y="556260"/>
                </a:cubicBezTo>
                <a:cubicBezTo>
                  <a:pt x="539115" y="554355"/>
                  <a:pt x="540068" y="553403"/>
                  <a:pt x="542925" y="551498"/>
                </a:cubicBezTo>
                <a:cubicBezTo>
                  <a:pt x="545783" y="549593"/>
                  <a:pt x="554355" y="542925"/>
                  <a:pt x="555308" y="540068"/>
                </a:cubicBezTo>
                <a:cubicBezTo>
                  <a:pt x="560070" y="540068"/>
                  <a:pt x="568643" y="530543"/>
                  <a:pt x="571500" y="528638"/>
                </a:cubicBezTo>
                <a:cubicBezTo>
                  <a:pt x="571500" y="528638"/>
                  <a:pt x="577215" y="521970"/>
                  <a:pt x="578168" y="521018"/>
                </a:cubicBezTo>
                <a:cubicBezTo>
                  <a:pt x="580073" y="519113"/>
                  <a:pt x="581978" y="513398"/>
                  <a:pt x="581978" y="510540"/>
                </a:cubicBezTo>
                <a:lnTo>
                  <a:pt x="581978" y="507683"/>
                </a:lnTo>
                <a:cubicBezTo>
                  <a:pt x="581978" y="503873"/>
                  <a:pt x="580073" y="502920"/>
                  <a:pt x="580073" y="498158"/>
                </a:cubicBezTo>
                <a:cubicBezTo>
                  <a:pt x="575310" y="497205"/>
                  <a:pt x="576263" y="489585"/>
                  <a:pt x="572453" y="486728"/>
                </a:cubicBezTo>
                <a:cubicBezTo>
                  <a:pt x="572453" y="482918"/>
                  <a:pt x="571500" y="480060"/>
                  <a:pt x="571500" y="476250"/>
                </a:cubicBezTo>
                <a:cubicBezTo>
                  <a:pt x="569595" y="472440"/>
                  <a:pt x="559118" y="464820"/>
                  <a:pt x="559118" y="461010"/>
                </a:cubicBezTo>
                <a:cubicBezTo>
                  <a:pt x="559118" y="459105"/>
                  <a:pt x="560070" y="459105"/>
                  <a:pt x="561023" y="459105"/>
                </a:cubicBezTo>
                <a:lnTo>
                  <a:pt x="565785" y="459105"/>
                </a:lnTo>
                <a:cubicBezTo>
                  <a:pt x="574358" y="459105"/>
                  <a:pt x="579120" y="468630"/>
                  <a:pt x="585788" y="470535"/>
                </a:cubicBezTo>
                <a:cubicBezTo>
                  <a:pt x="594360" y="473393"/>
                  <a:pt x="601028" y="484823"/>
                  <a:pt x="603885" y="484823"/>
                </a:cubicBezTo>
                <a:cubicBezTo>
                  <a:pt x="608648" y="484823"/>
                  <a:pt x="619125" y="474345"/>
                  <a:pt x="622935" y="471488"/>
                </a:cubicBezTo>
                <a:cubicBezTo>
                  <a:pt x="628650" y="466725"/>
                  <a:pt x="632460" y="460058"/>
                  <a:pt x="637223" y="453390"/>
                </a:cubicBezTo>
                <a:cubicBezTo>
                  <a:pt x="641985" y="447675"/>
                  <a:pt x="659130" y="418148"/>
                  <a:pt x="659130" y="410528"/>
                </a:cubicBezTo>
                <a:cubicBezTo>
                  <a:pt x="659130" y="408623"/>
                  <a:pt x="648653" y="396240"/>
                  <a:pt x="648653" y="386715"/>
                </a:cubicBezTo>
                <a:cubicBezTo>
                  <a:pt x="658178" y="387668"/>
                  <a:pt x="660083" y="401955"/>
                  <a:pt x="663893" y="401955"/>
                </a:cubicBezTo>
                <a:cubicBezTo>
                  <a:pt x="665798" y="401955"/>
                  <a:pt x="666750" y="401003"/>
                  <a:pt x="666750" y="400050"/>
                </a:cubicBezTo>
                <a:cubicBezTo>
                  <a:pt x="666750" y="389573"/>
                  <a:pt x="653415" y="381953"/>
                  <a:pt x="651510" y="375285"/>
                </a:cubicBezTo>
                <a:cubicBezTo>
                  <a:pt x="652463" y="374333"/>
                  <a:pt x="652463" y="374333"/>
                  <a:pt x="653415" y="374333"/>
                </a:cubicBezTo>
                <a:cubicBezTo>
                  <a:pt x="656273" y="374333"/>
                  <a:pt x="670560" y="383858"/>
                  <a:pt x="671513" y="385763"/>
                </a:cubicBezTo>
                <a:lnTo>
                  <a:pt x="673418" y="385763"/>
                </a:lnTo>
                <a:cubicBezTo>
                  <a:pt x="675323" y="385763"/>
                  <a:pt x="676275" y="387668"/>
                  <a:pt x="682943" y="387668"/>
                </a:cubicBezTo>
                <a:cubicBezTo>
                  <a:pt x="683895" y="386715"/>
                  <a:pt x="686753" y="383858"/>
                  <a:pt x="688658" y="381000"/>
                </a:cubicBezTo>
                <a:cubicBezTo>
                  <a:pt x="690563" y="377190"/>
                  <a:pt x="692468" y="376238"/>
                  <a:pt x="692468" y="371475"/>
                </a:cubicBezTo>
                <a:cubicBezTo>
                  <a:pt x="696278" y="365760"/>
                  <a:pt x="697230" y="357188"/>
                  <a:pt x="699135" y="352425"/>
                </a:cubicBezTo>
                <a:cubicBezTo>
                  <a:pt x="700088" y="350520"/>
                  <a:pt x="701993" y="345758"/>
                  <a:pt x="703898" y="343853"/>
                </a:cubicBezTo>
                <a:cubicBezTo>
                  <a:pt x="705803" y="340995"/>
                  <a:pt x="705803" y="338138"/>
                  <a:pt x="707708" y="334328"/>
                </a:cubicBezTo>
                <a:cubicBezTo>
                  <a:pt x="712470" y="325755"/>
                  <a:pt x="718185" y="305753"/>
                  <a:pt x="725805" y="300038"/>
                </a:cubicBezTo>
                <a:cubicBezTo>
                  <a:pt x="730568" y="296228"/>
                  <a:pt x="734378" y="299085"/>
                  <a:pt x="741045" y="289560"/>
                </a:cubicBezTo>
                <a:cubicBezTo>
                  <a:pt x="743903" y="284798"/>
                  <a:pt x="747713" y="278130"/>
                  <a:pt x="750570" y="273368"/>
                </a:cubicBezTo>
                <a:cubicBezTo>
                  <a:pt x="754380" y="267653"/>
                  <a:pt x="756285" y="262890"/>
                  <a:pt x="759143" y="256223"/>
                </a:cubicBezTo>
                <a:cubicBezTo>
                  <a:pt x="761048" y="251460"/>
                  <a:pt x="763905" y="240030"/>
                  <a:pt x="765810" y="236220"/>
                </a:cubicBezTo>
                <a:cubicBezTo>
                  <a:pt x="766763" y="232410"/>
                  <a:pt x="766763" y="227648"/>
                  <a:pt x="767715" y="223838"/>
                </a:cubicBezTo>
                <a:lnTo>
                  <a:pt x="767715" y="222885"/>
                </a:lnTo>
                <a:cubicBezTo>
                  <a:pt x="767715" y="213360"/>
                  <a:pt x="763905" y="202883"/>
                  <a:pt x="760095" y="198120"/>
                </a:cubicBezTo>
                <a:cubicBezTo>
                  <a:pt x="755333" y="193358"/>
                  <a:pt x="748665" y="185738"/>
                  <a:pt x="740093" y="185738"/>
                </a:cubicBezTo>
                <a:lnTo>
                  <a:pt x="738188" y="185738"/>
                </a:lnTo>
                <a:lnTo>
                  <a:pt x="738188" y="183833"/>
                </a:lnTo>
                <a:lnTo>
                  <a:pt x="729615" y="183833"/>
                </a:lnTo>
                <a:lnTo>
                  <a:pt x="730568" y="187643"/>
                </a:lnTo>
                <a:lnTo>
                  <a:pt x="730568" y="187643"/>
                </a:lnTo>
                <a:close/>
                <a:moveTo>
                  <a:pt x="737235" y="809625"/>
                </a:moveTo>
                <a:cubicBezTo>
                  <a:pt x="733425" y="809625"/>
                  <a:pt x="714375" y="822008"/>
                  <a:pt x="712470" y="824865"/>
                </a:cubicBezTo>
                <a:cubicBezTo>
                  <a:pt x="711518" y="825818"/>
                  <a:pt x="710565" y="828675"/>
                  <a:pt x="707708" y="830580"/>
                </a:cubicBezTo>
                <a:cubicBezTo>
                  <a:pt x="705803" y="832485"/>
                  <a:pt x="703898" y="833438"/>
                  <a:pt x="701993" y="835343"/>
                </a:cubicBezTo>
                <a:cubicBezTo>
                  <a:pt x="685800" y="847725"/>
                  <a:pt x="696278" y="833438"/>
                  <a:pt x="685800" y="833438"/>
                </a:cubicBezTo>
                <a:cubicBezTo>
                  <a:pt x="681038" y="833438"/>
                  <a:pt x="675323" y="842010"/>
                  <a:pt x="673418" y="845820"/>
                </a:cubicBezTo>
                <a:cubicBezTo>
                  <a:pt x="671513" y="848678"/>
                  <a:pt x="661035" y="854393"/>
                  <a:pt x="656273" y="854393"/>
                </a:cubicBezTo>
                <a:cubicBezTo>
                  <a:pt x="656273" y="848678"/>
                  <a:pt x="658178" y="851535"/>
                  <a:pt x="658178" y="848678"/>
                </a:cubicBezTo>
                <a:lnTo>
                  <a:pt x="658178" y="846773"/>
                </a:lnTo>
                <a:cubicBezTo>
                  <a:pt x="658178" y="844868"/>
                  <a:pt x="657225" y="843915"/>
                  <a:pt x="656273" y="843915"/>
                </a:cubicBezTo>
                <a:cubicBezTo>
                  <a:pt x="645795" y="843915"/>
                  <a:pt x="639128" y="866775"/>
                  <a:pt x="633413" y="865823"/>
                </a:cubicBezTo>
                <a:cubicBezTo>
                  <a:pt x="621983" y="863918"/>
                  <a:pt x="611505" y="862013"/>
                  <a:pt x="600075" y="861060"/>
                </a:cubicBezTo>
                <a:cubicBezTo>
                  <a:pt x="600075" y="861060"/>
                  <a:pt x="600075" y="862013"/>
                  <a:pt x="600075" y="862013"/>
                </a:cubicBezTo>
                <a:cubicBezTo>
                  <a:pt x="599123" y="862013"/>
                  <a:pt x="599123" y="861060"/>
                  <a:pt x="598170" y="861060"/>
                </a:cubicBezTo>
                <a:cubicBezTo>
                  <a:pt x="584835" y="862965"/>
                  <a:pt x="571500" y="863918"/>
                  <a:pt x="558165" y="865823"/>
                </a:cubicBezTo>
                <a:cubicBezTo>
                  <a:pt x="548640" y="871538"/>
                  <a:pt x="533400" y="888683"/>
                  <a:pt x="533400" y="903923"/>
                </a:cubicBezTo>
                <a:cubicBezTo>
                  <a:pt x="530543" y="907733"/>
                  <a:pt x="530543" y="912495"/>
                  <a:pt x="530543" y="920115"/>
                </a:cubicBezTo>
                <a:cubicBezTo>
                  <a:pt x="530543" y="925830"/>
                  <a:pt x="532448" y="929640"/>
                  <a:pt x="532448" y="936308"/>
                </a:cubicBezTo>
                <a:cubicBezTo>
                  <a:pt x="537210" y="939165"/>
                  <a:pt x="533400" y="941070"/>
                  <a:pt x="537210" y="942975"/>
                </a:cubicBezTo>
                <a:cubicBezTo>
                  <a:pt x="539115" y="943928"/>
                  <a:pt x="543878" y="946785"/>
                  <a:pt x="545783" y="946785"/>
                </a:cubicBezTo>
                <a:cubicBezTo>
                  <a:pt x="548640" y="946785"/>
                  <a:pt x="552450" y="945833"/>
                  <a:pt x="555308" y="945833"/>
                </a:cubicBezTo>
                <a:cubicBezTo>
                  <a:pt x="564833" y="939165"/>
                  <a:pt x="577215" y="934403"/>
                  <a:pt x="591503" y="932498"/>
                </a:cubicBezTo>
                <a:cubicBezTo>
                  <a:pt x="598170" y="931545"/>
                  <a:pt x="606743" y="929640"/>
                  <a:pt x="613410" y="928688"/>
                </a:cubicBezTo>
                <a:cubicBezTo>
                  <a:pt x="618173" y="927735"/>
                  <a:pt x="632460" y="924878"/>
                  <a:pt x="634365" y="924878"/>
                </a:cubicBezTo>
                <a:cubicBezTo>
                  <a:pt x="636270" y="924878"/>
                  <a:pt x="639128" y="925830"/>
                  <a:pt x="639128" y="923925"/>
                </a:cubicBezTo>
                <a:cubicBezTo>
                  <a:pt x="652463" y="919163"/>
                  <a:pt x="649605" y="919163"/>
                  <a:pt x="656273" y="907733"/>
                </a:cubicBezTo>
                <a:cubicBezTo>
                  <a:pt x="659130" y="903923"/>
                  <a:pt x="659130" y="898208"/>
                  <a:pt x="663893" y="898208"/>
                </a:cubicBezTo>
                <a:cubicBezTo>
                  <a:pt x="663893" y="900113"/>
                  <a:pt x="664845" y="900113"/>
                  <a:pt x="664845" y="902018"/>
                </a:cubicBezTo>
                <a:cubicBezTo>
                  <a:pt x="664845" y="902018"/>
                  <a:pt x="664845" y="902970"/>
                  <a:pt x="664845" y="902970"/>
                </a:cubicBezTo>
                <a:cubicBezTo>
                  <a:pt x="663893" y="913448"/>
                  <a:pt x="661988" y="923925"/>
                  <a:pt x="661035" y="933450"/>
                </a:cubicBezTo>
                <a:cubicBezTo>
                  <a:pt x="661035" y="936308"/>
                  <a:pt x="661988" y="936308"/>
                  <a:pt x="661988" y="939165"/>
                </a:cubicBezTo>
                <a:cubicBezTo>
                  <a:pt x="662940" y="939165"/>
                  <a:pt x="663893" y="940118"/>
                  <a:pt x="663893" y="940118"/>
                </a:cubicBezTo>
                <a:cubicBezTo>
                  <a:pt x="668655" y="939165"/>
                  <a:pt x="675323" y="935355"/>
                  <a:pt x="682943" y="936308"/>
                </a:cubicBezTo>
                <a:cubicBezTo>
                  <a:pt x="700088" y="937260"/>
                  <a:pt x="716280" y="938213"/>
                  <a:pt x="733425" y="938213"/>
                </a:cubicBezTo>
                <a:cubicBezTo>
                  <a:pt x="742950" y="938213"/>
                  <a:pt x="749618" y="940118"/>
                  <a:pt x="761048" y="940118"/>
                </a:cubicBezTo>
                <a:cubicBezTo>
                  <a:pt x="771525" y="940118"/>
                  <a:pt x="784860" y="933450"/>
                  <a:pt x="794385" y="934403"/>
                </a:cubicBezTo>
                <a:cubicBezTo>
                  <a:pt x="795338" y="933450"/>
                  <a:pt x="796290" y="933450"/>
                  <a:pt x="796290" y="932498"/>
                </a:cubicBezTo>
                <a:cubicBezTo>
                  <a:pt x="806768" y="932498"/>
                  <a:pt x="829628" y="919163"/>
                  <a:pt x="836295" y="913448"/>
                </a:cubicBezTo>
                <a:cubicBezTo>
                  <a:pt x="846773" y="904875"/>
                  <a:pt x="856298" y="892493"/>
                  <a:pt x="856298" y="874395"/>
                </a:cubicBezTo>
                <a:cubicBezTo>
                  <a:pt x="856298" y="850583"/>
                  <a:pt x="844868" y="834390"/>
                  <a:pt x="829628" y="825818"/>
                </a:cubicBezTo>
                <a:cubicBezTo>
                  <a:pt x="820103" y="820103"/>
                  <a:pt x="817245" y="816293"/>
                  <a:pt x="804863" y="813435"/>
                </a:cubicBezTo>
                <a:cubicBezTo>
                  <a:pt x="795338" y="810578"/>
                  <a:pt x="786765" y="806768"/>
                  <a:pt x="773430" y="806768"/>
                </a:cubicBezTo>
                <a:cubicBezTo>
                  <a:pt x="769620" y="806768"/>
                  <a:pt x="765810" y="806768"/>
                  <a:pt x="762953" y="806768"/>
                </a:cubicBezTo>
                <a:cubicBezTo>
                  <a:pt x="754380" y="805815"/>
                  <a:pt x="745808" y="807720"/>
                  <a:pt x="737235" y="809625"/>
                </a:cubicBezTo>
                <a:lnTo>
                  <a:pt x="737235" y="809625"/>
                </a:lnTo>
                <a:close/>
                <a:moveTo>
                  <a:pt x="35243" y="147638"/>
                </a:moveTo>
                <a:lnTo>
                  <a:pt x="35243" y="161925"/>
                </a:lnTo>
                <a:cubicBezTo>
                  <a:pt x="35243" y="177165"/>
                  <a:pt x="46673" y="179070"/>
                  <a:pt x="59055" y="179070"/>
                </a:cubicBezTo>
                <a:cubicBezTo>
                  <a:pt x="63818" y="179070"/>
                  <a:pt x="74295" y="176213"/>
                  <a:pt x="74295" y="181928"/>
                </a:cubicBezTo>
                <a:cubicBezTo>
                  <a:pt x="71438" y="185738"/>
                  <a:pt x="73343" y="184785"/>
                  <a:pt x="66675" y="185738"/>
                </a:cubicBezTo>
                <a:cubicBezTo>
                  <a:pt x="60960" y="186690"/>
                  <a:pt x="57150" y="187643"/>
                  <a:pt x="51435" y="187643"/>
                </a:cubicBezTo>
                <a:cubicBezTo>
                  <a:pt x="49530" y="187643"/>
                  <a:pt x="42863" y="182880"/>
                  <a:pt x="42863" y="187643"/>
                </a:cubicBezTo>
                <a:cubicBezTo>
                  <a:pt x="42863" y="192405"/>
                  <a:pt x="43815" y="200025"/>
                  <a:pt x="49530" y="200025"/>
                </a:cubicBezTo>
                <a:cubicBezTo>
                  <a:pt x="52388" y="200025"/>
                  <a:pt x="59055" y="193358"/>
                  <a:pt x="60960" y="193358"/>
                </a:cubicBezTo>
                <a:cubicBezTo>
                  <a:pt x="63818" y="193358"/>
                  <a:pt x="63818" y="194310"/>
                  <a:pt x="63818" y="196215"/>
                </a:cubicBezTo>
                <a:cubicBezTo>
                  <a:pt x="63818" y="200025"/>
                  <a:pt x="60008" y="200025"/>
                  <a:pt x="57150" y="200978"/>
                </a:cubicBezTo>
                <a:cubicBezTo>
                  <a:pt x="45720" y="207645"/>
                  <a:pt x="46673" y="231458"/>
                  <a:pt x="44768" y="243840"/>
                </a:cubicBezTo>
                <a:lnTo>
                  <a:pt x="44768" y="254318"/>
                </a:lnTo>
                <a:cubicBezTo>
                  <a:pt x="44768" y="268605"/>
                  <a:pt x="49530" y="288608"/>
                  <a:pt x="54293" y="297180"/>
                </a:cubicBezTo>
                <a:cubicBezTo>
                  <a:pt x="60008" y="306705"/>
                  <a:pt x="66675" y="323850"/>
                  <a:pt x="80963" y="323850"/>
                </a:cubicBezTo>
                <a:cubicBezTo>
                  <a:pt x="88583" y="323850"/>
                  <a:pt x="95250" y="320040"/>
                  <a:pt x="98108" y="320040"/>
                </a:cubicBezTo>
                <a:cubicBezTo>
                  <a:pt x="114300" y="320040"/>
                  <a:pt x="99060" y="330518"/>
                  <a:pt x="92393" y="330518"/>
                </a:cubicBezTo>
                <a:cubicBezTo>
                  <a:pt x="87630" y="330518"/>
                  <a:pt x="78105" y="336233"/>
                  <a:pt x="78105" y="341948"/>
                </a:cubicBezTo>
                <a:cubicBezTo>
                  <a:pt x="78105" y="348615"/>
                  <a:pt x="86678" y="401955"/>
                  <a:pt x="88583" y="405765"/>
                </a:cubicBezTo>
                <a:cubicBezTo>
                  <a:pt x="90488" y="409575"/>
                  <a:pt x="93345" y="419100"/>
                  <a:pt x="93345" y="421005"/>
                </a:cubicBezTo>
                <a:cubicBezTo>
                  <a:pt x="94298" y="426720"/>
                  <a:pt x="96203" y="429578"/>
                  <a:pt x="98108" y="435293"/>
                </a:cubicBezTo>
                <a:cubicBezTo>
                  <a:pt x="100013" y="440055"/>
                  <a:pt x="100965" y="442913"/>
                  <a:pt x="106680" y="444818"/>
                </a:cubicBezTo>
                <a:cubicBezTo>
                  <a:pt x="111443" y="446723"/>
                  <a:pt x="114300" y="449580"/>
                  <a:pt x="120968" y="449580"/>
                </a:cubicBezTo>
                <a:lnTo>
                  <a:pt x="123825" y="449580"/>
                </a:lnTo>
                <a:cubicBezTo>
                  <a:pt x="128588" y="449580"/>
                  <a:pt x="141923" y="439103"/>
                  <a:pt x="143828" y="435293"/>
                </a:cubicBezTo>
                <a:cubicBezTo>
                  <a:pt x="147638" y="427673"/>
                  <a:pt x="150495" y="417195"/>
                  <a:pt x="150495" y="406718"/>
                </a:cubicBezTo>
                <a:cubicBezTo>
                  <a:pt x="150495" y="394335"/>
                  <a:pt x="151448" y="383858"/>
                  <a:pt x="150495" y="372428"/>
                </a:cubicBezTo>
                <a:cubicBezTo>
                  <a:pt x="149543" y="366713"/>
                  <a:pt x="149543" y="362903"/>
                  <a:pt x="148590" y="357188"/>
                </a:cubicBezTo>
                <a:cubicBezTo>
                  <a:pt x="145733" y="345758"/>
                  <a:pt x="143828" y="336233"/>
                  <a:pt x="140970" y="323850"/>
                </a:cubicBezTo>
                <a:lnTo>
                  <a:pt x="139065" y="323850"/>
                </a:lnTo>
                <a:cubicBezTo>
                  <a:pt x="139065" y="315278"/>
                  <a:pt x="134303" y="311468"/>
                  <a:pt x="132398" y="307658"/>
                </a:cubicBezTo>
                <a:cubicBezTo>
                  <a:pt x="128588" y="300038"/>
                  <a:pt x="133350" y="294323"/>
                  <a:pt x="133350" y="287655"/>
                </a:cubicBezTo>
                <a:cubicBezTo>
                  <a:pt x="133350" y="280988"/>
                  <a:pt x="131445" y="263843"/>
                  <a:pt x="129540" y="257175"/>
                </a:cubicBezTo>
                <a:cubicBezTo>
                  <a:pt x="127635" y="246698"/>
                  <a:pt x="124778" y="240030"/>
                  <a:pt x="121920" y="230505"/>
                </a:cubicBezTo>
                <a:cubicBezTo>
                  <a:pt x="119063" y="221933"/>
                  <a:pt x="115253" y="214313"/>
                  <a:pt x="112395" y="205740"/>
                </a:cubicBezTo>
                <a:cubicBezTo>
                  <a:pt x="110490" y="200978"/>
                  <a:pt x="109538" y="197168"/>
                  <a:pt x="107633" y="194310"/>
                </a:cubicBezTo>
                <a:cubicBezTo>
                  <a:pt x="105728" y="189548"/>
                  <a:pt x="106680" y="185738"/>
                  <a:pt x="105728" y="179070"/>
                </a:cubicBezTo>
                <a:cubicBezTo>
                  <a:pt x="103823" y="169545"/>
                  <a:pt x="104775" y="155258"/>
                  <a:pt x="104775" y="146685"/>
                </a:cubicBezTo>
                <a:cubicBezTo>
                  <a:pt x="103823" y="135255"/>
                  <a:pt x="102870" y="124778"/>
                  <a:pt x="102870" y="115253"/>
                </a:cubicBezTo>
                <a:cubicBezTo>
                  <a:pt x="100965" y="98108"/>
                  <a:pt x="87630" y="80963"/>
                  <a:pt x="68580" y="80963"/>
                </a:cubicBezTo>
                <a:cubicBezTo>
                  <a:pt x="41910" y="81915"/>
                  <a:pt x="35243" y="119063"/>
                  <a:pt x="35243" y="147638"/>
                </a:cubicBezTo>
                <a:lnTo>
                  <a:pt x="35243" y="147638"/>
                </a:lnTo>
                <a:close/>
                <a:moveTo>
                  <a:pt x="402908" y="716280"/>
                </a:moveTo>
                <a:lnTo>
                  <a:pt x="402908" y="716280"/>
                </a:lnTo>
                <a:cubicBezTo>
                  <a:pt x="402908" y="720090"/>
                  <a:pt x="404813" y="717233"/>
                  <a:pt x="404813" y="722948"/>
                </a:cubicBezTo>
                <a:cubicBezTo>
                  <a:pt x="408623" y="723900"/>
                  <a:pt x="409575" y="728663"/>
                  <a:pt x="416243" y="730568"/>
                </a:cubicBezTo>
                <a:cubicBezTo>
                  <a:pt x="421958" y="732473"/>
                  <a:pt x="428625" y="731520"/>
                  <a:pt x="434340" y="731520"/>
                </a:cubicBezTo>
                <a:cubicBezTo>
                  <a:pt x="447675" y="732473"/>
                  <a:pt x="453390" y="739140"/>
                  <a:pt x="466725" y="739140"/>
                </a:cubicBezTo>
                <a:lnTo>
                  <a:pt x="488633" y="739140"/>
                </a:lnTo>
                <a:cubicBezTo>
                  <a:pt x="492443" y="739140"/>
                  <a:pt x="494348" y="738188"/>
                  <a:pt x="496253" y="736283"/>
                </a:cubicBezTo>
                <a:cubicBezTo>
                  <a:pt x="497205" y="735330"/>
                  <a:pt x="499110" y="729615"/>
                  <a:pt x="499110" y="728663"/>
                </a:cubicBezTo>
                <a:lnTo>
                  <a:pt x="499110" y="725805"/>
                </a:lnTo>
                <a:cubicBezTo>
                  <a:pt x="499110" y="722948"/>
                  <a:pt x="497205" y="724853"/>
                  <a:pt x="497205" y="721995"/>
                </a:cubicBezTo>
                <a:lnTo>
                  <a:pt x="497205" y="720090"/>
                </a:lnTo>
                <a:cubicBezTo>
                  <a:pt x="494348" y="719138"/>
                  <a:pt x="493395" y="718185"/>
                  <a:pt x="491490" y="718185"/>
                </a:cubicBezTo>
                <a:cubicBezTo>
                  <a:pt x="485775" y="718185"/>
                  <a:pt x="481013" y="721043"/>
                  <a:pt x="480060" y="721043"/>
                </a:cubicBezTo>
                <a:lnTo>
                  <a:pt x="473393" y="721043"/>
                </a:lnTo>
                <a:cubicBezTo>
                  <a:pt x="464820" y="721043"/>
                  <a:pt x="458153" y="715328"/>
                  <a:pt x="451485" y="715328"/>
                </a:cubicBezTo>
                <a:lnTo>
                  <a:pt x="441960" y="714375"/>
                </a:lnTo>
                <a:lnTo>
                  <a:pt x="439103" y="717233"/>
                </a:lnTo>
                <a:cubicBezTo>
                  <a:pt x="433388" y="717233"/>
                  <a:pt x="433388" y="719138"/>
                  <a:pt x="429578" y="719138"/>
                </a:cubicBezTo>
                <a:cubicBezTo>
                  <a:pt x="425768" y="719138"/>
                  <a:pt x="415290" y="716280"/>
                  <a:pt x="414338" y="713423"/>
                </a:cubicBezTo>
                <a:lnTo>
                  <a:pt x="405765" y="713423"/>
                </a:lnTo>
                <a:cubicBezTo>
                  <a:pt x="404813" y="713423"/>
                  <a:pt x="402908" y="714375"/>
                  <a:pt x="402908" y="716280"/>
                </a:cubicBezTo>
                <a:lnTo>
                  <a:pt x="402908" y="716280"/>
                </a:lnTo>
                <a:lnTo>
                  <a:pt x="402908" y="716280"/>
                </a:lnTo>
                <a:close/>
                <a:moveTo>
                  <a:pt x="367665" y="639128"/>
                </a:moveTo>
                <a:lnTo>
                  <a:pt x="367665" y="641033"/>
                </a:lnTo>
                <a:lnTo>
                  <a:pt x="374333" y="641985"/>
                </a:lnTo>
                <a:lnTo>
                  <a:pt x="377190" y="641985"/>
                </a:lnTo>
                <a:cubicBezTo>
                  <a:pt x="390525" y="641985"/>
                  <a:pt x="393383" y="630555"/>
                  <a:pt x="401003" y="630555"/>
                </a:cubicBezTo>
                <a:lnTo>
                  <a:pt x="401003" y="638175"/>
                </a:lnTo>
                <a:lnTo>
                  <a:pt x="401003" y="641033"/>
                </a:lnTo>
                <a:lnTo>
                  <a:pt x="401955" y="653415"/>
                </a:lnTo>
                <a:cubicBezTo>
                  <a:pt x="404813" y="658178"/>
                  <a:pt x="410528" y="675323"/>
                  <a:pt x="417195" y="675323"/>
                </a:cubicBezTo>
                <a:lnTo>
                  <a:pt x="419100" y="675323"/>
                </a:lnTo>
                <a:cubicBezTo>
                  <a:pt x="421005" y="675323"/>
                  <a:pt x="421005" y="674370"/>
                  <a:pt x="421005" y="673418"/>
                </a:cubicBezTo>
                <a:lnTo>
                  <a:pt x="421005" y="671513"/>
                </a:lnTo>
                <a:cubicBezTo>
                  <a:pt x="421005" y="657225"/>
                  <a:pt x="401003" y="644843"/>
                  <a:pt x="408623" y="629603"/>
                </a:cubicBezTo>
                <a:cubicBezTo>
                  <a:pt x="408623" y="616268"/>
                  <a:pt x="416243" y="609600"/>
                  <a:pt x="416243" y="600075"/>
                </a:cubicBezTo>
                <a:cubicBezTo>
                  <a:pt x="415290" y="601028"/>
                  <a:pt x="408623" y="610553"/>
                  <a:pt x="406718" y="612458"/>
                </a:cubicBezTo>
                <a:cubicBezTo>
                  <a:pt x="402908" y="616268"/>
                  <a:pt x="400050" y="620078"/>
                  <a:pt x="395288" y="622935"/>
                </a:cubicBezTo>
                <a:cubicBezTo>
                  <a:pt x="390525" y="628650"/>
                  <a:pt x="378143" y="639128"/>
                  <a:pt x="367665" y="639128"/>
                </a:cubicBezTo>
                <a:lnTo>
                  <a:pt x="367665" y="639128"/>
                </a:lnTo>
                <a:close/>
                <a:moveTo>
                  <a:pt x="276225" y="603885"/>
                </a:moveTo>
                <a:lnTo>
                  <a:pt x="279083" y="621983"/>
                </a:lnTo>
                <a:lnTo>
                  <a:pt x="282893" y="629603"/>
                </a:lnTo>
                <a:cubicBezTo>
                  <a:pt x="285750" y="629603"/>
                  <a:pt x="285750" y="630555"/>
                  <a:pt x="288608" y="630555"/>
                </a:cubicBezTo>
                <a:cubicBezTo>
                  <a:pt x="291465" y="630555"/>
                  <a:pt x="293370" y="625793"/>
                  <a:pt x="293370" y="621983"/>
                </a:cubicBezTo>
                <a:lnTo>
                  <a:pt x="293370" y="611505"/>
                </a:lnTo>
                <a:cubicBezTo>
                  <a:pt x="293370" y="608648"/>
                  <a:pt x="289560" y="603885"/>
                  <a:pt x="289560" y="596265"/>
                </a:cubicBezTo>
                <a:cubicBezTo>
                  <a:pt x="289560" y="589598"/>
                  <a:pt x="290513" y="583883"/>
                  <a:pt x="288608" y="578168"/>
                </a:cubicBezTo>
                <a:cubicBezTo>
                  <a:pt x="280988" y="579120"/>
                  <a:pt x="275273" y="595313"/>
                  <a:pt x="276225" y="603885"/>
                </a:cubicBezTo>
                <a:lnTo>
                  <a:pt x="276225" y="603885"/>
                </a:lnTo>
                <a:close/>
                <a:moveTo>
                  <a:pt x="187643" y="573405"/>
                </a:moveTo>
                <a:lnTo>
                  <a:pt x="187643" y="585788"/>
                </a:lnTo>
                <a:lnTo>
                  <a:pt x="188595" y="596265"/>
                </a:lnTo>
                <a:cubicBezTo>
                  <a:pt x="192405" y="599123"/>
                  <a:pt x="189548" y="599123"/>
                  <a:pt x="195263" y="602933"/>
                </a:cubicBezTo>
                <a:cubicBezTo>
                  <a:pt x="200025" y="601980"/>
                  <a:pt x="201930" y="601028"/>
                  <a:pt x="201930" y="595313"/>
                </a:cubicBezTo>
                <a:lnTo>
                  <a:pt x="201930" y="589598"/>
                </a:lnTo>
                <a:cubicBezTo>
                  <a:pt x="201930" y="585788"/>
                  <a:pt x="199073" y="578168"/>
                  <a:pt x="199073" y="574358"/>
                </a:cubicBezTo>
                <a:cubicBezTo>
                  <a:pt x="199073" y="570548"/>
                  <a:pt x="200978" y="564833"/>
                  <a:pt x="200978" y="559118"/>
                </a:cubicBezTo>
                <a:cubicBezTo>
                  <a:pt x="204788" y="557213"/>
                  <a:pt x="200978" y="550545"/>
                  <a:pt x="193358" y="560070"/>
                </a:cubicBezTo>
                <a:cubicBezTo>
                  <a:pt x="191453" y="561023"/>
                  <a:pt x="187643" y="569595"/>
                  <a:pt x="187643" y="573405"/>
                </a:cubicBezTo>
                <a:lnTo>
                  <a:pt x="187643" y="573405"/>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 name="Google Shape;671;p30"/>
          <p:cNvSpPr/>
          <p:nvPr/>
        </p:nvSpPr>
        <p:spPr>
          <a:xfrm>
            <a:off x="5145325" y="1629750"/>
            <a:ext cx="3147300" cy="1768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4800">
                <a:latin typeface="Amatic SC"/>
                <a:ea typeface="Amatic SC"/>
                <a:cs typeface="Amatic SC"/>
                <a:sym typeface="Amatic SC"/>
              </a:rPr>
              <a:t>Communicate Results</a:t>
            </a:r>
            <a:endParaRPr b="1" sz="4800">
              <a:latin typeface="Amatic SC"/>
              <a:ea typeface="Amatic SC"/>
              <a:cs typeface="Amatic SC"/>
              <a:sym typeface="Amatic SC"/>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 name="Shape 675"/>
        <p:cNvGrpSpPr/>
        <p:nvPr/>
      </p:nvGrpSpPr>
      <p:grpSpPr>
        <a:xfrm>
          <a:off x="0" y="0"/>
          <a:ext cx="0" cy="0"/>
          <a:chOff x="0" y="0"/>
          <a:chExt cx="0" cy="0"/>
        </a:xfrm>
      </p:grpSpPr>
      <p:sp>
        <p:nvSpPr>
          <p:cNvPr id="676" name="Google Shape;676;p31"/>
          <p:cNvSpPr txBox="1"/>
          <p:nvPr>
            <p:ph type="title"/>
          </p:nvPr>
        </p:nvSpPr>
        <p:spPr>
          <a:xfrm>
            <a:off x="1052600" y="1311100"/>
            <a:ext cx="7084500" cy="229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Thank you!</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 name="Shape 526"/>
        <p:cNvGrpSpPr/>
        <p:nvPr/>
      </p:nvGrpSpPr>
      <p:grpSpPr>
        <a:xfrm>
          <a:off x="0" y="0"/>
          <a:ext cx="0" cy="0"/>
          <a:chOff x="0" y="0"/>
          <a:chExt cx="0" cy="0"/>
        </a:xfrm>
      </p:grpSpPr>
      <p:sp>
        <p:nvSpPr>
          <p:cNvPr id="527" name="Google Shape;527;p16"/>
          <p:cNvSpPr txBox="1"/>
          <p:nvPr>
            <p:ph type="title"/>
          </p:nvPr>
        </p:nvSpPr>
        <p:spPr>
          <a:xfrm>
            <a:off x="384350" y="264750"/>
            <a:ext cx="83994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Brandi Slone, Duff Allen-Central Elementary </a:t>
            </a:r>
            <a:endParaRPr/>
          </a:p>
        </p:txBody>
      </p:sp>
      <p:sp>
        <p:nvSpPr>
          <p:cNvPr id="528" name="Google Shape;528;p16"/>
          <p:cNvSpPr txBox="1"/>
          <p:nvPr/>
        </p:nvSpPr>
        <p:spPr>
          <a:xfrm>
            <a:off x="859125" y="3018275"/>
            <a:ext cx="7494900" cy="137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2000">
                <a:latin typeface="Coming Soon"/>
                <a:ea typeface="Coming Soon"/>
                <a:cs typeface="Coming Soon"/>
                <a:sym typeface="Coming Soon"/>
              </a:rPr>
              <a:t>Over the past year, I have been refining and focusing on my math instruction. During this time, my biggest concern and focus has been working toward keeping the love of math in students as they progress through grade levels. </a:t>
            </a:r>
            <a:endParaRPr sz="2000">
              <a:latin typeface="Coming Soon"/>
              <a:ea typeface="Coming Soon"/>
              <a:cs typeface="Coming Soon"/>
              <a:sym typeface="Coming Soon"/>
            </a:endParaRPr>
          </a:p>
        </p:txBody>
      </p:sp>
      <p:pic>
        <p:nvPicPr>
          <p:cNvPr id="529" name="Google Shape;529;p16"/>
          <p:cNvPicPr preferRelativeResize="0"/>
          <p:nvPr/>
        </p:nvPicPr>
        <p:blipFill>
          <a:blip r:embed="rId3">
            <a:alphaModFix/>
          </a:blip>
          <a:stretch>
            <a:fillRect/>
          </a:stretch>
        </p:blipFill>
        <p:spPr>
          <a:xfrm>
            <a:off x="3725488" y="1172850"/>
            <a:ext cx="1693025" cy="16930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 name="Shape 533"/>
        <p:cNvGrpSpPr/>
        <p:nvPr/>
      </p:nvGrpSpPr>
      <p:grpSpPr>
        <a:xfrm>
          <a:off x="0" y="0"/>
          <a:ext cx="0" cy="0"/>
          <a:chOff x="0" y="0"/>
          <a:chExt cx="0" cy="0"/>
        </a:xfrm>
      </p:grpSpPr>
      <p:sp>
        <p:nvSpPr>
          <p:cNvPr id="534" name="Google Shape;534;p17"/>
          <p:cNvSpPr txBox="1"/>
          <p:nvPr>
            <p:ph type="title"/>
          </p:nvPr>
        </p:nvSpPr>
        <p:spPr>
          <a:xfrm>
            <a:off x="938275" y="836525"/>
            <a:ext cx="7268700" cy="93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sz="4200">
                <a:solidFill>
                  <a:srgbClr val="9AA48D"/>
                </a:solidFill>
              </a:rPr>
              <a:t>When do students fall out of love with math?</a:t>
            </a:r>
            <a:endParaRPr sz="4200">
              <a:solidFill>
                <a:srgbClr val="9AA48D"/>
              </a:solidFill>
            </a:endParaRPr>
          </a:p>
        </p:txBody>
      </p:sp>
      <p:sp>
        <p:nvSpPr>
          <p:cNvPr id="535" name="Google Shape;535;p17"/>
          <p:cNvSpPr txBox="1"/>
          <p:nvPr>
            <p:ph idx="1" type="body"/>
          </p:nvPr>
        </p:nvSpPr>
        <p:spPr>
          <a:xfrm>
            <a:off x="938275" y="1831300"/>
            <a:ext cx="6933600" cy="2041200"/>
          </a:xfrm>
          <a:prstGeom prst="rect">
            <a:avLst/>
          </a:prstGeom>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Clr>
                <a:schemeClr val="dk1"/>
              </a:buClr>
              <a:buSzPts val="1100"/>
              <a:buFont typeface="Arial"/>
              <a:buNone/>
            </a:pPr>
            <a:r>
              <a:rPr b="0" lang="en-GB" sz="1900">
                <a:solidFill>
                  <a:schemeClr val="dk1"/>
                </a:solidFill>
              </a:rPr>
              <a:t>I have taught kindergarten, first, and second grade and at each of those levels my students always loved math. Then when I would discuss math with upper grade level teachers that attitudes of students had changed. Even my students that once loved math and were so confident have evolved to students who dislike math. So what changed? </a:t>
            </a:r>
            <a:endParaRPr sz="23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sp>
        <p:nvSpPr>
          <p:cNvPr id="540" name="Google Shape;540;p18"/>
          <p:cNvSpPr txBox="1"/>
          <p:nvPr>
            <p:ph type="title"/>
          </p:nvPr>
        </p:nvSpPr>
        <p:spPr>
          <a:xfrm>
            <a:off x="1534675" y="2150850"/>
            <a:ext cx="6000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GB">
                <a:solidFill>
                  <a:srgbClr val="9AA48D"/>
                </a:solidFill>
              </a:rPr>
              <a:t>Action Research - Impacts of Using Manipulatives </a:t>
            </a:r>
            <a:endParaRPr b="0">
              <a:solidFill>
                <a:srgbClr val="9AA48D"/>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 name="Shape 544"/>
        <p:cNvGrpSpPr/>
        <p:nvPr/>
      </p:nvGrpSpPr>
      <p:grpSpPr>
        <a:xfrm>
          <a:off x="0" y="0"/>
          <a:ext cx="0" cy="0"/>
          <a:chOff x="0" y="0"/>
          <a:chExt cx="0" cy="0"/>
        </a:xfrm>
      </p:grpSpPr>
      <p:sp>
        <p:nvSpPr>
          <p:cNvPr id="545" name="Google Shape;545;p19"/>
          <p:cNvSpPr txBox="1"/>
          <p:nvPr>
            <p:ph type="title"/>
          </p:nvPr>
        </p:nvSpPr>
        <p:spPr>
          <a:xfrm>
            <a:off x="124350" y="105900"/>
            <a:ext cx="4677000" cy="81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sz="5700"/>
              <a:t>Research...</a:t>
            </a:r>
            <a:endParaRPr sz="5700"/>
          </a:p>
        </p:txBody>
      </p:sp>
      <p:sp>
        <p:nvSpPr>
          <p:cNvPr id="546" name="Google Shape;546;p19"/>
          <p:cNvSpPr txBox="1"/>
          <p:nvPr>
            <p:ph idx="1" type="body"/>
          </p:nvPr>
        </p:nvSpPr>
        <p:spPr>
          <a:xfrm>
            <a:off x="169575" y="3900025"/>
            <a:ext cx="3606300" cy="98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u="sng">
                <a:solidFill>
                  <a:schemeClr val="hlink"/>
                </a:solidFill>
                <a:hlinkClick r:id="rId3"/>
              </a:rPr>
              <a:t>https://www.hand2mind.com/pdf/learning_place/research_math_manips.pdf</a:t>
            </a:r>
            <a:endParaRPr/>
          </a:p>
          <a:p>
            <a:pPr indent="0" lvl="0" marL="0" rtl="0" algn="l">
              <a:spcBef>
                <a:spcPts val="1600"/>
              </a:spcBef>
              <a:spcAft>
                <a:spcPts val="1600"/>
              </a:spcAft>
              <a:buNone/>
            </a:pPr>
            <a:r>
              <a:t/>
            </a:r>
            <a:endParaRPr/>
          </a:p>
        </p:txBody>
      </p:sp>
      <p:sp>
        <p:nvSpPr>
          <p:cNvPr id="547" name="Google Shape;547;p19"/>
          <p:cNvSpPr txBox="1"/>
          <p:nvPr/>
        </p:nvSpPr>
        <p:spPr>
          <a:xfrm>
            <a:off x="486100" y="847825"/>
            <a:ext cx="3176400" cy="32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GB" sz="1500">
                <a:latin typeface="Coming Soon"/>
                <a:ea typeface="Coming Soon"/>
                <a:cs typeface="Coming Soon"/>
                <a:sym typeface="Coming Soon"/>
              </a:rPr>
              <a:t>Manipulatives have also been shown to provide a strong foundation for students mastering the following mathematical concepts (The Access Center, October 1, 2004): </a:t>
            </a:r>
            <a:endParaRPr b="1"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number relations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measurement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decimals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number bases</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 percentages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probability</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 statistics</a:t>
            </a:r>
            <a:endParaRPr sz="1500">
              <a:latin typeface="Coming Soon"/>
              <a:ea typeface="Coming Soon"/>
              <a:cs typeface="Coming Soon"/>
              <a:sym typeface="Coming Soon"/>
            </a:endParaRPr>
          </a:p>
        </p:txBody>
      </p:sp>
      <p:sp>
        <p:nvSpPr>
          <p:cNvPr id="548" name="Google Shape;548;p19"/>
          <p:cNvSpPr txBox="1"/>
          <p:nvPr/>
        </p:nvSpPr>
        <p:spPr>
          <a:xfrm>
            <a:off x="3832200" y="105900"/>
            <a:ext cx="4284300" cy="46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GB">
                <a:latin typeface="Coming Soon"/>
                <a:ea typeface="Coming Soon"/>
                <a:cs typeface="Coming Soon"/>
                <a:sym typeface="Coming Soon"/>
              </a:rPr>
              <a:t>With long-term use of manipulatives in mathematics, educators have found that students make gains in the following general areas (Heddens; Picciotto, 1998; Sebesta and Martin, 2004):</a:t>
            </a:r>
            <a:r>
              <a:rPr lang="en-GB">
                <a:latin typeface="Coming Soon"/>
                <a:ea typeface="Coming Soon"/>
                <a:cs typeface="Coming Soon"/>
                <a:sym typeface="Coming Soon"/>
              </a:rPr>
              <a:t> </a:t>
            </a:r>
            <a:endParaRPr>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verbalizing mathematical thinking</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discussing mathematical ideas and concepts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relating real-world situations to mathematical symbolism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working collaboratively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thinking divergently to find a variety of ways to solve problems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expressing problems and solutions using a variety of mathematical symbols</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making presentations </a:t>
            </a:r>
            <a:endParaRPr sz="1500">
              <a:latin typeface="Coming Soon"/>
              <a:ea typeface="Coming Soon"/>
              <a:cs typeface="Coming Soon"/>
              <a:sym typeface="Coming Soon"/>
            </a:endParaRPr>
          </a:p>
          <a:p>
            <a:pPr indent="0" lvl="0" marL="0" rtl="0" algn="l">
              <a:spcBef>
                <a:spcPts val="0"/>
              </a:spcBef>
              <a:spcAft>
                <a:spcPts val="0"/>
              </a:spcAft>
              <a:buNone/>
            </a:pPr>
            <a:r>
              <a:rPr lang="en-GB" sz="1500">
                <a:latin typeface="Coming Soon"/>
                <a:ea typeface="Coming Soon"/>
                <a:cs typeface="Coming Soon"/>
                <a:sym typeface="Coming Soon"/>
              </a:rPr>
              <a:t>■ taking ownership of their learning experiences ■ gaining confidence in their abilities to find solutions to mathematical problems using methods that they come up with themselves without relying on directions from the teacher</a:t>
            </a:r>
            <a:endParaRPr sz="1500">
              <a:latin typeface="Coming Soon"/>
              <a:ea typeface="Coming Soon"/>
              <a:cs typeface="Coming Soon"/>
              <a:sym typeface="Coming Soon"/>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 name="Shape 552"/>
        <p:cNvGrpSpPr/>
        <p:nvPr/>
      </p:nvGrpSpPr>
      <p:grpSpPr>
        <a:xfrm>
          <a:off x="0" y="0"/>
          <a:ext cx="0" cy="0"/>
          <a:chOff x="0" y="0"/>
          <a:chExt cx="0" cy="0"/>
        </a:xfrm>
      </p:grpSpPr>
      <p:sp>
        <p:nvSpPr>
          <p:cNvPr id="553" name="Google Shape;553;p20"/>
          <p:cNvSpPr txBox="1"/>
          <p:nvPr>
            <p:ph type="title"/>
          </p:nvPr>
        </p:nvSpPr>
        <p:spPr>
          <a:xfrm>
            <a:off x="1140925" y="426625"/>
            <a:ext cx="5022300" cy="12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accent2"/>
                </a:solidFill>
              </a:rPr>
              <a:t>What I Have Observed….</a:t>
            </a:r>
            <a:endParaRPr>
              <a:solidFill>
                <a:schemeClr val="accent2"/>
              </a:solidFill>
            </a:endParaRPr>
          </a:p>
          <a:p>
            <a:pPr indent="0" lvl="0" marL="0" rtl="0" algn="l">
              <a:spcBef>
                <a:spcPts val="0"/>
              </a:spcBef>
              <a:spcAft>
                <a:spcPts val="0"/>
              </a:spcAft>
              <a:buNone/>
            </a:pPr>
            <a:r>
              <a:rPr lang="en-GB">
                <a:solidFill>
                  <a:schemeClr val="accent2"/>
                </a:solidFill>
              </a:rPr>
              <a:t>Observational Research </a:t>
            </a:r>
            <a:endParaRPr>
              <a:solidFill>
                <a:schemeClr val="accent2"/>
              </a:solidFill>
            </a:endParaRPr>
          </a:p>
        </p:txBody>
      </p:sp>
      <p:sp>
        <p:nvSpPr>
          <p:cNvPr id="554" name="Google Shape;554;p20"/>
          <p:cNvSpPr txBox="1"/>
          <p:nvPr>
            <p:ph idx="1" type="body"/>
          </p:nvPr>
        </p:nvSpPr>
        <p:spPr>
          <a:xfrm>
            <a:off x="395650" y="1853925"/>
            <a:ext cx="6816600" cy="29505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GB" u="sng"/>
              <a:t>Primary Classrooms </a:t>
            </a:r>
            <a:r>
              <a:rPr lang="en-GB"/>
              <a:t>- High use of </a:t>
            </a:r>
            <a:r>
              <a:rPr lang="en-GB"/>
              <a:t>manipulatives</a:t>
            </a:r>
            <a:endParaRPr/>
          </a:p>
          <a:p>
            <a:pPr indent="0" lvl="0" marL="0" rtl="0" algn="l">
              <a:lnSpc>
                <a:spcPct val="100000"/>
              </a:lnSpc>
              <a:spcBef>
                <a:spcPts val="0"/>
              </a:spcBef>
              <a:spcAft>
                <a:spcPts val="0"/>
              </a:spcAft>
              <a:buNone/>
            </a:pPr>
            <a:r>
              <a:rPr lang="en-GB"/>
              <a:t>- concrete examples</a:t>
            </a:r>
            <a:endParaRPr/>
          </a:p>
          <a:p>
            <a:pPr indent="0" lvl="0" marL="0" rtl="0" algn="l">
              <a:lnSpc>
                <a:spcPct val="100000"/>
              </a:lnSpc>
              <a:spcBef>
                <a:spcPts val="0"/>
              </a:spcBef>
              <a:spcAft>
                <a:spcPts val="0"/>
              </a:spcAft>
              <a:buNone/>
            </a:pPr>
            <a:r>
              <a:rPr lang="en-GB"/>
              <a:t>-technology integration</a:t>
            </a:r>
            <a:endParaRPr/>
          </a:p>
          <a:p>
            <a:pPr indent="0" lvl="0" marL="0" rtl="0" algn="l">
              <a:lnSpc>
                <a:spcPct val="100000"/>
              </a:lnSpc>
              <a:spcBef>
                <a:spcPts val="0"/>
              </a:spcBef>
              <a:spcAft>
                <a:spcPts val="0"/>
              </a:spcAft>
              <a:buNone/>
            </a:pPr>
            <a:r>
              <a:t/>
            </a:r>
            <a:endParaRPr u="sng"/>
          </a:p>
          <a:p>
            <a:pPr indent="0" lvl="0" marL="0" rtl="0" algn="l">
              <a:lnSpc>
                <a:spcPct val="100000"/>
              </a:lnSpc>
              <a:spcBef>
                <a:spcPts val="0"/>
              </a:spcBef>
              <a:spcAft>
                <a:spcPts val="0"/>
              </a:spcAft>
              <a:buNone/>
            </a:pPr>
            <a:r>
              <a:rPr lang="en-GB" u="sng"/>
              <a:t>Intermediate Classrooms</a:t>
            </a:r>
            <a:r>
              <a:rPr lang="en-GB"/>
              <a:t> - No manipulatives</a:t>
            </a:r>
            <a:endParaRPr/>
          </a:p>
          <a:p>
            <a:pPr indent="0" lvl="0" marL="0" rtl="0" algn="l">
              <a:lnSpc>
                <a:spcPct val="100000"/>
              </a:lnSpc>
              <a:spcBef>
                <a:spcPts val="0"/>
              </a:spcBef>
              <a:spcAft>
                <a:spcPts val="0"/>
              </a:spcAft>
              <a:buNone/>
            </a:pPr>
            <a:r>
              <a:rPr lang="en-GB"/>
              <a:t>-abstract examples</a:t>
            </a:r>
            <a:endParaRPr/>
          </a:p>
          <a:p>
            <a:pPr indent="0" lvl="0" marL="0" rtl="0" algn="l">
              <a:lnSpc>
                <a:spcPct val="100000"/>
              </a:lnSpc>
              <a:spcBef>
                <a:spcPts val="0"/>
              </a:spcBef>
              <a:spcAft>
                <a:spcPts val="0"/>
              </a:spcAft>
              <a:buNone/>
            </a:pPr>
            <a:r>
              <a:rPr lang="en-GB"/>
              <a:t>-technology focused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 name="Shape 558"/>
        <p:cNvGrpSpPr/>
        <p:nvPr/>
      </p:nvGrpSpPr>
      <p:grpSpPr>
        <a:xfrm>
          <a:off x="0" y="0"/>
          <a:ext cx="0" cy="0"/>
          <a:chOff x="0" y="0"/>
          <a:chExt cx="0" cy="0"/>
        </a:xfrm>
      </p:grpSpPr>
      <p:sp>
        <p:nvSpPr>
          <p:cNvPr id="559" name="Google Shape;559;p21"/>
          <p:cNvSpPr txBox="1"/>
          <p:nvPr>
            <p:ph type="title"/>
          </p:nvPr>
        </p:nvSpPr>
        <p:spPr>
          <a:xfrm>
            <a:off x="1052600" y="842625"/>
            <a:ext cx="7084500" cy="355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sz="3300">
                <a:solidFill>
                  <a:srgbClr val="C6839A"/>
                </a:solidFill>
              </a:rPr>
              <a:t>My concern for this school year was that my first graders would have the same math experience as these intermediate classes due to COVID-19 guidelines, restrictions, and a high chance for virtual learning throughout the year. </a:t>
            </a:r>
            <a:endParaRPr sz="3300">
              <a:solidFill>
                <a:srgbClr val="C6839A"/>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 name="Shape 563"/>
        <p:cNvGrpSpPr/>
        <p:nvPr/>
      </p:nvGrpSpPr>
      <p:grpSpPr>
        <a:xfrm>
          <a:off x="0" y="0"/>
          <a:ext cx="0" cy="0"/>
          <a:chOff x="0" y="0"/>
          <a:chExt cx="0" cy="0"/>
        </a:xfrm>
      </p:grpSpPr>
      <p:sp>
        <p:nvSpPr>
          <p:cNvPr id="564" name="Google Shape;564;p22"/>
          <p:cNvSpPr txBox="1"/>
          <p:nvPr>
            <p:ph type="title"/>
          </p:nvPr>
        </p:nvSpPr>
        <p:spPr>
          <a:xfrm>
            <a:off x="311700" y="445025"/>
            <a:ext cx="8520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a:solidFill>
                  <a:srgbClr val="4E74A3"/>
                </a:solidFill>
              </a:rPr>
              <a:t>How can I keep math “hands on” during a pandemic?</a:t>
            </a:r>
            <a:endParaRPr b="1">
              <a:solidFill>
                <a:srgbClr val="4E74A3"/>
              </a:solidFill>
            </a:endParaRPr>
          </a:p>
        </p:txBody>
      </p:sp>
      <p:sp>
        <p:nvSpPr>
          <p:cNvPr id="565" name="Google Shape;565;p22"/>
          <p:cNvSpPr txBox="1"/>
          <p:nvPr>
            <p:ph idx="1" type="body"/>
          </p:nvPr>
        </p:nvSpPr>
        <p:spPr>
          <a:xfrm>
            <a:off x="311700" y="1533475"/>
            <a:ext cx="8358900" cy="2184600"/>
          </a:xfrm>
          <a:prstGeom prst="rect">
            <a:avLst/>
          </a:prstGeom>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Clr>
                <a:schemeClr val="dk1"/>
              </a:buClr>
              <a:buSzPts val="1100"/>
              <a:buFont typeface="Arial"/>
              <a:buNone/>
            </a:pPr>
            <a:r>
              <a:rPr b="0" lang="en-GB" sz="2100">
                <a:solidFill>
                  <a:schemeClr val="dk1"/>
                </a:solidFill>
              </a:rPr>
              <a:t>Given the status of the current school year I’ve become more and more concerned about how my math students will learn at home with no concrete manipulatives. Will my students’ love for math as first graders be non-existent because my lessons will be like those classrooms I observed? </a:t>
            </a:r>
            <a:r>
              <a:rPr b="0" lang="en-GB" sz="2100" u="sng">
                <a:solidFill>
                  <a:schemeClr val="dk1"/>
                </a:solidFill>
              </a:rPr>
              <a:t>The thoughts of my first graders not absolutely loving math is one that haunts me. Then I realized, manipulatives do not have to stay inside the walls of a school.</a:t>
            </a:r>
            <a:endParaRPr b="0" sz="2100" u="sng">
              <a:solidFill>
                <a:schemeClr val="dk1"/>
              </a:solidFill>
            </a:endParaRPr>
          </a:p>
          <a:p>
            <a:pPr indent="0" lvl="0" marL="0" rtl="0" algn="l">
              <a:spcBef>
                <a:spcPts val="0"/>
              </a:spcBef>
              <a:spcAft>
                <a:spcPts val="160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 name="Shape 569"/>
        <p:cNvGrpSpPr/>
        <p:nvPr/>
      </p:nvGrpSpPr>
      <p:grpSpPr>
        <a:xfrm>
          <a:off x="0" y="0"/>
          <a:ext cx="0" cy="0"/>
          <a:chOff x="0" y="0"/>
          <a:chExt cx="0" cy="0"/>
        </a:xfrm>
      </p:grpSpPr>
      <p:sp>
        <p:nvSpPr>
          <p:cNvPr id="570" name="Google Shape;570;p23"/>
          <p:cNvSpPr txBox="1"/>
          <p:nvPr>
            <p:ph type="title"/>
          </p:nvPr>
        </p:nvSpPr>
        <p:spPr>
          <a:xfrm>
            <a:off x="1052600" y="842625"/>
            <a:ext cx="7084500" cy="355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sz="3600">
                <a:solidFill>
                  <a:srgbClr val="4E74A3"/>
                </a:solidFill>
              </a:rPr>
              <a:t>If my project is successful, then my students’ love for math and learning can continue during at home learning and hopefully inspire other teachers to use hands on manipulatives and materials along with technology more often.</a:t>
            </a:r>
            <a:r>
              <a:rPr b="1" lang="en-GB" sz="5500">
                <a:solidFill>
                  <a:srgbClr val="4E74A3"/>
                </a:solidFill>
              </a:rPr>
              <a:t>.</a:t>
            </a:r>
            <a:r>
              <a:rPr lang="en-GB" sz="3300">
                <a:solidFill>
                  <a:srgbClr val="C6839A"/>
                </a:solidFill>
              </a:rPr>
              <a:t> </a:t>
            </a:r>
            <a:endParaRPr sz="3300">
              <a:solidFill>
                <a:srgbClr val="C6839A"/>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0152_Seys_Template_SlidesMania">
  <a:themeElements>
    <a:clrScheme name="Simple Light">
      <a:dk1>
        <a:srgbClr val="000000"/>
      </a:dk1>
      <a:lt1>
        <a:srgbClr val="FFFFFF"/>
      </a:lt1>
      <a:dk2>
        <a:srgbClr val="595959"/>
      </a:dk2>
      <a:lt2>
        <a:srgbClr val="EEEEEE"/>
      </a:lt2>
      <a:accent1>
        <a:srgbClr val="C8D2BC"/>
      </a:accent1>
      <a:accent2>
        <a:srgbClr val="F8C78E"/>
      </a:accent2>
      <a:accent3>
        <a:srgbClr val="F0D77D"/>
      </a:accent3>
      <a:accent4>
        <a:srgbClr val="E2BCC9"/>
      </a:accent4>
      <a:accent5>
        <a:srgbClr val="C2B5D8"/>
      </a:accent5>
      <a:accent6>
        <a:srgbClr val="B1C4DA"/>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