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Lexend Dec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LexendDeca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c492b4f46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c492b4f4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c492b4f4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c492b4f4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Dell Student Tech Crew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896475" y="3509050"/>
            <a:ext cx="413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Partnership with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Floyd County Public School District 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and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Kentucky Valley Education Cooperative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580550" y="570025"/>
            <a:ext cx="7010400" cy="7002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Dell Student Tech Crew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56750" y="14287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Dell Student Tech Crew is a certification program dedicated to building future problem solvers to assist in the advancement and </a:t>
            </a:r>
            <a:r>
              <a:rPr lang="en"/>
              <a:t>maintenance</a:t>
            </a:r>
            <a:r>
              <a:rPr lang="en"/>
              <a:t> of technology. </a:t>
            </a:r>
            <a:endParaRPr/>
          </a:p>
        </p:txBody>
      </p:sp>
      <p:pic>
        <p:nvPicPr>
          <p:cNvPr descr="File:Dell Logo.svg - Wikipedia"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025" y="3438525"/>
            <a:ext cx="17642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t a Program - Dell Student TechCrew"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650" y="1270100"/>
            <a:ext cx="3773150" cy="215972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echCrew 101 - Dell Student TechCrew"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975" y="3429825"/>
            <a:ext cx="2686050" cy="170497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Dell Student Tech Crew 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Certification Process like Dell employees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Mentorship with Dell Employees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Practice and Perfect Customer Service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Develop Knowledge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Spark Innovation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685800" y="24977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District,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Opportunities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580550" y="205975"/>
            <a:ext cx="7992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Floyd County School of Innovation 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o photo description available."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0" y="1352550"/>
            <a:ext cx="3270850" cy="354068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May be an image of 1 person"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400" y="1479250"/>
            <a:ext cx="4037875" cy="302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580550" y="205975"/>
            <a:ext cx="7992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Floyd County Schools and KVEC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Option </a:t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Kentucky Valley Educational Cooperative Announces New Executive Director -  The Holler"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00" y="1764175"/>
            <a:ext cx="3852375" cy="2157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loyd County Schools"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0450" y="1674977"/>
            <a:ext cx="2459950" cy="2459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1494950" y="205975"/>
            <a:ext cx="6098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Nine Floyd County Students are Dell Tech Certified 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287343" y="11239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Branson Johnson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John Lewis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Michael Akers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Conner Lockhart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Brylie Pennington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Nate Ball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Ryan Hicks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Kanyan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Blankenship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 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Jacob Robinson </a:t>
            </a:r>
            <a:endParaRPr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ay be an image of one or more people, people standing and indoor"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25" y="1465187"/>
            <a:ext cx="2950850" cy="221312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19"/>
          <p:cNvSpPr txBox="1"/>
          <p:nvPr/>
        </p:nvSpPr>
        <p:spPr>
          <a:xfrm>
            <a:off x="459675" y="3789300"/>
            <a:ext cx="341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Branson Johnson and John Lewis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were Floyd County’s first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Dell Certified students through the Floyd County School of Innovation.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