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07e8caa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07e8caa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7e8caad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07e8caad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07e8caad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07e8caad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07e8caad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07e8caad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07e8caa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07e8caa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07e8caa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07e8caa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07e8caa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07e8caa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7e8caad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7e8caad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07e8caa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07e8caa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07e8caa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07e8caa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07e8caad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07e8caad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07e8caa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07e8caa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FTCxtUyPZHk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7DAPwUcSdvs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Xc5hLLG1CY8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66800"/>
            <a:ext cx="8520600" cy="109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 Virtual Worlds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 Lucas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Pikeville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Physics/Engineering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iPad + Explain Everything App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Whiteboard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Animation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Video editing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Packaged with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whiteboarding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on cloud storage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purchase each year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on repurchasing it with classroom budget yearly.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738" y="2465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iPad + Explain Everything App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6" y="1271575"/>
            <a:ext cx="3264475" cy="231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225" y="1088525"/>
            <a:ext cx="456161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0:00 - 1:13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ee how the co-founder of Explain Everything presents four things you can do using our interactive whiteboard in less than 3 minutes.&#10;&#10;🚀 Try out Explain Everything 👇🏽&#10;App Store – https://apple.co/2pR5xzu&#10;Google Play – http://bit.ly/2LYOaVW&#10;In your web browser – http://bit.ly/2osKpPR&#10;&#10;Make sure to follow us on Social Media: ✨&#10;📌 Twitter: https://twitter.com/explainevrythng &#10;📌 Facebook: https://www.facebook.com/explaineverything/&#10;📌 LinkedIn: https://www.linkedin.com/company/explain-everything-inc." id="136" name="Google Shape;136;p24" title="The Tour of Explain Everything Interactive Whiteboar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402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Proving and Measuring Outcomes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give a pre and post assessment before each use to gauge if students enjoy experience and make them more interested in STEM career.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RobotC Virtual Worlds -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Assign objectives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Vernier Video Analysis -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driving questions: pre assessment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Pointed questions on summative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Everything App -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math </a:t>
            </a:r>
            <a:r>
              <a:rPr lang="en"/>
              <a:t>retention</a:t>
            </a:r>
            <a:r>
              <a:rPr lang="en"/>
              <a:t> before/after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Survey to see if videos helped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of Practice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 we use technology to help spark interest in STEM fields even in a Pandemic?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Hybrid schedule (for now)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STEM classes need hands-on class.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Sparks interest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Step in scientists shoes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RobotC Virtual Worlds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Principles of Engineering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Vernier Video </a:t>
            </a:r>
            <a:r>
              <a:rPr lang="en" sz="2400"/>
              <a:t>Analysis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Intro to Physics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iPad - explain everything app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Physics/Engineering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RobotC Virtual Worlds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Simulator for VEX robotics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may or may not get to build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Depends on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use whether in or out of class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out, they still get entire </a:t>
            </a:r>
            <a:r>
              <a:rPr lang="en"/>
              <a:t>unit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in, saved tremendous amounts of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Perpetual license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738" y="445025"/>
            <a:ext cx="300037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300" y="24429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RobotC Virtual Worlds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754" y="181250"/>
            <a:ext cx="3001801" cy="224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901" y="2432065"/>
            <a:ext cx="3304374" cy="257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50" y="1829275"/>
            <a:ext cx="4574598" cy="257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RobotC Video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quick video that demonstrates ROBOTC Robot Virtual World" id="91" name="Google Shape;91;p18" title="VEX Gateway Robot Virtual World Exa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900" y="10177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Vernier Video Analysis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 Analysis app for computers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Streamlined and simple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video and then you’re off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Position graphs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Motion graphs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</a:t>
            </a:r>
            <a:r>
              <a:rPr lang="en"/>
              <a:t> directions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Perpetual license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263" y="142400"/>
            <a:ext cx="40100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650" y="2946950"/>
            <a:ext cx="3843400" cy="20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1400" y="-105850"/>
            <a:ext cx="4823398" cy="271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207" y="2677632"/>
            <a:ext cx="4591136" cy="23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4:00 - 5:05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s a quick introduction to the Vernier Video Analysis web application." id="114" name="Google Shape;114;p21" title="Vernier Video Analysis App Basic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012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