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7" r:id="rId2"/>
    <p:sldId id="258" r:id="rId3"/>
    <p:sldId id="263" r:id="rId4"/>
    <p:sldId id="259" r:id="rId5"/>
    <p:sldId id="268" r:id="rId6"/>
    <p:sldId id="260" r:id="rId7"/>
    <p:sldId id="261" r:id="rId8"/>
    <p:sldId id="269" r:id="rId9"/>
    <p:sldId id="270" r:id="rId10"/>
    <p:sldId id="271"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9" autoAdjust="0"/>
    <p:restoredTop sz="94660"/>
  </p:normalViewPr>
  <p:slideViewPr>
    <p:cSldViewPr snapToGrid="0">
      <p:cViewPr varScale="1">
        <p:scale>
          <a:sx n="112" d="100"/>
          <a:sy n="112" d="100"/>
        </p:scale>
        <p:origin x="7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6604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56703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97868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8932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20162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142439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68700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37263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17026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24611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61354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4644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C34FB-1F4C-4138-87EA-0DA17647C816}"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9689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C34FB-1F4C-4138-87EA-0DA17647C816}"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63835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C34FB-1F4C-4138-87EA-0DA17647C816}"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66377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75231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76108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7C34FB-1F4C-4138-87EA-0DA17647C816}" type="datetimeFigureOut">
              <a:rPr lang="en-US" smtClean="0"/>
              <a:t>4/22/21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25897D-C63B-4F78-A5E9-C4617440BF7D}" type="slidenum">
              <a:rPr lang="en-US" smtClean="0"/>
              <a:t>‹#›</a:t>
            </a:fld>
            <a:endParaRPr lang="en-US"/>
          </a:p>
        </p:txBody>
      </p:sp>
    </p:spTree>
    <p:extLst>
      <p:ext uri="{BB962C8B-B14F-4D97-AF65-F5344CB8AC3E}">
        <p14:creationId xmlns:p14="http://schemas.microsoft.com/office/powerpoint/2010/main" val="9176930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1" y="508530"/>
            <a:ext cx="9653441" cy="2616199"/>
          </a:xfrm>
        </p:spPr>
        <p:txBody>
          <a:bodyPr>
            <a:noAutofit/>
          </a:bodyPr>
          <a:lstStyle/>
          <a:p>
            <a:r>
              <a:rPr lang="en-US" sz="4800" b="1" dirty="0"/>
              <a:t>Case Studies that Captivate</a:t>
            </a:r>
            <a:endParaRPr lang="en-US" sz="4800" dirty="0"/>
          </a:p>
        </p:txBody>
      </p:sp>
      <p:sp>
        <p:nvSpPr>
          <p:cNvPr id="3" name="Subtitle 2"/>
          <p:cNvSpPr>
            <a:spLocks noGrp="1"/>
          </p:cNvSpPr>
          <p:nvPr>
            <p:ph type="subTitle" idx="1"/>
          </p:nvPr>
        </p:nvSpPr>
        <p:spPr>
          <a:xfrm>
            <a:off x="4515377" y="3124729"/>
            <a:ext cx="6987645" cy="1388534"/>
          </a:xfrm>
        </p:spPr>
        <p:txBody>
          <a:bodyPr>
            <a:normAutofit/>
          </a:bodyPr>
          <a:lstStyle/>
          <a:p>
            <a:r>
              <a:rPr lang="en-US" sz="2400" dirty="0"/>
              <a:t>Cortney Flannery Kidd</a:t>
            </a:r>
          </a:p>
          <a:p>
            <a:r>
              <a:rPr lang="en-US" sz="2400" dirty="0"/>
              <a:t>Floyd County School of Innovation</a:t>
            </a:r>
          </a:p>
        </p:txBody>
      </p:sp>
    </p:spTree>
    <p:extLst>
      <p:ext uri="{BB962C8B-B14F-4D97-AF65-F5344CB8AC3E}">
        <p14:creationId xmlns:p14="http://schemas.microsoft.com/office/powerpoint/2010/main" val="230359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Figuring it Out</a:t>
            </a:r>
          </a:p>
        </p:txBody>
      </p:sp>
      <p:pic>
        <p:nvPicPr>
          <p:cNvPr id="3" name="Picture 6" descr="May be an image of one or more people, laptop and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362" y="1752599"/>
            <a:ext cx="3447250" cy="4596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y be an image of one or mo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025" y="4050765"/>
            <a:ext cx="3343494" cy="2507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one or more people and text that says 'D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115" y="1467433"/>
            <a:ext cx="3328404" cy="249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1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Figuring it Out</a:t>
            </a:r>
          </a:p>
        </p:txBody>
      </p:sp>
      <p:pic>
        <p:nvPicPr>
          <p:cNvPr id="3" name="Picture 2"/>
          <p:cNvPicPr>
            <a:picLocks noChangeAspect="1"/>
          </p:cNvPicPr>
          <p:nvPr/>
        </p:nvPicPr>
        <p:blipFill>
          <a:blip r:embed="rId2"/>
          <a:stretch>
            <a:fillRect/>
          </a:stretch>
        </p:blipFill>
        <p:spPr>
          <a:xfrm>
            <a:off x="2455668" y="1602037"/>
            <a:ext cx="5256956" cy="22540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68" y="4296977"/>
            <a:ext cx="8278364" cy="2275925"/>
          </a:xfrm>
          <a:prstGeom prst="rect">
            <a:avLst/>
          </a:prstGeom>
        </p:spPr>
      </p:pic>
      <p:pic>
        <p:nvPicPr>
          <p:cNvPr id="3076" name="Picture 4" descr="https://static.nsta.org/images/products/EngInLifeSci_9_12_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1615" y="1266738"/>
            <a:ext cx="2252417" cy="29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9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a:t>Planning</a:t>
            </a:r>
          </a:p>
        </p:txBody>
      </p:sp>
      <p:sp>
        <p:nvSpPr>
          <p:cNvPr id="9" name="Content Placeholder 2"/>
          <p:cNvSpPr>
            <a:spLocks noGrp="1"/>
          </p:cNvSpPr>
          <p:nvPr>
            <p:ph idx="1"/>
          </p:nvPr>
        </p:nvSpPr>
        <p:spPr>
          <a:xfrm>
            <a:off x="2173287" y="1752599"/>
            <a:ext cx="10018713" cy="2705101"/>
          </a:xfrm>
        </p:spPr>
        <p:txBody>
          <a:bodyPr>
            <a:normAutofit/>
          </a:bodyPr>
          <a:lstStyle/>
          <a:p>
            <a:r>
              <a:rPr lang="en-US" dirty="0"/>
              <a:t>Inspiration for Project</a:t>
            </a:r>
          </a:p>
          <a:p>
            <a:r>
              <a:rPr lang="en-US" dirty="0"/>
              <a:t>Purpose for Investigation</a:t>
            </a:r>
          </a:p>
          <a:p>
            <a:r>
              <a:rPr lang="en-US" dirty="0"/>
              <a:t>Where Is the Money the Money Go?</a:t>
            </a:r>
          </a:p>
          <a:p>
            <a:r>
              <a:rPr lang="en-US" dirty="0"/>
              <a:t>Plan of Action</a:t>
            </a:r>
          </a:p>
          <a:p>
            <a:r>
              <a:rPr lang="en-US" dirty="0"/>
              <a:t>Evaluation of Learning</a:t>
            </a:r>
          </a:p>
        </p:txBody>
      </p:sp>
    </p:spTree>
    <p:extLst>
      <p:ext uri="{BB962C8B-B14F-4D97-AF65-F5344CB8AC3E}">
        <p14:creationId xmlns:p14="http://schemas.microsoft.com/office/powerpoint/2010/main" val="138484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704901"/>
            <a:ext cx="10018713" cy="783771"/>
          </a:xfrm>
        </p:spPr>
        <p:txBody>
          <a:bodyPr anchor="t"/>
          <a:lstStyle/>
          <a:p>
            <a:r>
              <a:rPr lang="en-US" dirty="0"/>
              <a:t>Inspiration for Project</a:t>
            </a:r>
          </a:p>
        </p:txBody>
      </p:sp>
      <p:sp>
        <p:nvSpPr>
          <p:cNvPr id="3" name="TextBox 2"/>
          <p:cNvSpPr txBox="1"/>
          <p:nvPr/>
        </p:nvSpPr>
        <p:spPr>
          <a:xfrm>
            <a:off x="1828800" y="1923037"/>
            <a:ext cx="9674223" cy="2554545"/>
          </a:xfrm>
          <a:prstGeom prst="rect">
            <a:avLst/>
          </a:prstGeom>
          <a:noFill/>
        </p:spPr>
        <p:txBody>
          <a:bodyPr wrap="square" rtlCol="0">
            <a:spAutoFit/>
          </a:bodyPr>
          <a:lstStyle/>
          <a:p>
            <a:r>
              <a:rPr lang="en-US" sz="3200" dirty="0"/>
              <a:t>As remote learning has become an obvious necessity to education, class norms must be reevaluated and learning has to be refocused.  I want to reinvent and use these virtual opportunities to create a new version of higher level learning.</a:t>
            </a:r>
          </a:p>
        </p:txBody>
      </p:sp>
    </p:spTree>
    <p:extLst>
      <p:ext uri="{BB962C8B-B14F-4D97-AF65-F5344CB8AC3E}">
        <p14:creationId xmlns:p14="http://schemas.microsoft.com/office/powerpoint/2010/main" val="234895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normAutofit/>
          </a:bodyPr>
          <a:lstStyle/>
          <a:p>
            <a:r>
              <a:rPr lang="en-US" sz="3600" dirty="0"/>
              <a:t>Purpose for Investigation</a:t>
            </a:r>
          </a:p>
        </p:txBody>
      </p:sp>
      <p:sp>
        <p:nvSpPr>
          <p:cNvPr id="3" name="Content Placeholder 2"/>
          <p:cNvSpPr>
            <a:spLocks noGrp="1"/>
          </p:cNvSpPr>
          <p:nvPr>
            <p:ph idx="1"/>
          </p:nvPr>
        </p:nvSpPr>
        <p:spPr>
          <a:xfrm>
            <a:off x="1770058" y="1514475"/>
            <a:ext cx="10018713" cy="4757737"/>
          </a:xfrm>
        </p:spPr>
        <p:txBody>
          <a:bodyPr>
            <a:normAutofit/>
          </a:bodyPr>
          <a:lstStyle/>
          <a:p>
            <a:r>
              <a:rPr lang="en-US" sz="3200" dirty="0"/>
              <a:t>With the implementation of the Next Generation Science Standards (NGSS), there is great emphasis on student students being able to properly prepare a claim and then support their reasoning.</a:t>
            </a:r>
          </a:p>
          <a:p>
            <a:r>
              <a:rPr lang="en-US" sz="3200" dirty="0"/>
              <a:t>In order to check for full understanding of data interpretation, I have decided that case studies and interactive materials are the ultimate opportunity for students to use a true problem-solving process to explain logic and science.</a:t>
            </a:r>
          </a:p>
        </p:txBody>
      </p:sp>
    </p:spTree>
    <p:extLst>
      <p:ext uri="{BB962C8B-B14F-4D97-AF65-F5344CB8AC3E}">
        <p14:creationId xmlns:p14="http://schemas.microsoft.com/office/powerpoint/2010/main" val="361017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normAutofit/>
          </a:bodyPr>
          <a:lstStyle/>
          <a:p>
            <a:r>
              <a:rPr lang="en-US" sz="3600" dirty="0"/>
              <a:t>Where the Money Went…</a:t>
            </a:r>
          </a:p>
        </p:txBody>
      </p:sp>
      <p:sp>
        <p:nvSpPr>
          <p:cNvPr id="3" name="Content Placeholder 2"/>
          <p:cNvSpPr>
            <a:spLocks noGrp="1"/>
          </p:cNvSpPr>
          <p:nvPr>
            <p:ph idx="1"/>
          </p:nvPr>
        </p:nvSpPr>
        <p:spPr>
          <a:xfrm>
            <a:off x="1484309" y="1752599"/>
            <a:ext cx="10461257" cy="3124201"/>
          </a:xfrm>
        </p:spPr>
        <p:txBody>
          <a:bodyPr numCol="2" anchor="t">
            <a:noAutofit/>
          </a:bodyPr>
          <a:lstStyle/>
          <a:p>
            <a:r>
              <a:rPr lang="en-US" sz="2800" dirty="0"/>
              <a:t>Case Study Set from ScienceOutside.org</a:t>
            </a:r>
          </a:p>
          <a:p>
            <a:r>
              <a:rPr lang="en-US" sz="2800" dirty="0"/>
              <a:t>NSTA Discovering Engineering in Biology: Case Studies</a:t>
            </a:r>
          </a:p>
          <a:p>
            <a:pPr marL="0" indent="0">
              <a:buNone/>
            </a:pPr>
            <a:endParaRPr lang="en-US" sz="2800" dirty="0"/>
          </a:p>
          <a:p>
            <a:r>
              <a:rPr lang="en-US" sz="2800" dirty="0"/>
              <a:t>Engineering in Life Science</a:t>
            </a:r>
          </a:p>
          <a:p>
            <a:r>
              <a:rPr lang="en-US" sz="2800" dirty="0"/>
              <a:t>NSTA </a:t>
            </a:r>
            <a:r>
              <a:rPr lang="en-US" sz="2800" dirty="0" err="1"/>
              <a:t>Ebook</a:t>
            </a:r>
            <a:r>
              <a:rPr lang="en-US" sz="2800" dirty="0"/>
              <a:t> Interactive Class Subscriptions (7 Class Titles)</a:t>
            </a:r>
          </a:p>
          <a:p>
            <a:endParaRPr lang="en-US" sz="2800" dirty="0"/>
          </a:p>
        </p:txBody>
      </p:sp>
      <p:pic>
        <p:nvPicPr>
          <p:cNvPr id="2052" name="Picture 4" descr="Image result for grant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218" y="4230282"/>
            <a:ext cx="3720894" cy="212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a:t>Plan of Action</a:t>
            </a:r>
          </a:p>
        </p:txBody>
      </p:sp>
      <p:sp>
        <p:nvSpPr>
          <p:cNvPr id="3" name="Content Placeholder 2"/>
          <p:cNvSpPr>
            <a:spLocks noGrp="1"/>
          </p:cNvSpPr>
          <p:nvPr>
            <p:ph idx="1"/>
          </p:nvPr>
        </p:nvSpPr>
        <p:spPr>
          <a:xfrm>
            <a:off x="1484308" y="1498061"/>
            <a:ext cx="10018713" cy="3955682"/>
          </a:xfrm>
        </p:spPr>
        <p:txBody>
          <a:bodyPr anchor="t">
            <a:noAutofit/>
          </a:bodyPr>
          <a:lstStyle/>
          <a:p>
            <a:r>
              <a:rPr lang="en-US" sz="2800" dirty="0"/>
              <a:t>The plan was designed to promote PBL strategies that allow students to work through “experience learning”.  They were presented with open ended problems on relevant topics and were able to analyze and create solutions for themselves.</a:t>
            </a:r>
          </a:p>
          <a:p>
            <a:r>
              <a:rPr lang="en-US" sz="2800" dirty="0"/>
              <a:t>Because many of my classes are also Career and Technical Education courses, I intended to use both the case studies and the interactive texts to keep them immersed in full learning virtually or face to face.</a:t>
            </a:r>
          </a:p>
          <a:p>
            <a:pPr marL="0" indent="0">
              <a:buNone/>
            </a:pPr>
            <a:endParaRPr lang="en-US" sz="2800" dirty="0"/>
          </a:p>
        </p:txBody>
      </p:sp>
    </p:spTree>
    <p:extLst>
      <p:ext uri="{BB962C8B-B14F-4D97-AF65-F5344CB8AC3E}">
        <p14:creationId xmlns:p14="http://schemas.microsoft.com/office/powerpoint/2010/main" val="76722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Evaluation and Evidence</a:t>
            </a:r>
          </a:p>
        </p:txBody>
      </p:sp>
      <p:sp>
        <p:nvSpPr>
          <p:cNvPr id="3" name="Content Placeholder 2"/>
          <p:cNvSpPr>
            <a:spLocks noGrp="1"/>
          </p:cNvSpPr>
          <p:nvPr>
            <p:ph idx="1"/>
          </p:nvPr>
        </p:nvSpPr>
        <p:spPr>
          <a:xfrm>
            <a:off x="1484310" y="1462949"/>
            <a:ext cx="10325069" cy="4038601"/>
          </a:xfrm>
        </p:spPr>
        <p:txBody>
          <a:bodyPr anchor="t">
            <a:noAutofit/>
          </a:bodyPr>
          <a:lstStyle/>
          <a:p>
            <a:r>
              <a:rPr lang="en-US" sz="3200" dirty="0"/>
              <a:t>Students have been formatively assessed on a regular basis using multiple methods.  </a:t>
            </a:r>
          </a:p>
          <a:p>
            <a:r>
              <a:rPr lang="en-US" sz="3200" dirty="0"/>
              <a:t>Rubrics, technical writing, and engagement in scientific arguments allowed for monitoring of effective communication.</a:t>
            </a:r>
          </a:p>
          <a:p>
            <a:r>
              <a:rPr lang="en-US" sz="3200" dirty="0"/>
              <a:t>Student work has been displayed, videoed, recorded, and presented in social settings (when allowed).</a:t>
            </a:r>
          </a:p>
        </p:txBody>
      </p:sp>
    </p:spTree>
    <p:extLst>
      <p:ext uri="{BB962C8B-B14F-4D97-AF65-F5344CB8AC3E}">
        <p14:creationId xmlns:p14="http://schemas.microsoft.com/office/powerpoint/2010/main" val="2882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Figuring it Out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422" y="1377385"/>
            <a:ext cx="3068738" cy="40916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896" y="1377384"/>
            <a:ext cx="3068738" cy="40916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369" y="1377384"/>
            <a:ext cx="3068739" cy="4091651"/>
          </a:xfrm>
          <a:prstGeom prst="rect">
            <a:avLst/>
          </a:prstGeom>
        </p:spPr>
      </p:pic>
    </p:spTree>
    <p:extLst>
      <p:ext uri="{BB962C8B-B14F-4D97-AF65-F5344CB8AC3E}">
        <p14:creationId xmlns:p14="http://schemas.microsoft.com/office/powerpoint/2010/main" val="71127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Figuring it Out</a:t>
            </a:r>
          </a:p>
        </p:txBody>
      </p:sp>
      <p:pic>
        <p:nvPicPr>
          <p:cNvPr id="1026" name="Picture 2" descr="May be an image of standing and in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508" y="1351734"/>
            <a:ext cx="3573000" cy="4763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1705" y="1351734"/>
            <a:ext cx="3573000" cy="476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12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Retrospect</Template>
  <TotalTime>585</TotalTime>
  <Words>329</Words>
  <Application>Microsoft Macintosh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Arial Black</vt:lpstr>
      <vt:lpstr>Parallax</vt:lpstr>
      <vt:lpstr>Case Studies that Captivate</vt:lpstr>
      <vt:lpstr>Planning</vt:lpstr>
      <vt:lpstr>Inspiration for Project</vt:lpstr>
      <vt:lpstr>Purpose for Investigation</vt:lpstr>
      <vt:lpstr>Where the Money Went…</vt:lpstr>
      <vt:lpstr>Plan of Action</vt:lpstr>
      <vt:lpstr>Evaluation and Evidence</vt:lpstr>
      <vt:lpstr>Figuring it Out</vt:lpstr>
      <vt:lpstr>Figuring it Out</vt:lpstr>
      <vt:lpstr>Figuring it Out</vt:lpstr>
      <vt:lpstr>Figuring it Out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Flannery, Cortney</dc:creator>
  <cp:lastModifiedBy>Carpenter, Bernadette</cp:lastModifiedBy>
  <cp:revision>17</cp:revision>
  <dcterms:created xsi:type="dcterms:W3CDTF">2017-04-05T01:23:10Z</dcterms:created>
  <dcterms:modified xsi:type="dcterms:W3CDTF">2021-04-22T21:09:08Z</dcterms:modified>
</cp:coreProperties>
</file>