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7" r:id="rId2"/>
    <p:sldId id="258" r:id="rId3"/>
    <p:sldId id="263" r:id="rId4"/>
    <p:sldId id="259" r:id="rId5"/>
    <p:sldId id="268" r:id="rId6"/>
    <p:sldId id="260" r:id="rId7"/>
    <p:sldId id="261"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9" autoAdjust="0"/>
    <p:restoredTop sz="94660"/>
  </p:normalViewPr>
  <p:slideViewPr>
    <p:cSldViewPr snapToGrid="0">
      <p:cViewPr varScale="1">
        <p:scale>
          <a:sx n="112" d="100"/>
          <a:sy n="112" d="100"/>
        </p:scale>
        <p:origin x="7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E25897D-C63B-4F78-A5E9-C4617440BF7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048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57581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487116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0488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270151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7C34FB-1F4C-4138-87EA-0DA17647C816}"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28719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7C34FB-1F4C-4138-87EA-0DA17647C816}"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83140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40258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400044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206376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414946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C34FB-1F4C-4138-87EA-0DA17647C81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151474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339872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7C34FB-1F4C-4138-87EA-0DA17647C816}"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7756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7C34FB-1F4C-4138-87EA-0DA17647C816}"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277472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C34FB-1F4C-4138-87EA-0DA17647C816}"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366160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247138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C34FB-1F4C-4138-87EA-0DA17647C81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5897D-C63B-4F78-A5E9-C4617440BF7D}" type="slidenum">
              <a:rPr lang="en-US" smtClean="0"/>
              <a:t>‹#›</a:t>
            </a:fld>
            <a:endParaRPr lang="en-US"/>
          </a:p>
        </p:txBody>
      </p:sp>
    </p:spTree>
    <p:extLst>
      <p:ext uri="{BB962C8B-B14F-4D97-AF65-F5344CB8AC3E}">
        <p14:creationId xmlns:p14="http://schemas.microsoft.com/office/powerpoint/2010/main" val="225789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3C7C34FB-1F4C-4138-87EA-0DA17647C816}" type="datetimeFigureOut">
              <a:rPr lang="en-US" smtClean="0"/>
              <a:t>4/22/21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FE25897D-C63B-4F78-A5E9-C4617440BF7D}" type="slidenum">
              <a:rPr lang="en-US" smtClean="0"/>
              <a:t>‹#›</a:t>
            </a:fld>
            <a:endParaRPr lang="en-US"/>
          </a:p>
        </p:txBody>
      </p:sp>
    </p:spTree>
    <p:extLst>
      <p:ext uri="{BB962C8B-B14F-4D97-AF65-F5344CB8AC3E}">
        <p14:creationId xmlns:p14="http://schemas.microsoft.com/office/powerpoint/2010/main" val="232009628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5218" y="508530"/>
            <a:ext cx="9653441" cy="2616199"/>
          </a:xfrm>
        </p:spPr>
        <p:txBody>
          <a:bodyPr>
            <a:noAutofit/>
          </a:bodyPr>
          <a:lstStyle/>
          <a:p>
            <a:r>
              <a:rPr lang="en-US" sz="4800" b="1" dirty="0"/>
              <a:t>Building Bridges to the Future</a:t>
            </a:r>
            <a:endParaRPr lang="en-US" sz="4800" dirty="0"/>
          </a:p>
        </p:txBody>
      </p:sp>
      <p:sp>
        <p:nvSpPr>
          <p:cNvPr id="3" name="Subtitle 2"/>
          <p:cNvSpPr>
            <a:spLocks noGrp="1"/>
          </p:cNvSpPr>
          <p:nvPr>
            <p:ph type="subTitle" idx="1"/>
          </p:nvPr>
        </p:nvSpPr>
        <p:spPr>
          <a:xfrm>
            <a:off x="3901014" y="3124729"/>
            <a:ext cx="6987645" cy="1388534"/>
          </a:xfrm>
        </p:spPr>
        <p:txBody>
          <a:bodyPr>
            <a:normAutofit/>
          </a:bodyPr>
          <a:lstStyle/>
          <a:p>
            <a:r>
              <a:rPr lang="en-US" sz="2400" dirty="0"/>
              <a:t>Cortney Flannery Kidd</a:t>
            </a:r>
          </a:p>
          <a:p>
            <a:r>
              <a:rPr lang="en-US" sz="2400" dirty="0"/>
              <a:t>Floyd County School of Innovation</a:t>
            </a:r>
          </a:p>
        </p:txBody>
      </p:sp>
    </p:spTree>
    <p:extLst>
      <p:ext uri="{BB962C8B-B14F-4D97-AF65-F5344CB8AC3E}">
        <p14:creationId xmlns:p14="http://schemas.microsoft.com/office/powerpoint/2010/main" val="230359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1965"/>
          </a:xfrm>
        </p:spPr>
        <p:txBody>
          <a:bodyPr>
            <a:normAutofit fontScale="90000"/>
          </a:bodyPr>
          <a:lstStyle/>
          <a:p>
            <a:r>
              <a:rPr lang="en-US" dirty="0"/>
              <a:t>From paper plans  to wooden wows!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18" y="1817225"/>
            <a:ext cx="3865943" cy="289945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1049" y="1817224"/>
            <a:ext cx="3865943" cy="28994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992" y="1817225"/>
            <a:ext cx="3865943" cy="2899457"/>
          </a:xfrm>
          <a:prstGeom prst="rect">
            <a:avLst/>
          </a:prstGeom>
        </p:spPr>
      </p:pic>
    </p:spTree>
    <p:extLst>
      <p:ext uri="{BB962C8B-B14F-4D97-AF65-F5344CB8AC3E}">
        <p14:creationId xmlns:p14="http://schemas.microsoft.com/office/powerpoint/2010/main" val="177511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1965"/>
          </a:xfrm>
        </p:spPr>
        <p:txBody>
          <a:bodyPr>
            <a:normAutofit fontScale="90000"/>
          </a:bodyPr>
          <a:lstStyle/>
          <a:p>
            <a:r>
              <a:rPr lang="en-US" dirty="0"/>
              <a:t>From paper plans  to wooden wows!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219" t="24442" r="-8219" b="9196"/>
          <a:stretch/>
        </p:blipFill>
        <p:spPr>
          <a:xfrm>
            <a:off x="212647" y="3819645"/>
            <a:ext cx="3279036" cy="16320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330" y="1374497"/>
            <a:ext cx="2632517" cy="35100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647" y="1154574"/>
            <a:ext cx="3013277" cy="225995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3444" y="1374498"/>
            <a:ext cx="2632517" cy="351002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8558" y="1374499"/>
            <a:ext cx="2632517" cy="3510023"/>
          </a:xfrm>
          <a:prstGeom prst="rect">
            <a:avLst/>
          </a:prstGeom>
        </p:spPr>
      </p:pic>
    </p:spTree>
    <p:extLst>
      <p:ext uri="{BB962C8B-B14F-4D97-AF65-F5344CB8AC3E}">
        <p14:creationId xmlns:p14="http://schemas.microsoft.com/office/powerpoint/2010/main" val="305384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1965"/>
          </a:xfrm>
        </p:spPr>
        <p:txBody>
          <a:bodyPr>
            <a:normAutofit fontScale="90000"/>
          </a:bodyPr>
          <a:lstStyle/>
          <a:p>
            <a:r>
              <a:rPr lang="en-US" dirty="0"/>
              <a:t>From paper plans  to wooden wows!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8071" b="19335"/>
          <a:stretch/>
        </p:blipFill>
        <p:spPr>
          <a:xfrm>
            <a:off x="83918" y="3376589"/>
            <a:ext cx="2985640" cy="24917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8" y="1056004"/>
            <a:ext cx="2985640" cy="22392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142" y="1447717"/>
            <a:ext cx="2771273" cy="36950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1523" y="1447718"/>
            <a:ext cx="2771273" cy="369503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9904" y="1447718"/>
            <a:ext cx="2771273" cy="3695031"/>
          </a:xfrm>
          <a:prstGeom prst="rect">
            <a:avLst/>
          </a:prstGeom>
        </p:spPr>
      </p:pic>
    </p:spTree>
    <p:extLst>
      <p:ext uri="{BB962C8B-B14F-4D97-AF65-F5344CB8AC3E}">
        <p14:creationId xmlns:p14="http://schemas.microsoft.com/office/powerpoint/2010/main" val="168844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1965"/>
          </a:xfrm>
        </p:spPr>
        <p:txBody>
          <a:bodyPr>
            <a:normAutofit/>
          </a:bodyPr>
          <a:lstStyle/>
          <a:p>
            <a:r>
              <a:rPr lang="en-US" dirty="0"/>
              <a:t>Sustainability</a:t>
            </a:r>
          </a:p>
        </p:txBody>
      </p:sp>
      <p:sp>
        <p:nvSpPr>
          <p:cNvPr id="3" name="TextBox 2"/>
          <p:cNvSpPr txBox="1"/>
          <p:nvPr/>
        </p:nvSpPr>
        <p:spPr>
          <a:xfrm>
            <a:off x="241298" y="1288647"/>
            <a:ext cx="9674223"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This project is 100% something that can be continued with replenishment of consumables.  Students will be able to alternate between different model builds (towers, bridges, extension arms, etc.)  This step by step approach is wonderful for covering the engineering process and promoting learning with intentional planning and revision.</a:t>
            </a:r>
          </a:p>
        </p:txBody>
      </p:sp>
    </p:spTree>
    <p:extLst>
      <p:ext uri="{BB962C8B-B14F-4D97-AF65-F5344CB8AC3E}">
        <p14:creationId xmlns:p14="http://schemas.microsoft.com/office/powerpoint/2010/main" val="172679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4" y="285750"/>
            <a:ext cx="10018713" cy="885825"/>
          </a:xfrm>
        </p:spPr>
        <p:txBody>
          <a:bodyPr>
            <a:normAutofit/>
          </a:bodyPr>
          <a:lstStyle/>
          <a:p>
            <a:r>
              <a:rPr lang="en-US" sz="4900" dirty="0"/>
              <a:t>Planning</a:t>
            </a:r>
          </a:p>
        </p:txBody>
      </p:sp>
      <p:sp>
        <p:nvSpPr>
          <p:cNvPr id="9" name="Content Placeholder 2"/>
          <p:cNvSpPr>
            <a:spLocks noGrp="1"/>
          </p:cNvSpPr>
          <p:nvPr>
            <p:ph idx="1"/>
          </p:nvPr>
        </p:nvSpPr>
        <p:spPr>
          <a:xfrm>
            <a:off x="255584" y="1356770"/>
            <a:ext cx="4973640" cy="3975463"/>
          </a:xfrm>
        </p:spPr>
        <p:txBody>
          <a:bodyPr numCol="1">
            <a:normAutofit/>
          </a:bodyPr>
          <a:lstStyle/>
          <a:p>
            <a:r>
              <a:rPr lang="en-US" sz="2800" dirty="0">
                <a:latin typeface="Arial Narrow" panose="020B0606020202030204" pitchFamily="34" charset="0"/>
                <a:cs typeface="Arial" panose="020B0604020202020204" pitchFamily="34" charset="0"/>
              </a:rPr>
              <a:t>Inspiration for Project</a:t>
            </a:r>
          </a:p>
          <a:p>
            <a:r>
              <a:rPr lang="en-US" sz="2800" dirty="0">
                <a:latin typeface="Arial Narrow" panose="020B0606020202030204" pitchFamily="34" charset="0"/>
                <a:cs typeface="Arial" panose="020B0604020202020204" pitchFamily="34" charset="0"/>
              </a:rPr>
              <a:t>Purpose for Investigation</a:t>
            </a:r>
          </a:p>
          <a:p>
            <a:r>
              <a:rPr lang="en-US" sz="2800" dirty="0">
                <a:latin typeface="Arial Narrow" panose="020B0606020202030204" pitchFamily="34" charset="0"/>
                <a:cs typeface="Arial" panose="020B0604020202020204" pitchFamily="34" charset="0"/>
              </a:rPr>
              <a:t>Where IS the Money Going?</a:t>
            </a:r>
          </a:p>
          <a:p>
            <a:r>
              <a:rPr lang="en-US" sz="2800" dirty="0">
                <a:latin typeface="Arial Narrow" panose="020B0606020202030204" pitchFamily="34" charset="0"/>
                <a:cs typeface="Arial" panose="020B0604020202020204" pitchFamily="34" charset="0"/>
              </a:rPr>
              <a:t>Plan of Action</a:t>
            </a:r>
          </a:p>
          <a:p>
            <a:r>
              <a:rPr lang="en-US" sz="2800" dirty="0">
                <a:latin typeface="Arial Narrow" panose="020B0606020202030204" pitchFamily="34" charset="0"/>
                <a:cs typeface="Arial" panose="020B0604020202020204" pitchFamily="34" charset="0"/>
              </a:rPr>
              <a:t>Assessment of Learning</a:t>
            </a:r>
          </a:p>
          <a:p>
            <a:r>
              <a:rPr lang="en-US" sz="2800" dirty="0">
                <a:latin typeface="Arial Narrow" panose="020B0606020202030204" pitchFamily="34" charset="0"/>
                <a:cs typeface="Arial" panose="020B0604020202020204" pitchFamily="34" charset="0"/>
              </a:rPr>
              <a:t>Sustainability</a:t>
            </a:r>
          </a:p>
          <a:p>
            <a:endParaRPr lang="en-US" sz="28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8484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98" y="290563"/>
            <a:ext cx="10018713" cy="783771"/>
          </a:xfrm>
        </p:spPr>
        <p:txBody>
          <a:bodyPr anchor="t">
            <a:normAutofit fontScale="90000"/>
          </a:bodyPr>
          <a:lstStyle/>
          <a:p>
            <a:r>
              <a:rPr lang="en-US" dirty="0"/>
              <a:t>Inspiration for Project</a:t>
            </a:r>
          </a:p>
        </p:txBody>
      </p:sp>
      <p:sp>
        <p:nvSpPr>
          <p:cNvPr id="3" name="TextBox 2"/>
          <p:cNvSpPr txBox="1"/>
          <p:nvPr/>
        </p:nvSpPr>
        <p:spPr>
          <a:xfrm>
            <a:off x="241298" y="1288647"/>
            <a:ext cx="9674223"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Innovative education is the “bridge to the future” for our students at our school, FCSI.  This project was designed with the idea of merging real life problems with creative activities that allow true skill development.</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95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98" y="271464"/>
            <a:ext cx="10018713" cy="914400"/>
          </a:xfrm>
        </p:spPr>
        <p:txBody>
          <a:bodyPr>
            <a:normAutofit/>
          </a:bodyPr>
          <a:lstStyle/>
          <a:p>
            <a:r>
              <a:rPr lang="en-US" sz="4900" dirty="0"/>
              <a:t>Purpose for Investigation</a:t>
            </a:r>
          </a:p>
        </p:txBody>
      </p:sp>
      <p:sp>
        <p:nvSpPr>
          <p:cNvPr id="4" name="TextBox 3"/>
          <p:cNvSpPr txBox="1"/>
          <p:nvPr/>
        </p:nvSpPr>
        <p:spPr>
          <a:xfrm>
            <a:off x="241298" y="1288647"/>
            <a:ext cx="10188577" cy="44012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intention in this design challenge was for students to experience a unique blended learning style that are intentionally designed so students could use both hands on and digital platforms to solve engineering problems.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Students were presented design parameters, expectations, and a problem to solve/challenge goal to meet.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This learning plan allowed for collaboration among peers- even those virtually participating.</a:t>
            </a:r>
          </a:p>
        </p:txBody>
      </p:sp>
    </p:spTree>
    <p:extLst>
      <p:ext uri="{BB962C8B-B14F-4D97-AF65-F5344CB8AC3E}">
        <p14:creationId xmlns:p14="http://schemas.microsoft.com/office/powerpoint/2010/main" val="361017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98" y="202797"/>
            <a:ext cx="10018713" cy="1085850"/>
          </a:xfrm>
        </p:spPr>
        <p:txBody>
          <a:bodyPr>
            <a:normAutofit/>
          </a:bodyPr>
          <a:lstStyle/>
          <a:p>
            <a:r>
              <a:rPr lang="en-US" sz="4900" dirty="0"/>
              <a:t>Where the money went…</a:t>
            </a:r>
          </a:p>
        </p:txBody>
      </p:sp>
      <p:pic>
        <p:nvPicPr>
          <p:cNvPr id="2052" name="Picture 4" descr="Image result for grant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106" y="1913780"/>
            <a:ext cx="3720894" cy="21255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1298" y="1288647"/>
            <a:ext cx="6030915"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Hamilton 3D Magic Pens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Model Bridge Classroom STEM Packs- Balsa Wood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NOVA </a:t>
            </a:r>
            <a:r>
              <a:rPr lang="en-US" sz="2800" dirty="0" err="1">
                <a:latin typeface="Arial" panose="020B0604020202020204" pitchFamily="34" charset="0"/>
                <a:cs typeface="Arial" panose="020B0604020202020204" pitchFamily="34" charset="0"/>
              </a:rPr>
              <a:t>Superbridge</a:t>
            </a:r>
            <a:r>
              <a:rPr lang="en-US" sz="2800" dirty="0">
                <a:latin typeface="Arial" panose="020B0604020202020204" pitchFamily="34" charset="0"/>
                <a:cs typeface="Arial" panose="020B0604020202020204" pitchFamily="34" charset="0"/>
              </a:rPr>
              <a:t> DVD</a:t>
            </a:r>
          </a:p>
          <a:p>
            <a:endParaRPr lang="en-US" sz="2800" dirty="0">
              <a:latin typeface="Arial" panose="020B0604020202020204" pitchFamily="34" charset="0"/>
              <a:cs typeface="Arial" panose="020B0604020202020204" pitchFamily="34" charset="0"/>
            </a:endParaRPr>
          </a:p>
        </p:txBody>
      </p:sp>
      <p:pic>
        <p:nvPicPr>
          <p:cNvPr id="1026" name="Picture 2" descr="Hamilton™ 3D Magic Pen™ STEAM Mega Pack | 3D Pens | STEM | Elementary  Education | Education Supplies | Nas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505" y="3379807"/>
            <a:ext cx="2104864" cy="21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59" y="200025"/>
            <a:ext cx="10018713" cy="1014413"/>
          </a:xfrm>
        </p:spPr>
        <p:txBody>
          <a:bodyPr>
            <a:normAutofit/>
          </a:bodyPr>
          <a:lstStyle/>
          <a:p>
            <a:r>
              <a:rPr lang="en-US" sz="4900" dirty="0"/>
              <a:t>Plan of Action</a:t>
            </a:r>
          </a:p>
        </p:txBody>
      </p:sp>
      <p:sp>
        <p:nvSpPr>
          <p:cNvPr id="5" name="TextBox 4"/>
          <p:cNvSpPr txBox="1"/>
          <p:nvPr/>
        </p:nvSpPr>
        <p:spPr>
          <a:xfrm>
            <a:off x="284159" y="1214438"/>
            <a:ext cx="9674223"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Students participated in a competitive design activity (towers for our particular need at the time) that ended in three part assessment-- communication/blueprint, scale modeling, and finally destructive testing.</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22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2" y="228602"/>
            <a:ext cx="10018713" cy="928688"/>
          </a:xfrm>
        </p:spPr>
        <p:txBody>
          <a:bodyPr>
            <a:normAutofit/>
          </a:bodyPr>
          <a:lstStyle/>
          <a:p>
            <a:r>
              <a:rPr lang="en-US" sz="4900" dirty="0"/>
              <a:t>Assessment of Learning</a:t>
            </a:r>
          </a:p>
        </p:txBody>
      </p:sp>
      <p:sp>
        <p:nvSpPr>
          <p:cNvPr id="5" name="TextBox 4"/>
          <p:cNvSpPr txBox="1"/>
          <p:nvPr/>
        </p:nvSpPr>
        <p:spPr>
          <a:xfrm>
            <a:off x="241298" y="1288647"/>
            <a:ext cx="9674223"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To assess student learning and use of the engineering targets, students will participate in “elevator pitches” where they will present their design strengths and challenges.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Students developed scale and prototype models.</a:t>
            </a:r>
          </a:p>
        </p:txBody>
      </p:sp>
    </p:spTree>
    <p:extLst>
      <p:ext uri="{BB962C8B-B14F-4D97-AF65-F5344CB8AC3E}">
        <p14:creationId xmlns:p14="http://schemas.microsoft.com/office/powerpoint/2010/main" val="2882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2" cy="1151965"/>
          </a:xfrm>
        </p:spPr>
        <p:txBody>
          <a:bodyPr>
            <a:normAutofit fontScale="90000"/>
          </a:bodyPr>
          <a:lstStyle/>
          <a:p>
            <a:r>
              <a:rPr lang="en-US" dirty="0"/>
              <a:t>From paper plans  to wooden wows!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765" y="1409031"/>
            <a:ext cx="2426343" cy="32351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9603" y="1409031"/>
            <a:ext cx="4313499" cy="32351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97" y="1409031"/>
            <a:ext cx="2426343" cy="3235124"/>
          </a:xfrm>
          <a:prstGeom prst="rect">
            <a:avLst/>
          </a:prstGeom>
        </p:spPr>
      </p:pic>
    </p:spTree>
    <p:extLst>
      <p:ext uri="{BB962C8B-B14F-4D97-AF65-F5344CB8AC3E}">
        <p14:creationId xmlns:p14="http://schemas.microsoft.com/office/powerpoint/2010/main" val="273541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18" y="107066"/>
            <a:ext cx="10396882" cy="1151965"/>
          </a:xfrm>
        </p:spPr>
        <p:txBody>
          <a:bodyPr>
            <a:normAutofit fontScale="90000"/>
          </a:bodyPr>
          <a:lstStyle/>
          <a:p>
            <a:r>
              <a:rPr lang="en-US" dirty="0"/>
              <a:t>From paper plans  to wooden wows!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918" y="1710444"/>
            <a:ext cx="2261404" cy="30152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18920" y="1710437"/>
            <a:ext cx="2261404" cy="30152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53923" y="1710438"/>
            <a:ext cx="2189991" cy="30152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28503" y="1710438"/>
            <a:ext cx="2258459" cy="301520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350098" y="1710439"/>
            <a:ext cx="2261404" cy="3015205"/>
          </a:xfrm>
          <a:prstGeom prst="rect">
            <a:avLst/>
          </a:prstGeom>
        </p:spPr>
      </p:pic>
    </p:spTree>
    <p:extLst>
      <p:ext uri="{BB962C8B-B14F-4D97-AF65-F5344CB8AC3E}">
        <p14:creationId xmlns:p14="http://schemas.microsoft.com/office/powerpoint/2010/main" val="17184795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Main Event</Template>
  <TotalTime>558</TotalTime>
  <Words>335</Words>
  <Application>Microsoft Macintosh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Narrow</vt:lpstr>
      <vt:lpstr>Impact</vt:lpstr>
      <vt:lpstr>Main Event</vt:lpstr>
      <vt:lpstr>Building Bridges to the Future</vt:lpstr>
      <vt:lpstr>Planning</vt:lpstr>
      <vt:lpstr>Inspiration for Project</vt:lpstr>
      <vt:lpstr>Purpose for Investigation</vt:lpstr>
      <vt:lpstr>Where the money went…</vt:lpstr>
      <vt:lpstr>Plan of Action</vt:lpstr>
      <vt:lpstr>Assessment of Learning</vt:lpstr>
      <vt:lpstr>From paper plans  to wooden wows!</vt:lpstr>
      <vt:lpstr>From paper plans  to wooden wows!</vt:lpstr>
      <vt:lpstr>From paper plans  to wooden wows!</vt:lpstr>
      <vt:lpstr>From paper plans  to wooden wows!</vt:lpstr>
      <vt:lpstr>From paper plans  to wooden wows!</vt:lpstr>
      <vt:lpstr>Sustainability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Flannery, Cortney</dc:creator>
  <cp:lastModifiedBy>Carpenter, Bernadette</cp:lastModifiedBy>
  <cp:revision>21</cp:revision>
  <dcterms:created xsi:type="dcterms:W3CDTF">2017-04-05T01:23:10Z</dcterms:created>
  <dcterms:modified xsi:type="dcterms:W3CDTF">2021-04-22T21:11:36Z</dcterms:modified>
</cp:coreProperties>
</file>