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Architects Daughter"/>
      <p:regular r:id="rId15"/>
    </p:embeddedFont>
    <p:embeddedFont>
      <p:font typeface="Permanent Marker"/>
      <p:regular r:id="rId16"/>
    </p:embeddedFont>
    <p:embeddedFont>
      <p:font typeface="Pacifico"/>
      <p:regular r:id="rId17"/>
    </p:embeddedFont>
    <p:embeddedFont>
      <p:font typeface="Alegreya"/>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legreya-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Alegreya-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rchitectsDaughter-regular.fntdata"/><Relationship Id="rId14" Type="http://schemas.openxmlformats.org/officeDocument/2006/relationships/slide" Target="slides/slide9.xml"/><Relationship Id="rId17" Type="http://schemas.openxmlformats.org/officeDocument/2006/relationships/font" Target="fonts/Pacifico-regular.fntdata"/><Relationship Id="rId16" Type="http://schemas.openxmlformats.org/officeDocument/2006/relationships/font" Target="fonts/PermanentMarker-regular.fntdata"/><Relationship Id="rId5" Type="http://schemas.openxmlformats.org/officeDocument/2006/relationships/notesMaster" Target="notesMasters/notesMaster1.xml"/><Relationship Id="rId19" Type="http://schemas.openxmlformats.org/officeDocument/2006/relationships/font" Target="fonts/Alegreya-bold.fntdata"/><Relationship Id="rId6" Type="http://schemas.openxmlformats.org/officeDocument/2006/relationships/slide" Target="slides/slide1.xml"/><Relationship Id="rId18" Type="http://schemas.openxmlformats.org/officeDocument/2006/relationships/font" Target="fonts/Alegrey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1dc297fbc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1dc297fbc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a1dc297fb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a1dc297fb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a1dc297fbc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a1dc297fbc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a1dc297fbc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a1dc297fbc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1dc297fbc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1dc297fbc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1dc297fbc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1dc297fbc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1dc297fbc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1dc297fbc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a1dc297fbc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a1dc297fbc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1dc297fbc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1dc297fbc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png"/><Relationship Id="rId13" Type="http://schemas.openxmlformats.org/officeDocument/2006/relationships/image" Target="../media/image9.png"/><Relationship Id="rId12"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png"/><Relationship Id="rId15" Type="http://schemas.openxmlformats.org/officeDocument/2006/relationships/image" Target="../media/image5.png"/><Relationship Id="rId14" Type="http://schemas.openxmlformats.org/officeDocument/2006/relationships/image" Target="../media/image20.png"/><Relationship Id="rId17" Type="http://schemas.openxmlformats.org/officeDocument/2006/relationships/image" Target="../media/image43.jpg"/><Relationship Id="rId16"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28.png"/><Relationship Id="rId13" Type="http://schemas.openxmlformats.org/officeDocument/2006/relationships/image" Target="../media/image10.png"/><Relationship Id="rId12" Type="http://schemas.openxmlformats.org/officeDocument/2006/relationships/image" Target="../media/image31.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33.png"/><Relationship Id="rId9" Type="http://schemas.openxmlformats.org/officeDocument/2006/relationships/image" Target="../media/image25.png"/><Relationship Id="rId15" Type="http://schemas.openxmlformats.org/officeDocument/2006/relationships/image" Target="../media/image34.png"/><Relationship Id="rId14" Type="http://schemas.openxmlformats.org/officeDocument/2006/relationships/image" Target="../media/image32.gif"/><Relationship Id="rId17" Type="http://schemas.openxmlformats.org/officeDocument/2006/relationships/image" Target="../media/image29.png"/><Relationship Id="rId16" Type="http://schemas.openxmlformats.org/officeDocument/2006/relationships/image" Target="../media/image30.png"/><Relationship Id="rId5" Type="http://schemas.openxmlformats.org/officeDocument/2006/relationships/image" Target="../media/image44.png"/><Relationship Id="rId19" Type="http://schemas.openxmlformats.org/officeDocument/2006/relationships/image" Target="../media/image38.png"/><Relationship Id="rId6" Type="http://schemas.openxmlformats.org/officeDocument/2006/relationships/image" Target="../media/image26.png"/><Relationship Id="rId18" Type="http://schemas.openxmlformats.org/officeDocument/2006/relationships/image" Target="../media/image36.png"/><Relationship Id="rId7" Type="http://schemas.openxmlformats.org/officeDocument/2006/relationships/image" Target="../media/image17.pn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png"/><Relationship Id="rId13" Type="http://schemas.openxmlformats.org/officeDocument/2006/relationships/image" Target="../media/image9.png"/><Relationship Id="rId12"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png"/><Relationship Id="rId15" Type="http://schemas.openxmlformats.org/officeDocument/2006/relationships/image" Target="../media/image5.png"/><Relationship Id="rId14" Type="http://schemas.openxmlformats.org/officeDocument/2006/relationships/image" Target="../media/image20.png"/><Relationship Id="rId17" Type="http://schemas.openxmlformats.org/officeDocument/2006/relationships/image" Target="../media/image43.jpg"/><Relationship Id="rId16"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52.png"/></Relationships>
</file>

<file path=ppt/slides/_rels/slide6.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1.png"/><Relationship Id="rId13" Type="http://schemas.openxmlformats.org/officeDocument/2006/relationships/image" Target="../media/image42.png"/><Relationship Id="rId12"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8.png"/><Relationship Id="rId9" Type="http://schemas.openxmlformats.org/officeDocument/2006/relationships/image" Target="../media/image19.png"/><Relationship Id="rId14" Type="http://schemas.openxmlformats.org/officeDocument/2006/relationships/image" Target="../media/image39.pn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53.png"/><Relationship Id="rId12"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33.png"/><Relationship Id="rId9"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26.png"/><Relationship Id="rId7" Type="http://schemas.openxmlformats.org/officeDocument/2006/relationships/image" Target="../media/image17.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20" Type="http://schemas.openxmlformats.org/officeDocument/2006/relationships/image" Target="../media/image61.png"/><Relationship Id="rId11" Type="http://schemas.openxmlformats.org/officeDocument/2006/relationships/image" Target="../media/image55.png"/><Relationship Id="rId10" Type="http://schemas.openxmlformats.org/officeDocument/2006/relationships/image" Target="../media/image65.png"/><Relationship Id="rId13" Type="http://schemas.openxmlformats.org/officeDocument/2006/relationships/image" Target="../media/image56.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6.jpg"/><Relationship Id="rId4" Type="http://schemas.openxmlformats.org/officeDocument/2006/relationships/image" Target="../media/image59.png"/><Relationship Id="rId9" Type="http://schemas.openxmlformats.org/officeDocument/2006/relationships/image" Target="../media/image54.png"/><Relationship Id="rId15" Type="http://schemas.openxmlformats.org/officeDocument/2006/relationships/image" Target="../media/image63.png"/><Relationship Id="rId14" Type="http://schemas.openxmlformats.org/officeDocument/2006/relationships/image" Target="../media/image10.png"/><Relationship Id="rId17" Type="http://schemas.openxmlformats.org/officeDocument/2006/relationships/image" Target="../media/image58.png"/><Relationship Id="rId16" Type="http://schemas.openxmlformats.org/officeDocument/2006/relationships/image" Target="../media/image64.png"/><Relationship Id="rId5" Type="http://schemas.openxmlformats.org/officeDocument/2006/relationships/image" Target="../media/image49.png"/><Relationship Id="rId19" Type="http://schemas.openxmlformats.org/officeDocument/2006/relationships/image" Target="../media/image62.png"/><Relationship Id="rId6" Type="http://schemas.openxmlformats.org/officeDocument/2006/relationships/image" Target="../media/image51.png"/><Relationship Id="rId18" Type="http://schemas.openxmlformats.org/officeDocument/2006/relationships/image" Target="../media/image60.png"/><Relationship Id="rId7" Type="http://schemas.openxmlformats.org/officeDocument/2006/relationships/image" Target="../media/image57.png"/><Relationship Id="rId8" Type="http://schemas.openxmlformats.org/officeDocument/2006/relationships/image" Target="../media/image66.png"/></Relationships>
</file>

<file path=ppt/slides/_rels/slide9.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7.png"/><Relationship Id="rId13" Type="http://schemas.openxmlformats.org/officeDocument/2006/relationships/image" Target="../media/image20.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png"/><Relationship Id="rId15" Type="http://schemas.openxmlformats.org/officeDocument/2006/relationships/image" Target="../media/image3.png"/><Relationship Id="rId14" Type="http://schemas.openxmlformats.org/officeDocument/2006/relationships/image" Target="../media/image5.png"/><Relationship Id="rId16" Type="http://schemas.openxmlformats.org/officeDocument/2006/relationships/image" Target="../media/image43.jp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7399" y="-2550"/>
            <a:ext cx="9261399" cy="5143500"/>
          </a:xfrm>
          <a:prstGeom prst="rect">
            <a:avLst/>
          </a:prstGeom>
          <a:noFill/>
          <a:ln>
            <a:noFill/>
          </a:ln>
        </p:spPr>
      </p:pic>
      <p:pic>
        <p:nvPicPr>
          <p:cNvPr id="55" name="Google Shape;55;p13"/>
          <p:cNvPicPr preferRelativeResize="0"/>
          <p:nvPr/>
        </p:nvPicPr>
        <p:blipFill rotWithShape="1">
          <a:blip r:embed="rId4">
            <a:alphaModFix/>
          </a:blip>
          <a:srcRect b="5075" l="9230" r="2014" t="14609"/>
          <a:stretch/>
        </p:blipFill>
        <p:spPr>
          <a:xfrm>
            <a:off x="476900" y="2121100"/>
            <a:ext cx="2138425" cy="2031800"/>
          </a:xfrm>
          <a:prstGeom prst="rect">
            <a:avLst/>
          </a:prstGeom>
          <a:noFill/>
          <a:ln>
            <a:noFill/>
          </a:ln>
        </p:spPr>
      </p:pic>
      <p:pic>
        <p:nvPicPr>
          <p:cNvPr id="56" name="Google Shape;56;p13"/>
          <p:cNvPicPr preferRelativeResize="0"/>
          <p:nvPr/>
        </p:nvPicPr>
        <p:blipFill>
          <a:blip r:embed="rId5">
            <a:alphaModFix/>
          </a:blip>
          <a:stretch>
            <a:fillRect/>
          </a:stretch>
        </p:blipFill>
        <p:spPr>
          <a:xfrm flipH="1">
            <a:off x="476900" y="862275"/>
            <a:ext cx="2234225" cy="3108150"/>
          </a:xfrm>
          <a:prstGeom prst="rect">
            <a:avLst/>
          </a:prstGeom>
          <a:noFill/>
          <a:ln>
            <a:noFill/>
          </a:ln>
        </p:spPr>
      </p:pic>
      <p:pic>
        <p:nvPicPr>
          <p:cNvPr descr="Empty wooden bookshelves Royalty Free Vector Image" id="57" name="Google Shape;57;p13"/>
          <p:cNvPicPr preferRelativeResize="0"/>
          <p:nvPr/>
        </p:nvPicPr>
        <p:blipFill rotWithShape="1">
          <a:blip r:embed="rId6">
            <a:alphaModFix/>
          </a:blip>
          <a:srcRect b="9649" l="0" r="0" t="0"/>
          <a:stretch/>
        </p:blipFill>
        <p:spPr>
          <a:xfrm>
            <a:off x="7996100" y="651700"/>
            <a:ext cx="915500" cy="3776225"/>
          </a:xfrm>
          <a:prstGeom prst="rect">
            <a:avLst/>
          </a:prstGeom>
          <a:noFill/>
          <a:ln>
            <a:noFill/>
          </a:ln>
        </p:spPr>
      </p:pic>
      <p:pic>
        <p:nvPicPr>
          <p:cNvPr id="58" name="Google Shape;58;p13"/>
          <p:cNvPicPr preferRelativeResize="0"/>
          <p:nvPr/>
        </p:nvPicPr>
        <p:blipFill>
          <a:blip r:embed="rId7">
            <a:alphaModFix/>
          </a:blip>
          <a:stretch>
            <a:fillRect/>
          </a:stretch>
        </p:blipFill>
        <p:spPr>
          <a:xfrm>
            <a:off x="-117400" y="3017925"/>
            <a:ext cx="915499" cy="1034475"/>
          </a:xfrm>
          <a:prstGeom prst="rect">
            <a:avLst/>
          </a:prstGeom>
          <a:noFill/>
          <a:ln>
            <a:noFill/>
          </a:ln>
        </p:spPr>
      </p:pic>
      <p:pic>
        <p:nvPicPr>
          <p:cNvPr id="59" name="Google Shape;59;p13"/>
          <p:cNvPicPr preferRelativeResize="0"/>
          <p:nvPr/>
        </p:nvPicPr>
        <p:blipFill>
          <a:blip r:embed="rId8">
            <a:alphaModFix/>
          </a:blip>
          <a:stretch>
            <a:fillRect/>
          </a:stretch>
        </p:blipFill>
        <p:spPr>
          <a:xfrm>
            <a:off x="-118938" y="-80200"/>
            <a:ext cx="3187312" cy="838254"/>
          </a:xfrm>
          <a:prstGeom prst="rect">
            <a:avLst/>
          </a:prstGeom>
          <a:noFill/>
          <a:ln>
            <a:noFill/>
          </a:ln>
        </p:spPr>
      </p:pic>
      <p:pic>
        <p:nvPicPr>
          <p:cNvPr id="60" name="Google Shape;60;p13"/>
          <p:cNvPicPr preferRelativeResize="0"/>
          <p:nvPr/>
        </p:nvPicPr>
        <p:blipFill>
          <a:blip r:embed="rId8">
            <a:alphaModFix/>
          </a:blip>
          <a:stretch>
            <a:fillRect/>
          </a:stretch>
        </p:blipFill>
        <p:spPr>
          <a:xfrm>
            <a:off x="3045737" y="-80200"/>
            <a:ext cx="3187312" cy="838254"/>
          </a:xfrm>
          <a:prstGeom prst="rect">
            <a:avLst/>
          </a:prstGeom>
          <a:noFill/>
          <a:ln>
            <a:noFill/>
          </a:ln>
        </p:spPr>
      </p:pic>
      <p:pic>
        <p:nvPicPr>
          <p:cNvPr id="61" name="Google Shape;61;p13"/>
          <p:cNvPicPr preferRelativeResize="0"/>
          <p:nvPr/>
        </p:nvPicPr>
        <p:blipFill rotWithShape="1">
          <a:blip r:embed="rId9">
            <a:alphaModFix/>
          </a:blip>
          <a:srcRect b="0" l="31620" r="25591" t="0"/>
          <a:stretch/>
        </p:blipFill>
        <p:spPr>
          <a:xfrm>
            <a:off x="8340100" y="2040075"/>
            <a:ext cx="571500" cy="1063350"/>
          </a:xfrm>
          <a:prstGeom prst="rect">
            <a:avLst/>
          </a:prstGeom>
          <a:noFill/>
          <a:ln>
            <a:noFill/>
          </a:ln>
        </p:spPr>
      </p:pic>
      <p:pic>
        <p:nvPicPr>
          <p:cNvPr id="62" name="Google Shape;62;p13"/>
          <p:cNvPicPr preferRelativeResize="0"/>
          <p:nvPr/>
        </p:nvPicPr>
        <p:blipFill>
          <a:blip r:embed="rId10">
            <a:alphaModFix/>
          </a:blip>
          <a:stretch>
            <a:fillRect/>
          </a:stretch>
        </p:blipFill>
        <p:spPr>
          <a:xfrm>
            <a:off x="7996100" y="1303400"/>
            <a:ext cx="674150" cy="581525"/>
          </a:xfrm>
          <a:prstGeom prst="rect">
            <a:avLst/>
          </a:prstGeom>
          <a:noFill/>
          <a:ln>
            <a:noFill/>
          </a:ln>
        </p:spPr>
      </p:pic>
      <p:pic>
        <p:nvPicPr>
          <p:cNvPr id="63" name="Google Shape;63;p13"/>
          <p:cNvPicPr preferRelativeResize="0"/>
          <p:nvPr/>
        </p:nvPicPr>
        <p:blipFill>
          <a:blip r:embed="rId11">
            <a:alphaModFix/>
          </a:blip>
          <a:stretch>
            <a:fillRect/>
          </a:stretch>
        </p:blipFill>
        <p:spPr>
          <a:xfrm>
            <a:off x="2711114" y="3352470"/>
            <a:ext cx="2852159" cy="1605013"/>
          </a:xfrm>
          <a:prstGeom prst="rect">
            <a:avLst/>
          </a:prstGeom>
          <a:noFill/>
          <a:ln>
            <a:noFill/>
          </a:ln>
        </p:spPr>
      </p:pic>
      <p:pic>
        <p:nvPicPr>
          <p:cNvPr id="64" name="Google Shape;64;p13"/>
          <p:cNvPicPr preferRelativeResize="0"/>
          <p:nvPr/>
        </p:nvPicPr>
        <p:blipFill rotWithShape="1">
          <a:blip r:embed="rId12">
            <a:alphaModFix/>
          </a:blip>
          <a:srcRect b="-8490" l="0" r="0" t="8490"/>
          <a:stretch/>
        </p:blipFill>
        <p:spPr>
          <a:xfrm>
            <a:off x="8546350" y="1443797"/>
            <a:ext cx="270050" cy="422950"/>
          </a:xfrm>
          <a:prstGeom prst="rect">
            <a:avLst/>
          </a:prstGeom>
          <a:noFill/>
          <a:ln>
            <a:noFill/>
          </a:ln>
        </p:spPr>
      </p:pic>
      <p:pic>
        <p:nvPicPr>
          <p:cNvPr id="65" name="Google Shape;65;p13"/>
          <p:cNvPicPr preferRelativeResize="0"/>
          <p:nvPr/>
        </p:nvPicPr>
        <p:blipFill>
          <a:blip r:embed="rId13">
            <a:alphaModFix/>
          </a:blip>
          <a:stretch>
            <a:fillRect/>
          </a:stretch>
        </p:blipFill>
        <p:spPr>
          <a:xfrm>
            <a:off x="8163224" y="3589675"/>
            <a:ext cx="748375" cy="838250"/>
          </a:xfrm>
          <a:prstGeom prst="rect">
            <a:avLst/>
          </a:prstGeom>
          <a:noFill/>
          <a:ln>
            <a:noFill/>
          </a:ln>
        </p:spPr>
      </p:pic>
      <p:pic>
        <p:nvPicPr>
          <p:cNvPr id="66" name="Google Shape;66;p13"/>
          <p:cNvPicPr preferRelativeResize="0"/>
          <p:nvPr/>
        </p:nvPicPr>
        <p:blipFill rotWithShape="1">
          <a:blip r:embed="rId14">
            <a:alphaModFix/>
          </a:blip>
          <a:srcRect b="0" l="11681" r="11211" t="31907"/>
          <a:stretch/>
        </p:blipFill>
        <p:spPr>
          <a:xfrm>
            <a:off x="2566475" y="2175570"/>
            <a:ext cx="2089124" cy="2358225"/>
          </a:xfrm>
          <a:prstGeom prst="rect">
            <a:avLst/>
          </a:prstGeom>
          <a:noFill/>
          <a:ln>
            <a:noFill/>
          </a:ln>
        </p:spPr>
      </p:pic>
      <p:pic>
        <p:nvPicPr>
          <p:cNvPr id="67" name="Google Shape;67;p13"/>
          <p:cNvPicPr preferRelativeResize="0"/>
          <p:nvPr/>
        </p:nvPicPr>
        <p:blipFill rotWithShape="1">
          <a:blip r:embed="rId15">
            <a:alphaModFix/>
          </a:blip>
          <a:srcRect b="15733" l="0" r="0" t="27953"/>
          <a:stretch/>
        </p:blipFill>
        <p:spPr>
          <a:xfrm>
            <a:off x="2711120" y="942236"/>
            <a:ext cx="918627" cy="1514433"/>
          </a:xfrm>
          <a:prstGeom prst="rect">
            <a:avLst/>
          </a:prstGeom>
          <a:noFill/>
          <a:ln>
            <a:noFill/>
          </a:ln>
        </p:spPr>
      </p:pic>
      <p:pic>
        <p:nvPicPr>
          <p:cNvPr id="68" name="Google Shape;68;p13"/>
          <p:cNvPicPr preferRelativeResize="0"/>
          <p:nvPr/>
        </p:nvPicPr>
        <p:blipFill rotWithShape="1">
          <a:blip r:embed="rId16">
            <a:alphaModFix/>
          </a:blip>
          <a:srcRect b="0" l="0" r="13985" t="0"/>
          <a:stretch/>
        </p:blipFill>
        <p:spPr>
          <a:xfrm>
            <a:off x="205325" y="2596900"/>
            <a:ext cx="270050" cy="581525"/>
          </a:xfrm>
          <a:prstGeom prst="rect">
            <a:avLst/>
          </a:prstGeom>
          <a:noFill/>
          <a:ln>
            <a:noFill/>
          </a:ln>
        </p:spPr>
      </p:pic>
      <p:pic>
        <p:nvPicPr>
          <p:cNvPr id="69" name="Google Shape;69;p13"/>
          <p:cNvPicPr preferRelativeResize="0"/>
          <p:nvPr/>
        </p:nvPicPr>
        <p:blipFill>
          <a:blip r:embed="rId17">
            <a:alphaModFix/>
          </a:blip>
          <a:stretch>
            <a:fillRect/>
          </a:stretch>
        </p:blipFill>
        <p:spPr>
          <a:xfrm>
            <a:off x="4831225" y="651699"/>
            <a:ext cx="2695076" cy="2358224"/>
          </a:xfrm>
          <a:prstGeom prst="rect">
            <a:avLst/>
          </a:prstGeom>
          <a:noFill/>
          <a:ln>
            <a:noFill/>
          </a:ln>
        </p:spPr>
      </p:pic>
      <p:sp>
        <p:nvSpPr>
          <p:cNvPr id="70" name="Google Shape;70;p13"/>
          <p:cNvSpPr txBox="1"/>
          <p:nvPr/>
        </p:nvSpPr>
        <p:spPr>
          <a:xfrm>
            <a:off x="4831225" y="758050"/>
            <a:ext cx="2644500" cy="215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1300">
                <a:solidFill>
                  <a:srgbClr val="EA9999"/>
                </a:solidFill>
              </a:rPr>
              <a:t>Adapted Digital Resources for Distance Learning in the Complex Needs/Life Skills Classroom - Boom Cards</a:t>
            </a:r>
            <a:endParaRPr b="1" i="1" sz="1300">
              <a:solidFill>
                <a:srgbClr val="EA9999"/>
              </a:solidFill>
            </a:endParaRPr>
          </a:p>
          <a:p>
            <a:pPr indent="0" lvl="0" marL="0" rtl="0" algn="ctr">
              <a:lnSpc>
                <a:spcPct val="115000"/>
              </a:lnSpc>
              <a:spcBef>
                <a:spcPts val="0"/>
              </a:spcBef>
              <a:spcAft>
                <a:spcPts val="0"/>
              </a:spcAft>
              <a:buNone/>
            </a:pPr>
            <a:r>
              <a:t/>
            </a:r>
            <a:endParaRPr b="1" sz="1200">
              <a:solidFill>
                <a:srgbClr val="EA9999"/>
              </a:solidFill>
            </a:endParaRPr>
          </a:p>
          <a:p>
            <a:pPr indent="0" lvl="0" marL="0" rtl="0" algn="ctr">
              <a:lnSpc>
                <a:spcPct val="115000"/>
              </a:lnSpc>
              <a:spcBef>
                <a:spcPts val="0"/>
              </a:spcBef>
              <a:spcAft>
                <a:spcPts val="0"/>
              </a:spcAft>
              <a:buNone/>
            </a:pPr>
            <a:r>
              <a:t/>
            </a:r>
            <a:endParaRPr b="1" sz="1200">
              <a:solidFill>
                <a:srgbClr val="EA9999"/>
              </a:solidFill>
            </a:endParaRPr>
          </a:p>
          <a:p>
            <a:pPr indent="0" lvl="0" marL="0" rtl="0" algn="ctr">
              <a:lnSpc>
                <a:spcPct val="115000"/>
              </a:lnSpc>
              <a:spcBef>
                <a:spcPts val="0"/>
              </a:spcBef>
              <a:spcAft>
                <a:spcPts val="0"/>
              </a:spcAft>
              <a:buNone/>
            </a:pPr>
            <a:r>
              <a:rPr b="1" lang="en" sz="1000">
                <a:solidFill>
                  <a:srgbClr val="EA9999"/>
                </a:solidFill>
              </a:rPr>
              <a:t>Traci Campbell</a:t>
            </a:r>
            <a:endParaRPr b="1" sz="1000">
              <a:solidFill>
                <a:srgbClr val="EA9999"/>
              </a:solidFill>
            </a:endParaRPr>
          </a:p>
          <a:p>
            <a:pPr indent="0" lvl="0" marL="0" rtl="0" algn="ctr">
              <a:lnSpc>
                <a:spcPct val="115000"/>
              </a:lnSpc>
              <a:spcBef>
                <a:spcPts val="0"/>
              </a:spcBef>
              <a:spcAft>
                <a:spcPts val="0"/>
              </a:spcAft>
              <a:buNone/>
            </a:pPr>
            <a:r>
              <a:rPr b="1" lang="en" sz="1000">
                <a:solidFill>
                  <a:srgbClr val="EA9999"/>
                </a:solidFill>
              </a:rPr>
              <a:t>Highland Elementary</a:t>
            </a:r>
            <a:endParaRPr b="1" sz="1000">
              <a:solidFill>
                <a:srgbClr val="EA9999"/>
              </a:solidFill>
            </a:endParaRPr>
          </a:p>
          <a:p>
            <a:pPr indent="0" lvl="0" marL="0" rtl="0" algn="ctr">
              <a:lnSpc>
                <a:spcPct val="115000"/>
              </a:lnSpc>
              <a:spcBef>
                <a:spcPts val="0"/>
              </a:spcBef>
              <a:spcAft>
                <a:spcPts val="0"/>
              </a:spcAft>
              <a:buClr>
                <a:schemeClr val="dk1"/>
              </a:buClr>
              <a:buSzPts val="1100"/>
              <a:buFont typeface="Arial"/>
              <a:buNone/>
            </a:pPr>
            <a:r>
              <a:rPr b="1" lang="en" sz="1000">
                <a:solidFill>
                  <a:srgbClr val="EA9999"/>
                </a:solidFill>
              </a:rPr>
              <a:t>Johnson County </a:t>
            </a:r>
            <a:endParaRPr b="1" sz="1000">
              <a:solidFill>
                <a:srgbClr val="EA9999"/>
              </a:solidFill>
            </a:endParaRPr>
          </a:p>
          <a:p>
            <a:pPr indent="0" lvl="0" marL="0" rtl="0" algn="l">
              <a:spcBef>
                <a:spcPts val="0"/>
              </a:spcBef>
              <a:spcAft>
                <a:spcPts val="0"/>
              </a:spcAft>
              <a:buNone/>
            </a:pPr>
            <a:r>
              <a:t/>
            </a:r>
            <a:endParaRPr b="1" sz="2500">
              <a:solidFill>
                <a:srgbClr val="F4CC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4"/>
          <p:cNvPicPr preferRelativeResize="0"/>
          <p:nvPr/>
        </p:nvPicPr>
        <p:blipFill>
          <a:blip r:embed="rId3">
            <a:alphaModFix/>
          </a:blip>
          <a:stretch>
            <a:fillRect/>
          </a:stretch>
        </p:blipFill>
        <p:spPr>
          <a:xfrm>
            <a:off x="-27600" y="0"/>
            <a:ext cx="9199200" cy="5092650"/>
          </a:xfrm>
          <a:prstGeom prst="rect">
            <a:avLst/>
          </a:prstGeom>
          <a:noFill/>
          <a:ln>
            <a:noFill/>
          </a:ln>
        </p:spPr>
      </p:pic>
      <p:sp>
        <p:nvSpPr>
          <p:cNvPr id="76" name="Google Shape;76;p14"/>
          <p:cNvSpPr txBox="1"/>
          <p:nvPr/>
        </p:nvSpPr>
        <p:spPr>
          <a:xfrm>
            <a:off x="1509950" y="-280775"/>
            <a:ext cx="5735100" cy="244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2000"/>
              </a:spcBef>
              <a:spcAft>
                <a:spcPts val="0"/>
              </a:spcAft>
              <a:buNone/>
            </a:pPr>
            <a:r>
              <a:rPr b="1" i="1" lang="en" sz="1700">
                <a:solidFill>
                  <a:schemeClr val="dk1"/>
                </a:solidFill>
              </a:rPr>
              <a:t>Area of Focus: </a:t>
            </a:r>
            <a:endParaRPr b="1" i="1" sz="1700">
              <a:solidFill>
                <a:schemeClr val="dk1"/>
              </a:solidFill>
            </a:endParaRPr>
          </a:p>
          <a:p>
            <a:pPr indent="-323850" lvl="0" marL="457200" rtl="0" algn="ctr">
              <a:lnSpc>
                <a:spcPct val="115000"/>
              </a:lnSpc>
              <a:spcBef>
                <a:spcPts val="2000"/>
              </a:spcBef>
              <a:spcAft>
                <a:spcPts val="0"/>
              </a:spcAft>
              <a:buClr>
                <a:schemeClr val="dk1"/>
              </a:buClr>
              <a:buSzPts val="1500"/>
              <a:buChar char="●"/>
            </a:pPr>
            <a:r>
              <a:rPr b="1" lang="en" sz="1500">
                <a:solidFill>
                  <a:schemeClr val="dk1"/>
                </a:solidFill>
                <a:highlight>
                  <a:srgbClr val="FFFFFF"/>
                </a:highlight>
              </a:rPr>
              <a:t>We as teachers are suddenly tasked with teaching special education students through e-learning.</a:t>
            </a:r>
            <a:endParaRPr b="1" sz="1500">
              <a:solidFill>
                <a:schemeClr val="dk1"/>
              </a:solidFill>
              <a:highlight>
                <a:srgbClr val="FFFFFF"/>
              </a:highlight>
            </a:endParaRPr>
          </a:p>
          <a:p>
            <a:pPr indent="-323850" lvl="0" marL="457200" rtl="0" algn="ctr">
              <a:lnSpc>
                <a:spcPct val="115000"/>
              </a:lnSpc>
              <a:spcBef>
                <a:spcPts val="0"/>
              </a:spcBef>
              <a:spcAft>
                <a:spcPts val="0"/>
              </a:spcAft>
              <a:buClr>
                <a:schemeClr val="dk1"/>
              </a:buClr>
              <a:buSzPts val="1500"/>
              <a:buChar char="●"/>
            </a:pPr>
            <a:r>
              <a:rPr b="1" lang="en" sz="1500">
                <a:solidFill>
                  <a:schemeClr val="dk1"/>
                </a:solidFill>
                <a:highlight>
                  <a:srgbClr val="FFFFFF"/>
                </a:highlight>
              </a:rPr>
              <a:t>Providing materials and digital resources to students and parents who are now receiving school at home. </a:t>
            </a:r>
            <a:endParaRPr b="1" sz="1500">
              <a:solidFill>
                <a:schemeClr val="dk1"/>
              </a:solidFill>
              <a:highlight>
                <a:srgbClr val="FFFFFF"/>
              </a:highlight>
            </a:endParaRPr>
          </a:p>
          <a:p>
            <a:pPr indent="-323850" lvl="0" marL="457200" rtl="0" algn="ctr">
              <a:lnSpc>
                <a:spcPct val="115000"/>
              </a:lnSpc>
              <a:spcBef>
                <a:spcPts val="0"/>
              </a:spcBef>
              <a:spcAft>
                <a:spcPts val="0"/>
              </a:spcAft>
              <a:buClr>
                <a:schemeClr val="dk1"/>
              </a:buClr>
              <a:buSzPts val="1500"/>
              <a:buChar char="●"/>
            </a:pPr>
            <a:r>
              <a:rPr b="1" lang="en" sz="1500">
                <a:solidFill>
                  <a:schemeClr val="dk1"/>
                </a:solidFill>
                <a:highlight>
                  <a:srgbClr val="FFFFFF"/>
                </a:highlight>
              </a:rPr>
              <a:t>Trying to prevent regression during the long school break </a:t>
            </a:r>
            <a:endParaRPr b="1" sz="1500">
              <a:solidFill>
                <a:schemeClr val="dk1"/>
              </a:solidFill>
              <a:highlight>
                <a:srgbClr val="FFFFFF"/>
              </a:highlight>
            </a:endParaRPr>
          </a:p>
          <a:p>
            <a:pPr indent="0" lvl="0" marL="0" rtl="0" algn="ctr">
              <a:lnSpc>
                <a:spcPct val="115000"/>
              </a:lnSpc>
              <a:spcBef>
                <a:spcPts val="2000"/>
              </a:spcBef>
              <a:spcAft>
                <a:spcPts val="0"/>
              </a:spcAft>
              <a:buNone/>
            </a:pPr>
            <a:r>
              <a:t/>
            </a:r>
            <a:endParaRPr b="1" sz="1200">
              <a:solidFill>
                <a:schemeClr val="dk1"/>
              </a:solidFill>
              <a:highlight>
                <a:srgbClr val="FFFFFF"/>
              </a:highlight>
            </a:endParaRPr>
          </a:p>
          <a:p>
            <a:pPr indent="0" lvl="0" marL="0" rtl="0" algn="ctr">
              <a:lnSpc>
                <a:spcPct val="115000"/>
              </a:lnSpc>
              <a:spcBef>
                <a:spcPts val="600"/>
              </a:spcBef>
              <a:spcAft>
                <a:spcPts val="0"/>
              </a:spcAft>
              <a:buNone/>
            </a:pPr>
            <a:r>
              <a:t/>
            </a:r>
            <a:endParaRPr sz="1200">
              <a:solidFill>
                <a:schemeClr val="dk1"/>
              </a:solidFill>
              <a:highlight>
                <a:srgbClr val="FFFFFF"/>
              </a:highlight>
            </a:endParaRPr>
          </a:p>
          <a:p>
            <a:pPr indent="0" lvl="0" marL="0" rtl="0" algn="ctr">
              <a:lnSpc>
                <a:spcPct val="115000"/>
              </a:lnSpc>
              <a:spcBef>
                <a:spcPts val="2000"/>
              </a:spcBef>
              <a:spcAft>
                <a:spcPts val="600"/>
              </a:spcAft>
              <a:buClr>
                <a:schemeClr val="dk1"/>
              </a:buClr>
              <a:buSzPts val="1100"/>
              <a:buFont typeface="Arial"/>
              <a:buNone/>
            </a:pPr>
            <a:r>
              <a:t/>
            </a:r>
            <a:endParaRPr b="1" i="1">
              <a:solidFill>
                <a:schemeClr val="dk1"/>
              </a:solidFill>
            </a:endParaRPr>
          </a:p>
        </p:txBody>
      </p:sp>
      <p:pic>
        <p:nvPicPr>
          <p:cNvPr id="77" name="Google Shape;77;p14"/>
          <p:cNvPicPr preferRelativeResize="0"/>
          <p:nvPr/>
        </p:nvPicPr>
        <p:blipFill>
          <a:blip r:embed="rId4">
            <a:alphaModFix/>
          </a:blip>
          <a:stretch>
            <a:fillRect/>
          </a:stretch>
        </p:blipFill>
        <p:spPr>
          <a:xfrm>
            <a:off x="1234025" y="2208125"/>
            <a:ext cx="2362425" cy="1581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124250" y="0"/>
            <a:ext cx="9217224" cy="5143499"/>
          </a:xfrm>
          <a:prstGeom prst="rect">
            <a:avLst/>
          </a:prstGeom>
          <a:noFill/>
          <a:ln>
            <a:noFill/>
          </a:ln>
        </p:spPr>
      </p:pic>
      <p:pic>
        <p:nvPicPr>
          <p:cNvPr id="83" name="Google Shape;83;p15"/>
          <p:cNvPicPr preferRelativeResize="0"/>
          <p:nvPr/>
        </p:nvPicPr>
        <p:blipFill>
          <a:blip r:embed="rId4">
            <a:alphaModFix/>
          </a:blip>
          <a:stretch>
            <a:fillRect/>
          </a:stretch>
        </p:blipFill>
        <p:spPr>
          <a:xfrm>
            <a:off x="-652275" y="829875"/>
            <a:ext cx="2856625" cy="3575600"/>
          </a:xfrm>
          <a:prstGeom prst="rect">
            <a:avLst/>
          </a:prstGeom>
          <a:noFill/>
          <a:ln>
            <a:noFill/>
          </a:ln>
        </p:spPr>
      </p:pic>
      <p:pic>
        <p:nvPicPr>
          <p:cNvPr id="84" name="Google Shape;84;p15"/>
          <p:cNvPicPr preferRelativeResize="0"/>
          <p:nvPr/>
        </p:nvPicPr>
        <p:blipFill rotWithShape="1">
          <a:blip r:embed="rId5">
            <a:alphaModFix/>
          </a:blip>
          <a:srcRect b="13389" l="2778" r="2730" t="15349"/>
          <a:stretch/>
        </p:blipFill>
        <p:spPr>
          <a:xfrm>
            <a:off x="1511250" y="3793925"/>
            <a:ext cx="7581725" cy="1261125"/>
          </a:xfrm>
          <a:prstGeom prst="rect">
            <a:avLst/>
          </a:prstGeom>
          <a:noFill/>
          <a:ln>
            <a:noFill/>
          </a:ln>
        </p:spPr>
      </p:pic>
      <p:pic>
        <p:nvPicPr>
          <p:cNvPr id="85" name="Google Shape;85;p15"/>
          <p:cNvPicPr preferRelativeResize="0"/>
          <p:nvPr/>
        </p:nvPicPr>
        <p:blipFill rotWithShape="1">
          <a:blip r:embed="rId6">
            <a:alphaModFix/>
          </a:blip>
          <a:srcRect b="0" l="0" r="0" t="0"/>
          <a:stretch/>
        </p:blipFill>
        <p:spPr>
          <a:xfrm>
            <a:off x="7212000" y="2238801"/>
            <a:ext cx="1263775" cy="1938300"/>
          </a:xfrm>
          <a:prstGeom prst="rect">
            <a:avLst/>
          </a:prstGeom>
          <a:noFill/>
          <a:ln>
            <a:noFill/>
          </a:ln>
        </p:spPr>
      </p:pic>
      <p:pic>
        <p:nvPicPr>
          <p:cNvPr id="86" name="Google Shape;86;p15"/>
          <p:cNvPicPr preferRelativeResize="0"/>
          <p:nvPr/>
        </p:nvPicPr>
        <p:blipFill>
          <a:blip r:embed="rId7">
            <a:alphaModFix/>
          </a:blip>
          <a:stretch>
            <a:fillRect/>
          </a:stretch>
        </p:blipFill>
        <p:spPr>
          <a:xfrm>
            <a:off x="2505075" y="829875"/>
            <a:ext cx="3155175" cy="2266150"/>
          </a:xfrm>
          <a:prstGeom prst="rect">
            <a:avLst/>
          </a:prstGeom>
          <a:noFill/>
          <a:ln>
            <a:noFill/>
          </a:ln>
        </p:spPr>
      </p:pic>
      <p:pic>
        <p:nvPicPr>
          <p:cNvPr id="87" name="Google Shape;87;p15"/>
          <p:cNvPicPr preferRelativeResize="0"/>
          <p:nvPr/>
        </p:nvPicPr>
        <p:blipFill rotWithShape="1">
          <a:blip r:embed="rId8">
            <a:alphaModFix/>
          </a:blip>
          <a:srcRect b="0" l="3540" r="0" t="0"/>
          <a:stretch/>
        </p:blipFill>
        <p:spPr>
          <a:xfrm>
            <a:off x="5633550" y="2050514"/>
            <a:ext cx="3109224" cy="2314885"/>
          </a:xfrm>
          <a:prstGeom prst="rect">
            <a:avLst/>
          </a:prstGeom>
          <a:noFill/>
          <a:ln>
            <a:noFill/>
          </a:ln>
        </p:spPr>
      </p:pic>
      <p:sp>
        <p:nvSpPr>
          <p:cNvPr id="88" name="Google Shape;88;p15"/>
          <p:cNvSpPr/>
          <p:nvPr/>
        </p:nvSpPr>
        <p:spPr>
          <a:xfrm>
            <a:off x="6900100" y="757750"/>
            <a:ext cx="822900" cy="987600"/>
          </a:xfrm>
          <a:prstGeom prst="rect">
            <a:avLst/>
          </a:prstGeom>
          <a:solidFill>
            <a:srgbClr val="EEEEEE"/>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 name="Google Shape;89;p15"/>
          <p:cNvGrpSpPr/>
          <p:nvPr/>
        </p:nvGrpSpPr>
        <p:grpSpPr>
          <a:xfrm>
            <a:off x="707686" y="64525"/>
            <a:ext cx="7336549" cy="481454"/>
            <a:chOff x="-200" y="1109089"/>
            <a:chExt cx="9144396" cy="445378"/>
          </a:xfrm>
        </p:grpSpPr>
        <p:pic>
          <p:nvPicPr>
            <p:cNvPr id="90" name="Google Shape;90;p15"/>
            <p:cNvPicPr preferRelativeResize="0"/>
            <p:nvPr/>
          </p:nvPicPr>
          <p:blipFill rotWithShape="1">
            <a:blip r:embed="rId9">
              <a:alphaModFix/>
            </a:blip>
            <a:srcRect b="77105" l="896" r="571" t="5420"/>
            <a:stretch/>
          </p:blipFill>
          <p:spPr>
            <a:xfrm>
              <a:off x="-200" y="1109089"/>
              <a:ext cx="2109150" cy="445378"/>
            </a:xfrm>
            <a:prstGeom prst="rect">
              <a:avLst/>
            </a:prstGeom>
            <a:noFill/>
            <a:ln>
              <a:noFill/>
            </a:ln>
          </p:spPr>
        </p:pic>
        <p:pic>
          <p:nvPicPr>
            <p:cNvPr id="91" name="Google Shape;91;p15"/>
            <p:cNvPicPr preferRelativeResize="0"/>
            <p:nvPr/>
          </p:nvPicPr>
          <p:blipFill rotWithShape="1">
            <a:blip r:embed="rId9">
              <a:alphaModFix/>
            </a:blip>
            <a:srcRect b="59145" l="0" r="0" t="23379"/>
            <a:stretch/>
          </p:blipFill>
          <p:spPr>
            <a:xfrm>
              <a:off x="2108949" y="1109089"/>
              <a:ext cx="2140568" cy="445378"/>
            </a:xfrm>
            <a:prstGeom prst="rect">
              <a:avLst/>
            </a:prstGeom>
            <a:noFill/>
            <a:ln>
              <a:noFill/>
            </a:ln>
          </p:spPr>
        </p:pic>
        <p:pic>
          <p:nvPicPr>
            <p:cNvPr id="92" name="Google Shape;92;p15"/>
            <p:cNvPicPr preferRelativeResize="0"/>
            <p:nvPr/>
          </p:nvPicPr>
          <p:blipFill rotWithShape="1">
            <a:blip r:embed="rId9">
              <a:alphaModFix/>
            </a:blip>
            <a:srcRect b="41154" l="0" r="0" t="41371"/>
            <a:stretch/>
          </p:blipFill>
          <p:spPr>
            <a:xfrm>
              <a:off x="4220154" y="1109089"/>
              <a:ext cx="2140568" cy="445378"/>
            </a:xfrm>
            <a:prstGeom prst="rect">
              <a:avLst/>
            </a:prstGeom>
            <a:noFill/>
            <a:ln>
              <a:noFill/>
            </a:ln>
          </p:spPr>
        </p:pic>
        <p:pic>
          <p:nvPicPr>
            <p:cNvPr id="93" name="Google Shape;93;p15"/>
            <p:cNvPicPr preferRelativeResize="0"/>
            <p:nvPr/>
          </p:nvPicPr>
          <p:blipFill rotWithShape="1">
            <a:blip r:embed="rId9">
              <a:alphaModFix/>
            </a:blip>
            <a:srcRect b="23078" l="0" r="0" t="59446"/>
            <a:stretch/>
          </p:blipFill>
          <p:spPr>
            <a:xfrm>
              <a:off x="6331358" y="1109089"/>
              <a:ext cx="2140568" cy="445378"/>
            </a:xfrm>
            <a:prstGeom prst="rect">
              <a:avLst/>
            </a:prstGeom>
            <a:noFill/>
            <a:ln>
              <a:noFill/>
            </a:ln>
          </p:spPr>
        </p:pic>
        <p:pic>
          <p:nvPicPr>
            <p:cNvPr id="94" name="Google Shape;94;p15"/>
            <p:cNvPicPr preferRelativeResize="0"/>
            <p:nvPr/>
          </p:nvPicPr>
          <p:blipFill rotWithShape="1">
            <a:blip r:embed="rId9">
              <a:alphaModFix/>
            </a:blip>
            <a:srcRect b="4895" l="0" r="66353" t="77166"/>
            <a:stretch/>
          </p:blipFill>
          <p:spPr>
            <a:xfrm>
              <a:off x="8442562" y="1109089"/>
              <a:ext cx="701634" cy="445378"/>
            </a:xfrm>
            <a:prstGeom prst="rect">
              <a:avLst/>
            </a:prstGeom>
            <a:noFill/>
            <a:ln>
              <a:noFill/>
            </a:ln>
          </p:spPr>
        </p:pic>
      </p:grpSp>
      <p:pic>
        <p:nvPicPr>
          <p:cNvPr id="95" name="Google Shape;95;p15"/>
          <p:cNvPicPr preferRelativeResize="0"/>
          <p:nvPr/>
        </p:nvPicPr>
        <p:blipFill>
          <a:blip r:embed="rId10">
            <a:alphaModFix/>
          </a:blip>
          <a:stretch>
            <a:fillRect/>
          </a:stretch>
        </p:blipFill>
        <p:spPr>
          <a:xfrm>
            <a:off x="12" y="4095750"/>
            <a:ext cx="2204350" cy="657475"/>
          </a:xfrm>
          <a:prstGeom prst="rect">
            <a:avLst/>
          </a:prstGeom>
          <a:noFill/>
          <a:ln>
            <a:noFill/>
          </a:ln>
        </p:spPr>
      </p:pic>
      <p:sp>
        <p:nvSpPr>
          <p:cNvPr id="96" name="Google Shape;96;p15"/>
          <p:cNvSpPr txBox="1"/>
          <p:nvPr/>
        </p:nvSpPr>
        <p:spPr>
          <a:xfrm>
            <a:off x="2524425" y="906600"/>
            <a:ext cx="3109200" cy="218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u="sng">
                <a:solidFill>
                  <a:srgbClr val="222222"/>
                </a:solidFill>
                <a:highlight>
                  <a:srgbClr val="FFFFFF"/>
                </a:highlight>
              </a:rPr>
              <a:t>Boom Learning</a:t>
            </a:r>
            <a:r>
              <a:rPr lang="en" sz="1200">
                <a:solidFill>
                  <a:schemeClr val="dk1"/>
                </a:solidFill>
                <a:highlight>
                  <a:srgbClr val="FFFFFF"/>
                </a:highlight>
              </a:rPr>
              <a:t> is an online platform with digital activities students can do at home to practice important skills.</a:t>
            </a:r>
            <a:endParaRPr sz="1200">
              <a:solidFill>
                <a:schemeClr val="dk1"/>
              </a:solidFill>
              <a:highlight>
                <a:srgbClr val="FFFFFF"/>
              </a:highlight>
            </a:endParaRPr>
          </a:p>
          <a:p>
            <a:pPr indent="0" lvl="0" marL="0" rtl="0" algn="ctr">
              <a:lnSpc>
                <a:spcPct val="115000"/>
              </a:lnSpc>
              <a:spcBef>
                <a:spcPts val="2000"/>
              </a:spcBef>
              <a:spcAft>
                <a:spcPts val="2000"/>
              </a:spcAft>
              <a:buClr>
                <a:schemeClr val="dk1"/>
              </a:buClr>
              <a:buSzPts val="1100"/>
              <a:buFont typeface="Arial"/>
              <a:buNone/>
            </a:pPr>
            <a:r>
              <a:t/>
            </a:r>
            <a:endParaRPr sz="1200">
              <a:solidFill>
                <a:schemeClr val="dk1"/>
              </a:solidFill>
              <a:highlight>
                <a:srgbClr val="FFFFFF"/>
              </a:highlight>
            </a:endParaRPr>
          </a:p>
        </p:txBody>
      </p:sp>
      <p:pic>
        <p:nvPicPr>
          <p:cNvPr id="97" name="Google Shape;97;p15"/>
          <p:cNvPicPr preferRelativeResize="0"/>
          <p:nvPr/>
        </p:nvPicPr>
        <p:blipFill>
          <a:blip r:embed="rId11">
            <a:alphaModFix/>
          </a:blip>
          <a:stretch>
            <a:fillRect/>
          </a:stretch>
        </p:blipFill>
        <p:spPr>
          <a:xfrm>
            <a:off x="2788275" y="1834825"/>
            <a:ext cx="2749225" cy="1163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6"/>
          <p:cNvSpPr txBox="1"/>
          <p:nvPr/>
        </p:nvSpPr>
        <p:spPr>
          <a:xfrm>
            <a:off x="6764763" y="1709638"/>
            <a:ext cx="13707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1C4587"/>
              </a:solidFill>
              <a:latin typeface="Pacifico"/>
              <a:ea typeface="Pacifico"/>
              <a:cs typeface="Pacifico"/>
              <a:sym typeface="Pacifico"/>
            </a:endParaRPr>
          </a:p>
        </p:txBody>
      </p:sp>
      <p:cxnSp>
        <p:nvCxnSpPr>
          <p:cNvPr id="103" name="Google Shape;103;p16"/>
          <p:cNvCxnSpPr/>
          <p:nvPr/>
        </p:nvCxnSpPr>
        <p:spPr>
          <a:xfrm flipH="1">
            <a:off x="6758975" y="2599300"/>
            <a:ext cx="192900" cy="246600"/>
          </a:xfrm>
          <a:prstGeom prst="straightConnector1">
            <a:avLst/>
          </a:prstGeom>
          <a:noFill/>
          <a:ln cap="flat" cmpd="sng" w="9525">
            <a:solidFill>
              <a:schemeClr val="dk2"/>
            </a:solidFill>
            <a:prstDash val="solid"/>
            <a:round/>
            <a:headEnd len="med" w="med" type="none"/>
            <a:tailEnd len="med" w="med" type="triangle"/>
          </a:ln>
        </p:spPr>
      </p:cxnSp>
      <p:pic>
        <p:nvPicPr>
          <p:cNvPr id="104" name="Google Shape;104;p16"/>
          <p:cNvPicPr preferRelativeResize="0"/>
          <p:nvPr/>
        </p:nvPicPr>
        <p:blipFill>
          <a:blip r:embed="rId4">
            <a:alphaModFix/>
          </a:blip>
          <a:stretch>
            <a:fillRect/>
          </a:stretch>
        </p:blipFill>
        <p:spPr>
          <a:xfrm>
            <a:off x="2798250" y="918485"/>
            <a:ext cx="4492224" cy="2644025"/>
          </a:xfrm>
          <a:prstGeom prst="rect">
            <a:avLst/>
          </a:prstGeom>
          <a:noFill/>
          <a:ln>
            <a:noFill/>
          </a:ln>
        </p:spPr>
      </p:pic>
      <p:pic>
        <p:nvPicPr>
          <p:cNvPr id="105" name="Google Shape;105;p16"/>
          <p:cNvPicPr preferRelativeResize="0"/>
          <p:nvPr/>
        </p:nvPicPr>
        <p:blipFill rotWithShape="1">
          <a:blip r:embed="rId5">
            <a:alphaModFix/>
          </a:blip>
          <a:srcRect b="37185" l="0" r="0" t="38104"/>
          <a:stretch/>
        </p:blipFill>
        <p:spPr>
          <a:xfrm>
            <a:off x="2161175" y="4104800"/>
            <a:ext cx="6254426" cy="1142024"/>
          </a:xfrm>
          <a:prstGeom prst="rect">
            <a:avLst/>
          </a:prstGeom>
          <a:noFill/>
          <a:ln>
            <a:noFill/>
          </a:ln>
        </p:spPr>
      </p:pic>
      <p:pic>
        <p:nvPicPr>
          <p:cNvPr id="106" name="Google Shape;106;p16"/>
          <p:cNvPicPr preferRelativeResize="0"/>
          <p:nvPr/>
        </p:nvPicPr>
        <p:blipFill rotWithShape="1">
          <a:blip r:embed="rId6">
            <a:alphaModFix/>
          </a:blip>
          <a:srcRect b="0" l="0" r="0" t="0"/>
          <a:stretch/>
        </p:blipFill>
        <p:spPr>
          <a:xfrm>
            <a:off x="1427875" y="2737350"/>
            <a:ext cx="1956575" cy="2118551"/>
          </a:xfrm>
          <a:prstGeom prst="rect">
            <a:avLst/>
          </a:prstGeom>
          <a:noFill/>
          <a:ln>
            <a:noFill/>
          </a:ln>
        </p:spPr>
      </p:pic>
      <p:pic>
        <p:nvPicPr>
          <p:cNvPr id="107" name="Google Shape;107;p16"/>
          <p:cNvPicPr preferRelativeResize="0"/>
          <p:nvPr/>
        </p:nvPicPr>
        <p:blipFill>
          <a:blip r:embed="rId7">
            <a:alphaModFix/>
          </a:blip>
          <a:stretch>
            <a:fillRect/>
          </a:stretch>
        </p:blipFill>
        <p:spPr>
          <a:xfrm>
            <a:off x="7290475" y="351775"/>
            <a:ext cx="1710450" cy="1848525"/>
          </a:xfrm>
          <a:prstGeom prst="rect">
            <a:avLst/>
          </a:prstGeom>
          <a:noFill/>
          <a:ln>
            <a:noFill/>
          </a:ln>
        </p:spPr>
      </p:pic>
      <p:pic>
        <p:nvPicPr>
          <p:cNvPr id="108" name="Google Shape;108;p16"/>
          <p:cNvPicPr preferRelativeResize="0"/>
          <p:nvPr/>
        </p:nvPicPr>
        <p:blipFill rotWithShape="1">
          <a:blip r:embed="rId8">
            <a:alphaModFix/>
          </a:blip>
          <a:srcRect b="0" l="0" r="0" t="0"/>
          <a:stretch/>
        </p:blipFill>
        <p:spPr>
          <a:xfrm>
            <a:off x="7122950" y="3103251"/>
            <a:ext cx="1028475" cy="1577416"/>
          </a:xfrm>
          <a:prstGeom prst="rect">
            <a:avLst/>
          </a:prstGeom>
          <a:noFill/>
          <a:ln>
            <a:noFill/>
          </a:ln>
        </p:spPr>
      </p:pic>
      <p:pic>
        <p:nvPicPr>
          <p:cNvPr id="109" name="Google Shape;109;p16"/>
          <p:cNvPicPr preferRelativeResize="0"/>
          <p:nvPr/>
        </p:nvPicPr>
        <p:blipFill rotWithShape="1">
          <a:blip r:embed="rId9">
            <a:alphaModFix/>
          </a:blip>
          <a:srcRect b="27068" l="0" r="-4123" t="23015"/>
          <a:stretch/>
        </p:blipFill>
        <p:spPr>
          <a:xfrm>
            <a:off x="6015550" y="3173150"/>
            <a:ext cx="3243275" cy="1791800"/>
          </a:xfrm>
          <a:prstGeom prst="rect">
            <a:avLst/>
          </a:prstGeom>
          <a:noFill/>
          <a:ln>
            <a:noFill/>
          </a:ln>
        </p:spPr>
      </p:pic>
      <p:pic>
        <p:nvPicPr>
          <p:cNvPr id="110" name="Google Shape;110;p16"/>
          <p:cNvPicPr preferRelativeResize="0"/>
          <p:nvPr/>
        </p:nvPicPr>
        <p:blipFill>
          <a:blip r:embed="rId10">
            <a:alphaModFix/>
          </a:blip>
          <a:stretch>
            <a:fillRect/>
          </a:stretch>
        </p:blipFill>
        <p:spPr>
          <a:xfrm>
            <a:off x="6015551" y="3866101"/>
            <a:ext cx="617825" cy="814574"/>
          </a:xfrm>
          <a:prstGeom prst="rect">
            <a:avLst/>
          </a:prstGeom>
          <a:noFill/>
          <a:ln>
            <a:noFill/>
          </a:ln>
        </p:spPr>
      </p:pic>
      <p:pic>
        <p:nvPicPr>
          <p:cNvPr id="111" name="Google Shape;111;p16"/>
          <p:cNvPicPr preferRelativeResize="0"/>
          <p:nvPr/>
        </p:nvPicPr>
        <p:blipFill>
          <a:blip r:embed="rId10">
            <a:alphaModFix/>
          </a:blip>
          <a:stretch>
            <a:fillRect/>
          </a:stretch>
        </p:blipFill>
        <p:spPr>
          <a:xfrm>
            <a:off x="6873401" y="3983926"/>
            <a:ext cx="617825" cy="814574"/>
          </a:xfrm>
          <a:prstGeom prst="rect">
            <a:avLst/>
          </a:prstGeom>
          <a:noFill/>
          <a:ln>
            <a:noFill/>
          </a:ln>
        </p:spPr>
      </p:pic>
      <p:pic>
        <p:nvPicPr>
          <p:cNvPr id="112" name="Google Shape;112;p16"/>
          <p:cNvPicPr preferRelativeResize="0"/>
          <p:nvPr/>
        </p:nvPicPr>
        <p:blipFill>
          <a:blip r:embed="rId10">
            <a:alphaModFix/>
          </a:blip>
          <a:stretch>
            <a:fillRect/>
          </a:stretch>
        </p:blipFill>
        <p:spPr>
          <a:xfrm>
            <a:off x="7599851" y="3983926"/>
            <a:ext cx="617825" cy="814574"/>
          </a:xfrm>
          <a:prstGeom prst="rect">
            <a:avLst/>
          </a:prstGeom>
          <a:noFill/>
          <a:ln>
            <a:noFill/>
          </a:ln>
        </p:spPr>
      </p:pic>
      <p:pic>
        <p:nvPicPr>
          <p:cNvPr id="113" name="Google Shape;113;p16"/>
          <p:cNvPicPr preferRelativeResize="0"/>
          <p:nvPr/>
        </p:nvPicPr>
        <p:blipFill>
          <a:blip r:embed="rId10">
            <a:alphaModFix/>
          </a:blip>
          <a:stretch>
            <a:fillRect/>
          </a:stretch>
        </p:blipFill>
        <p:spPr>
          <a:xfrm>
            <a:off x="8480251" y="3866101"/>
            <a:ext cx="617825" cy="814574"/>
          </a:xfrm>
          <a:prstGeom prst="rect">
            <a:avLst/>
          </a:prstGeom>
          <a:noFill/>
          <a:ln>
            <a:noFill/>
          </a:ln>
        </p:spPr>
      </p:pic>
      <p:pic>
        <p:nvPicPr>
          <p:cNvPr id="114" name="Google Shape;114;p16"/>
          <p:cNvPicPr preferRelativeResize="0"/>
          <p:nvPr/>
        </p:nvPicPr>
        <p:blipFill rotWithShape="1">
          <a:blip r:embed="rId11">
            <a:alphaModFix/>
          </a:blip>
          <a:srcRect b="0" l="-27421" r="0" t="0"/>
          <a:stretch/>
        </p:blipFill>
        <p:spPr>
          <a:xfrm>
            <a:off x="3220601" y="2737350"/>
            <a:ext cx="2554350" cy="2061150"/>
          </a:xfrm>
          <a:prstGeom prst="rect">
            <a:avLst/>
          </a:prstGeom>
          <a:noFill/>
          <a:ln>
            <a:noFill/>
          </a:ln>
        </p:spPr>
      </p:pic>
      <p:pic>
        <p:nvPicPr>
          <p:cNvPr id="115" name="Google Shape;115;p16"/>
          <p:cNvPicPr preferRelativeResize="0"/>
          <p:nvPr/>
        </p:nvPicPr>
        <p:blipFill rotWithShape="1">
          <a:blip r:embed="rId12">
            <a:alphaModFix/>
          </a:blip>
          <a:srcRect b="38223" l="13689" r="22935" t="32386"/>
          <a:stretch/>
        </p:blipFill>
        <p:spPr>
          <a:xfrm>
            <a:off x="3911975" y="3866100"/>
            <a:ext cx="1710450" cy="383100"/>
          </a:xfrm>
          <a:prstGeom prst="rect">
            <a:avLst/>
          </a:prstGeom>
          <a:noFill/>
          <a:ln>
            <a:noFill/>
          </a:ln>
        </p:spPr>
      </p:pic>
      <p:pic>
        <p:nvPicPr>
          <p:cNvPr id="116" name="Google Shape;116;p16"/>
          <p:cNvPicPr preferRelativeResize="0"/>
          <p:nvPr/>
        </p:nvPicPr>
        <p:blipFill rotWithShape="1">
          <a:blip r:embed="rId12">
            <a:alphaModFix/>
          </a:blip>
          <a:srcRect b="38223" l="13689" r="22935" t="32386"/>
          <a:stretch/>
        </p:blipFill>
        <p:spPr>
          <a:xfrm>
            <a:off x="3911975" y="3375550"/>
            <a:ext cx="1710450" cy="383100"/>
          </a:xfrm>
          <a:prstGeom prst="rect">
            <a:avLst/>
          </a:prstGeom>
          <a:noFill/>
          <a:ln>
            <a:noFill/>
          </a:ln>
        </p:spPr>
      </p:pic>
      <p:pic>
        <p:nvPicPr>
          <p:cNvPr id="117" name="Google Shape;117;p16"/>
          <p:cNvPicPr preferRelativeResize="0"/>
          <p:nvPr/>
        </p:nvPicPr>
        <p:blipFill>
          <a:blip r:embed="rId13">
            <a:alphaModFix/>
          </a:blip>
          <a:stretch>
            <a:fillRect/>
          </a:stretch>
        </p:blipFill>
        <p:spPr>
          <a:xfrm flipH="1">
            <a:off x="1347100" y="1561800"/>
            <a:ext cx="2234225" cy="2825075"/>
          </a:xfrm>
          <a:prstGeom prst="rect">
            <a:avLst/>
          </a:prstGeom>
          <a:noFill/>
          <a:ln>
            <a:noFill/>
          </a:ln>
        </p:spPr>
      </p:pic>
      <p:pic>
        <p:nvPicPr>
          <p:cNvPr id="118" name="Google Shape;118;p16"/>
          <p:cNvPicPr preferRelativeResize="0"/>
          <p:nvPr/>
        </p:nvPicPr>
        <p:blipFill>
          <a:blip r:embed="rId14">
            <a:alphaModFix/>
          </a:blip>
          <a:stretch>
            <a:fillRect/>
          </a:stretch>
        </p:blipFill>
        <p:spPr>
          <a:xfrm>
            <a:off x="5622425" y="351773"/>
            <a:ext cx="1295401" cy="1295401"/>
          </a:xfrm>
          <a:prstGeom prst="rect">
            <a:avLst/>
          </a:prstGeom>
          <a:noFill/>
          <a:ln>
            <a:noFill/>
          </a:ln>
        </p:spPr>
      </p:pic>
      <p:pic>
        <p:nvPicPr>
          <p:cNvPr id="119" name="Google Shape;119;p16"/>
          <p:cNvPicPr preferRelativeResize="0"/>
          <p:nvPr/>
        </p:nvPicPr>
        <p:blipFill rotWithShape="1">
          <a:blip r:embed="rId15">
            <a:alphaModFix/>
          </a:blip>
          <a:srcRect b="0" l="10185" r="9104" t="0"/>
          <a:stretch/>
        </p:blipFill>
        <p:spPr>
          <a:xfrm>
            <a:off x="3911975" y="1605300"/>
            <a:ext cx="593450" cy="694200"/>
          </a:xfrm>
          <a:prstGeom prst="rect">
            <a:avLst/>
          </a:prstGeom>
          <a:noFill/>
          <a:ln>
            <a:noFill/>
          </a:ln>
        </p:spPr>
      </p:pic>
      <p:pic>
        <p:nvPicPr>
          <p:cNvPr id="120" name="Google Shape;120;p16"/>
          <p:cNvPicPr preferRelativeResize="0"/>
          <p:nvPr/>
        </p:nvPicPr>
        <p:blipFill rotWithShape="1">
          <a:blip r:embed="rId16">
            <a:alphaModFix/>
          </a:blip>
          <a:srcRect b="0" l="21342" r="22772" t="0"/>
          <a:stretch/>
        </p:blipFill>
        <p:spPr>
          <a:xfrm rot="-31">
            <a:off x="4964062" y="1545114"/>
            <a:ext cx="417975" cy="814571"/>
          </a:xfrm>
          <a:prstGeom prst="rect">
            <a:avLst/>
          </a:prstGeom>
          <a:noFill/>
          <a:ln>
            <a:noFill/>
          </a:ln>
        </p:spPr>
      </p:pic>
      <p:pic>
        <p:nvPicPr>
          <p:cNvPr id="121" name="Google Shape;121;p16"/>
          <p:cNvPicPr preferRelativeResize="0"/>
          <p:nvPr/>
        </p:nvPicPr>
        <p:blipFill rotWithShape="1">
          <a:blip r:embed="rId17">
            <a:alphaModFix/>
          </a:blip>
          <a:srcRect b="31542" l="13071" r="6883" t="32481"/>
          <a:stretch/>
        </p:blipFill>
        <p:spPr>
          <a:xfrm>
            <a:off x="5471225" y="2409085"/>
            <a:ext cx="1446600" cy="650128"/>
          </a:xfrm>
          <a:prstGeom prst="rect">
            <a:avLst/>
          </a:prstGeom>
          <a:noFill/>
          <a:ln>
            <a:noFill/>
          </a:ln>
        </p:spPr>
      </p:pic>
      <p:pic>
        <p:nvPicPr>
          <p:cNvPr id="122" name="Google Shape;122;p16"/>
          <p:cNvPicPr preferRelativeResize="0"/>
          <p:nvPr/>
        </p:nvPicPr>
        <p:blipFill>
          <a:blip r:embed="rId18">
            <a:alphaModFix/>
          </a:blip>
          <a:stretch>
            <a:fillRect/>
          </a:stretch>
        </p:blipFill>
        <p:spPr>
          <a:xfrm>
            <a:off x="3462300" y="559724"/>
            <a:ext cx="879500" cy="879500"/>
          </a:xfrm>
          <a:prstGeom prst="rect">
            <a:avLst/>
          </a:prstGeom>
          <a:noFill/>
          <a:ln>
            <a:noFill/>
          </a:ln>
        </p:spPr>
      </p:pic>
      <p:pic>
        <p:nvPicPr>
          <p:cNvPr id="123" name="Google Shape;123;p16"/>
          <p:cNvPicPr preferRelativeResize="0"/>
          <p:nvPr/>
        </p:nvPicPr>
        <p:blipFill>
          <a:blip r:embed="rId19">
            <a:alphaModFix/>
          </a:blip>
          <a:stretch>
            <a:fillRect/>
          </a:stretch>
        </p:blipFill>
        <p:spPr>
          <a:xfrm>
            <a:off x="5755875" y="1600950"/>
            <a:ext cx="1028475" cy="694199"/>
          </a:xfrm>
          <a:prstGeom prst="rect">
            <a:avLst/>
          </a:prstGeom>
          <a:noFill/>
          <a:ln>
            <a:noFill/>
          </a:ln>
        </p:spPr>
      </p:pic>
      <p:sp>
        <p:nvSpPr>
          <p:cNvPr id="124" name="Google Shape;124;p16"/>
          <p:cNvSpPr txBox="1"/>
          <p:nvPr/>
        </p:nvSpPr>
        <p:spPr>
          <a:xfrm>
            <a:off x="7346800" y="408500"/>
            <a:ext cx="1654200" cy="17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t>Will Utilizing Boom Learning increase student </a:t>
            </a:r>
            <a:endParaRPr b="1" sz="1500"/>
          </a:p>
          <a:p>
            <a:pPr indent="0" lvl="0" marL="0" rtl="0" algn="ctr">
              <a:spcBef>
                <a:spcPts val="0"/>
              </a:spcBef>
              <a:spcAft>
                <a:spcPts val="0"/>
              </a:spcAft>
              <a:buNone/>
            </a:pPr>
            <a:r>
              <a:rPr b="1" lang="en" sz="1500"/>
              <a:t>Engagement and Learning?</a:t>
            </a:r>
            <a:endParaRPr b="1"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7"/>
          <p:cNvPicPr preferRelativeResize="0"/>
          <p:nvPr/>
        </p:nvPicPr>
        <p:blipFill>
          <a:blip r:embed="rId3">
            <a:alphaModFix/>
          </a:blip>
          <a:stretch>
            <a:fillRect/>
          </a:stretch>
        </p:blipFill>
        <p:spPr>
          <a:xfrm>
            <a:off x="-117399" y="-2550"/>
            <a:ext cx="9261399" cy="5143500"/>
          </a:xfrm>
          <a:prstGeom prst="rect">
            <a:avLst/>
          </a:prstGeom>
          <a:noFill/>
          <a:ln>
            <a:noFill/>
          </a:ln>
        </p:spPr>
      </p:pic>
      <p:pic>
        <p:nvPicPr>
          <p:cNvPr id="130" name="Google Shape;130;p17"/>
          <p:cNvPicPr preferRelativeResize="0"/>
          <p:nvPr/>
        </p:nvPicPr>
        <p:blipFill rotWithShape="1">
          <a:blip r:embed="rId4">
            <a:alphaModFix/>
          </a:blip>
          <a:srcRect b="5075" l="9230" r="2014" t="14609"/>
          <a:stretch/>
        </p:blipFill>
        <p:spPr>
          <a:xfrm>
            <a:off x="476900" y="2121100"/>
            <a:ext cx="2138425" cy="2031800"/>
          </a:xfrm>
          <a:prstGeom prst="rect">
            <a:avLst/>
          </a:prstGeom>
          <a:noFill/>
          <a:ln>
            <a:noFill/>
          </a:ln>
        </p:spPr>
      </p:pic>
      <p:pic>
        <p:nvPicPr>
          <p:cNvPr id="131" name="Google Shape;131;p17"/>
          <p:cNvPicPr preferRelativeResize="0"/>
          <p:nvPr/>
        </p:nvPicPr>
        <p:blipFill>
          <a:blip r:embed="rId5">
            <a:alphaModFix/>
          </a:blip>
          <a:stretch>
            <a:fillRect/>
          </a:stretch>
        </p:blipFill>
        <p:spPr>
          <a:xfrm flipH="1">
            <a:off x="476900" y="862275"/>
            <a:ext cx="2234225" cy="3108150"/>
          </a:xfrm>
          <a:prstGeom prst="rect">
            <a:avLst/>
          </a:prstGeom>
          <a:noFill/>
          <a:ln>
            <a:noFill/>
          </a:ln>
        </p:spPr>
      </p:pic>
      <p:pic>
        <p:nvPicPr>
          <p:cNvPr descr="Empty wooden bookshelves Royalty Free Vector Image" id="132" name="Google Shape;132;p17"/>
          <p:cNvPicPr preferRelativeResize="0"/>
          <p:nvPr/>
        </p:nvPicPr>
        <p:blipFill rotWithShape="1">
          <a:blip r:embed="rId6">
            <a:alphaModFix/>
          </a:blip>
          <a:srcRect b="9649" l="0" r="0" t="0"/>
          <a:stretch/>
        </p:blipFill>
        <p:spPr>
          <a:xfrm>
            <a:off x="7996100" y="651700"/>
            <a:ext cx="915500" cy="3776225"/>
          </a:xfrm>
          <a:prstGeom prst="rect">
            <a:avLst/>
          </a:prstGeom>
          <a:noFill/>
          <a:ln>
            <a:noFill/>
          </a:ln>
        </p:spPr>
      </p:pic>
      <p:pic>
        <p:nvPicPr>
          <p:cNvPr id="133" name="Google Shape;133;p17"/>
          <p:cNvPicPr preferRelativeResize="0"/>
          <p:nvPr/>
        </p:nvPicPr>
        <p:blipFill>
          <a:blip r:embed="rId7">
            <a:alphaModFix/>
          </a:blip>
          <a:stretch>
            <a:fillRect/>
          </a:stretch>
        </p:blipFill>
        <p:spPr>
          <a:xfrm>
            <a:off x="-117400" y="3017925"/>
            <a:ext cx="915499" cy="1034475"/>
          </a:xfrm>
          <a:prstGeom prst="rect">
            <a:avLst/>
          </a:prstGeom>
          <a:noFill/>
          <a:ln>
            <a:noFill/>
          </a:ln>
        </p:spPr>
      </p:pic>
      <p:pic>
        <p:nvPicPr>
          <p:cNvPr id="134" name="Google Shape;134;p17"/>
          <p:cNvPicPr preferRelativeResize="0"/>
          <p:nvPr/>
        </p:nvPicPr>
        <p:blipFill>
          <a:blip r:embed="rId8">
            <a:alphaModFix/>
          </a:blip>
          <a:stretch>
            <a:fillRect/>
          </a:stretch>
        </p:blipFill>
        <p:spPr>
          <a:xfrm>
            <a:off x="-118938" y="-80200"/>
            <a:ext cx="3187312" cy="838254"/>
          </a:xfrm>
          <a:prstGeom prst="rect">
            <a:avLst/>
          </a:prstGeom>
          <a:noFill/>
          <a:ln>
            <a:noFill/>
          </a:ln>
        </p:spPr>
      </p:pic>
      <p:pic>
        <p:nvPicPr>
          <p:cNvPr id="135" name="Google Shape;135;p17"/>
          <p:cNvPicPr preferRelativeResize="0"/>
          <p:nvPr/>
        </p:nvPicPr>
        <p:blipFill>
          <a:blip r:embed="rId8">
            <a:alphaModFix/>
          </a:blip>
          <a:stretch>
            <a:fillRect/>
          </a:stretch>
        </p:blipFill>
        <p:spPr>
          <a:xfrm>
            <a:off x="3045737" y="-80200"/>
            <a:ext cx="3187312" cy="838254"/>
          </a:xfrm>
          <a:prstGeom prst="rect">
            <a:avLst/>
          </a:prstGeom>
          <a:noFill/>
          <a:ln>
            <a:noFill/>
          </a:ln>
        </p:spPr>
      </p:pic>
      <p:pic>
        <p:nvPicPr>
          <p:cNvPr id="136" name="Google Shape;136;p17"/>
          <p:cNvPicPr preferRelativeResize="0"/>
          <p:nvPr/>
        </p:nvPicPr>
        <p:blipFill rotWithShape="1">
          <a:blip r:embed="rId9">
            <a:alphaModFix/>
          </a:blip>
          <a:srcRect b="0" l="31620" r="25591" t="0"/>
          <a:stretch/>
        </p:blipFill>
        <p:spPr>
          <a:xfrm>
            <a:off x="8340100" y="2040075"/>
            <a:ext cx="571500" cy="1063350"/>
          </a:xfrm>
          <a:prstGeom prst="rect">
            <a:avLst/>
          </a:prstGeom>
          <a:noFill/>
          <a:ln>
            <a:noFill/>
          </a:ln>
        </p:spPr>
      </p:pic>
      <p:pic>
        <p:nvPicPr>
          <p:cNvPr id="137" name="Google Shape;137;p17"/>
          <p:cNvPicPr preferRelativeResize="0"/>
          <p:nvPr/>
        </p:nvPicPr>
        <p:blipFill>
          <a:blip r:embed="rId10">
            <a:alphaModFix/>
          </a:blip>
          <a:stretch>
            <a:fillRect/>
          </a:stretch>
        </p:blipFill>
        <p:spPr>
          <a:xfrm>
            <a:off x="7996100" y="1303400"/>
            <a:ext cx="674150" cy="581525"/>
          </a:xfrm>
          <a:prstGeom prst="rect">
            <a:avLst/>
          </a:prstGeom>
          <a:noFill/>
          <a:ln>
            <a:noFill/>
          </a:ln>
        </p:spPr>
      </p:pic>
      <p:pic>
        <p:nvPicPr>
          <p:cNvPr id="138" name="Google Shape;138;p17"/>
          <p:cNvPicPr preferRelativeResize="0"/>
          <p:nvPr/>
        </p:nvPicPr>
        <p:blipFill>
          <a:blip r:embed="rId11">
            <a:alphaModFix/>
          </a:blip>
          <a:stretch>
            <a:fillRect/>
          </a:stretch>
        </p:blipFill>
        <p:spPr>
          <a:xfrm>
            <a:off x="2711114" y="3352470"/>
            <a:ext cx="2852159" cy="1605013"/>
          </a:xfrm>
          <a:prstGeom prst="rect">
            <a:avLst/>
          </a:prstGeom>
          <a:noFill/>
          <a:ln>
            <a:noFill/>
          </a:ln>
        </p:spPr>
      </p:pic>
      <p:pic>
        <p:nvPicPr>
          <p:cNvPr id="139" name="Google Shape;139;p17"/>
          <p:cNvPicPr preferRelativeResize="0"/>
          <p:nvPr/>
        </p:nvPicPr>
        <p:blipFill rotWithShape="1">
          <a:blip r:embed="rId12">
            <a:alphaModFix/>
          </a:blip>
          <a:srcRect b="-8490" l="0" r="0" t="8490"/>
          <a:stretch/>
        </p:blipFill>
        <p:spPr>
          <a:xfrm>
            <a:off x="8546350" y="1443797"/>
            <a:ext cx="270050" cy="422950"/>
          </a:xfrm>
          <a:prstGeom prst="rect">
            <a:avLst/>
          </a:prstGeom>
          <a:noFill/>
          <a:ln>
            <a:noFill/>
          </a:ln>
        </p:spPr>
      </p:pic>
      <p:pic>
        <p:nvPicPr>
          <p:cNvPr id="140" name="Google Shape;140;p17"/>
          <p:cNvPicPr preferRelativeResize="0"/>
          <p:nvPr/>
        </p:nvPicPr>
        <p:blipFill>
          <a:blip r:embed="rId13">
            <a:alphaModFix/>
          </a:blip>
          <a:stretch>
            <a:fillRect/>
          </a:stretch>
        </p:blipFill>
        <p:spPr>
          <a:xfrm>
            <a:off x="8163224" y="3589675"/>
            <a:ext cx="748375" cy="838250"/>
          </a:xfrm>
          <a:prstGeom prst="rect">
            <a:avLst/>
          </a:prstGeom>
          <a:noFill/>
          <a:ln>
            <a:noFill/>
          </a:ln>
        </p:spPr>
      </p:pic>
      <p:pic>
        <p:nvPicPr>
          <p:cNvPr id="141" name="Google Shape;141;p17"/>
          <p:cNvPicPr preferRelativeResize="0"/>
          <p:nvPr/>
        </p:nvPicPr>
        <p:blipFill rotWithShape="1">
          <a:blip r:embed="rId14">
            <a:alphaModFix/>
          </a:blip>
          <a:srcRect b="0" l="11681" r="11211" t="31907"/>
          <a:stretch/>
        </p:blipFill>
        <p:spPr>
          <a:xfrm>
            <a:off x="2566475" y="2175570"/>
            <a:ext cx="2089124" cy="2358225"/>
          </a:xfrm>
          <a:prstGeom prst="rect">
            <a:avLst/>
          </a:prstGeom>
          <a:noFill/>
          <a:ln>
            <a:noFill/>
          </a:ln>
        </p:spPr>
      </p:pic>
      <p:pic>
        <p:nvPicPr>
          <p:cNvPr id="142" name="Google Shape;142;p17"/>
          <p:cNvPicPr preferRelativeResize="0"/>
          <p:nvPr/>
        </p:nvPicPr>
        <p:blipFill rotWithShape="1">
          <a:blip r:embed="rId15">
            <a:alphaModFix/>
          </a:blip>
          <a:srcRect b="15733" l="0" r="0" t="27953"/>
          <a:stretch/>
        </p:blipFill>
        <p:spPr>
          <a:xfrm>
            <a:off x="2711120" y="942236"/>
            <a:ext cx="918627" cy="1514433"/>
          </a:xfrm>
          <a:prstGeom prst="rect">
            <a:avLst/>
          </a:prstGeom>
          <a:noFill/>
          <a:ln>
            <a:noFill/>
          </a:ln>
        </p:spPr>
      </p:pic>
      <p:pic>
        <p:nvPicPr>
          <p:cNvPr id="143" name="Google Shape;143;p17"/>
          <p:cNvPicPr preferRelativeResize="0"/>
          <p:nvPr/>
        </p:nvPicPr>
        <p:blipFill rotWithShape="1">
          <a:blip r:embed="rId16">
            <a:alphaModFix/>
          </a:blip>
          <a:srcRect b="0" l="0" r="13985" t="0"/>
          <a:stretch/>
        </p:blipFill>
        <p:spPr>
          <a:xfrm>
            <a:off x="205325" y="2596900"/>
            <a:ext cx="270050" cy="581525"/>
          </a:xfrm>
          <a:prstGeom prst="rect">
            <a:avLst/>
          </a:prstGeom>
          <a:noFill/>
          <a:ln>
            <a:noFill/>
          </a:ln>
        </p:spPr>
      </p:pic>
      <p:pic>
        <p:nvPicPr>
          <p:cNvPr id="144" name="Google Shape;144;p17"/>
          <p:cNvPicPr preferRelativeResize="0"/>
          <p:nvPr/>
        </p:nvPicPr>
        <p:blipFill>
          <a:blip r:embed="rId17">
            <a:alphaModFix/>
          </a:blip>
          <a:stretch>
            <a:fillRect/>
          </a:stretch>
        </p:blipFill>
        <p:spPr>
          <a:xfrm>
            <a:off x="4831225" y="651699"/>
            <a:ext cx="2695076" cy="2358224"/>
          </a:xfrm>
          <a:prstGeom prst="rect">
            <a:avLst/>
          </a:prstGeom>
          <a:noFill/>
          <a:ln>
            <a:noFill/>
          </a:ln>
        </p:spPr>
      </p:pic>
      <p:sp>
        <p:nvSpPr>
          <p:cNvPr id="145" name="Google Shape;145;p17"/>
          <p:cNvSpPr txBox="1"/>
          <p:nvPr/>
        </p:nvSpPr>
        <p:spPr>
          <a:xfrm>
            <a:off x="4831225" y="758050"/>
            <a:ext cx="2644500" cy="215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2200">
                <a:solidFill>
                  <a:srgbClr val="EA9999"/>
                </a:solidFill>
              </a:rPr>
              <a:t>   ACTION PLAN: </a:t>
            </a:r>
            <a:r>
              <a:rPr b="1" i="1" lang="en" sz="1300">
                <a:solidFill>
                  <a:srgbClr val="EA9999"/>
                </a:solidFill>
              </a:rPr>
              <a:t> </a:t>
            </a:r>
            <a:endParaRPr b="1" i="1" sz="13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Virtual/In-Person</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Chromebook</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Google Classroom</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Boom Learning</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Interactive/Engaging</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Research Based: Errorless Learning/Error Correction</a:t>
            </a:r>
            <a:endParaRPr b="1" i="1" sz="1100">
              <a:solidFill>
                <a:srgbClr val="EA9999"/>
              </a:solidFill>
            </a:endParaRPr>
          </a:p>
          <a:p>
            <a:pPr indent="-298450" lvl="0" marL="457200" rtl="0" algn="l">
              <a:lnSpc>
                <a:spcPct val="115000"/>
              </a:lnSpc>
              <a:spcBef>
                <a:spcPts val="0"/>
              </a:spcBef>
              <a:spcAft>
                <a:spcPts val="0"/>
              </a:spcAft>
              <a:buClr>
                <a:srgbClr val="EA9999"/>
              </a:buClr>
              <a:buSzPts val="1100"/>
              <a:buChar char="●"/>
            </a:pPr>
            <a:r>
              <a:rPr b="1" i="1" lang="en" sz="1100">
                <a:solidFill>
                  <a:srgbClr val="EA9999"/>
                </a:solidFill>
              </a:rPr>
              <a:t>Independence</a:t>
            </a:r>
            <a:endParaRPr b="1" i="1" sz="1100">
              <a:solidFill>
                <a:srgbClr val="EA9999"/>
              </a:solidFill>
            </a:endParaRPr>
          </a:p>
          <a:p>
            <a:pPr indent="0" lvl="0" marL="457200" rtl="0" algn="ctr">
              <a:lnSpc>
                <a:spcPct val="115000"/>
              </a:lnSpc>
              <a:spcBef>
                <a:spcPts val="0"/>
              </a:spcBef>
              <a:spcAft>
                <a:spcPts val="0"/>
              </a:spcAft>
              <a:buNone/>
            </a:pPr>
            <a:r>
              <a:t/>
            </a:r>
            <a:endParaRPr b="1" i="1" sz="1100">
              <a:solidFill>
                <a:srgbClr val="EA9999"/>
              </a:solidFill>
            </a:endParaRPr>
          </a:p>
          <a:p>
            <a:pPr indent="0" lvl="0" marL="0" rtl="0" algn="ctr">
              <a:lnSpc>
                <a:spcPct val="115000"/>
              </a:lnSpc>
              <a:spcBef>
                <a:spcPts val="0"/>
              </a:spcBef>
              <a:spcAft>
                <a:spcPts val="0"/>
              </a:spcAft>
              <a:buNone/>
            </a:pPr>
            <a:r>
              <a:t/>
            </a:r>
            <a:endParaRPr b="1" sz="1200">
              <a:solidFill>
                <a:srgbClr val="EA9999"/>
              </a:solidFill>
            </a:endParaRPr>
          </a:p>
          <a:p>
            <a:pPr indent="0" lvl="0" marL="0" rtl="0" algn="l">
              <a:spcBef>
                <a:spcPts val="0"/>
              </a:spcBef>
              <a:spcAft>
                <a:spcPts val="0"/>
              </a:spcAft>
              <a:buNone/>
            </a:pPr>
            <a:r>
              <a:t/>
            </a:r>
            <a:endParaRPr b="1" sz="2500">
              <a:solidFill>
                <a:srgbClr val="F4CC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8"/>
          <p:cNvPicPr preferRelativeResize="0"/>
          <p:nvPr/>
        </p:nvPicPr>
        <p:blipFill>
          <a:blip r:embed="rId3">
            <a:alphaModFix/>
          </a:blip>
          <a:stretch>
            <a:fillRect/>
          </a:stretch>
        </p:blipFill>
        <p:spPr>
          <a:xfrm>
            <a:off x="-124250" y="0"/>
            <a:ext cx="9217224" cy="5143499"/>
          </a:xfrm>
          <a:prstGeom prst="rect">
            <a:avLst/>
          </a:prstGeom>
          <a:noFill/>
          <a:ln>
            <a:noFill/>
          </a:ln>
        </p:spPr>
      </p:pic>
      <p:pic>
        <p:nvPicPr>
          <p:cNvPr id="151" name="Google Shape;151;p18"/>
          <p:cNvPicPr preferRelativeResize="0"/>
          <p:nvPr/>
        </p:nvPicPr>
        <p:blipFill>
          <a:blip r:embed="rId4">
            <a:alphaModFix/>
          </a:blip>
          <a:stretch>
            <a:fillRect/>
          </a:stretch>
        </p:blipFill>
        <p:spPr>
          <a:xfrm>
            <a:off x="-652275" y="829875"/>
            <a:ext cx="2856625" cy="3575600"/>
          </a:xfrm>
          <a:prstGeom prst="rect">
            <a:avLst/>
          </a:prstGeom>
          <a:noFill/>
          <a:ln>
            <a:noFill/>
          </a:ln>
        </p:spPr>
      </p:pic>
      <p:pic>
        <p:nvPicPr>
          <p:cNvPr id="152" name="Google Shape;152;p18"/>
          <p:cNvPicPr preferRelativeResize="0"/>
          <p:nvPr/>
        </p:nvPicPr>
        <p:blipFill rotWithShape="1">
          <a:blip r:embed="rId5">
            <a:alphaModFix/>
          </a:blip>
          <a:srcRect b="13389" l="2778" r="2730" t="15349"/>
          <a:stretch/>
        </p:blipFill>
        <p:spPr>
          <a:xfrm>
            <a:off x="1511250" y="3793925"/>
            <a:ext cx="7581725" cy="1261125"/>
          </a:xfrm>
          <a:prstGeom prst="rect">
            <a:avLst/>
          </a:prstGeom>
          <a:noFill/>
          <a:ln>
            <a:noFill/>
          </a:ln>
        </p:spPr>
      </p:pic>
      <p:pic>
        <p:nvPicPr>
          <p:cNvPr id="153" name="Google Shape;153;p18"/>
          <p:cNvPicPr preferRelativeResize="0"/>
          <p:nvPr/>
        </p:nvPicPr>
        <p:blipFill rotWithShape="1">
          <a:blip r:embed="rId6">
            <a:alphaModFix/>
          </a:blip>
          <a:srcRect b="0" l="0" r="0" t="0"/>
          <a:stretch/>
        </p:blipFill>
        <p:spPr>
          <a:xfrm>
            <a:off x="7837925" y="2198701"/>
            <a:ext cx="1263775" cy="1938300"/>
          </a:xfrm>
          <a:prstGeom prst="rect">
            <a:avLst/>
          </a:prstGeom>
          <a:noFill/>
          <a:ln>
            <a:noFill/>
          </a:ln>
        </p:spPr>
      </p:pic>
      <p:pic>
        <p:nvPicPr>
          <p:cNvPr id="154" name="Google Shape;154;p18"/>
          <p:cNvPicPr preferRelativeResize="0"/>
          <p:nvPr/>
        </p:nvPicPr>
        <p:blipFill>
          <a:blip r:embed="rId7">
            <a:alphaModFix/>
          </a:blip>
          <a:stretch>
            <a:fillRect/>
          </a:stretch>
        </p:blipFill>
        <p:spPr>
          <a:xfrm>
            <a:off x="2505075" y="829875"/>
            <a:ext cx="3155175" cy="2266150"/>
          </a:xfrm>
          <a:prstGeom prst="rect">
            <a:avLst/>
          </a:prstGeom>
          <a:noFill/>
          <a:ln>
            <a:noFill/>
          </a:ln>
        </p:spPr>
      </p:pic>
      <p:pic>
        <p:nvPicPr>
          <p:cNvPr id="155" name="Google Shape;155;p18"/>
          <p:cNvPicPr preferRelativeResize="0"/>
          <p:nvPr/>
        </p:nvPicPr>
        <p:blipFill rotWithShape="1">
          <a:blip r:embed="rId8">
            <a:alphaModFix/>
          </a:blip>
          <a:srcRect b="0" l="3540" r="0" t="0"/>
          <a:stretch/>
        </p:blipFill>
        <p:spPr>
          <a:xfrm>
            <a:off x="5633575" y="2176000"/>
            <a:ext cx="2906849" cy="2189400"/>
          </a:xfrm>
          <a:prstGeom prst="rect">
            <a:avLst/>
          </a:prstGeom>
          <a:noFill/>
          <a:ln>
            <a:noFill/>
          </a:ln>
        </p:spPr>
      </p:pic>
      <p:sp>
        <p:nvSpPr>
          <p:cNvPr id="156" name="Google Shape;156;p18"/>
          <p:cNvSpPr/>
          <p:nvPr/>
        </p:nvSpPr>
        <p:spPr>
          <a:xfrm>
            <a:off x="6505075" y="484225"/>
            <a:ext cx="1218000" cy="1261200"/>
          </a:xfrm>
          <a:prstGeom prst="rect">
            <a:avLst/>
          </a:prstGeom>
          <a:solidFill>
            <a:srgbClr val="EEEEEE"/>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18"/>
          <p:cNvPicPr preferRelativeResize="0"/>
          <p:nvPr/>
        </p:nvPicPr>
        <p:blipFill>
          <a:blip r:embed="rId9">
            <a:alphaModFix/>
          </a:blip>
          <a:stretch>
            <a:fillRect/>
          </a:stretch>
        </p:blipFill>
        <p:spPr>
          <a:xfrm>
            <a:off x="12" y="4095750"/>
            <a:ext cx="2204350" cy="657475"/>
          </a:xfrm>
          <a:prstGeom prst="rect">
            <a:avLst/>
          </a:prstGeom>
          <a:noFill/>
          <a:ln>
            <a:noFill/>
          </a:ln>
        </p:spPr>
      </p:pic>
      <p:sp>
        <p:nvSpPr>
          <p:cNvPr id="158" name="Google Shape;158;p18"/>
          <p:cNvSpPr txBox="1"/>
          <p:nvPr/>
        </p:nvSpPr>
        <p:spPr>
          <a:xfrm>
            <a:off x="2528063" y="868250"/>
            <a:ext cx="3109200" cy="218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dk1"/>
                </a:solidFill>
                <a:highlight>
                  <a:srgbClr val="FFFFFF"/>
                </a:highlight>
              </a:rPr>
              <a:t>Project Outcome/Data Collection</a:t>
            </a:r>
            <a:endParaRPr sz="1500">
              <a:solidFill>
                <a:schemeClr val="dk1"/>
              </a:solidFill>
              <a:highlight>
                <a:srgbClr val="FFFFFF"/>
              </a:highlight>
            </a:endParaRPr>
          </a:p>
          <a:p>
            <a:pPr indent="-311150" lvl="0" marL="457200" rtl="0" algn="ctr">
              <a:lnSpc>
                <a:spcPct val="115000"/>
              </a:lnSpc>
              <a:spcBef>
                <a:spcPts val="2000"/>
              </a:spcBef>
              <a:spcAft>
                <a:spcPts val="0"/>
              </a:spcAft>
              <a:buClr>
                <a:srgbClr val="EA9999"/>
              </a:buClr>
              <a:buSzPts val="1300"/>
              <a:buChar char="●"/>
            </a:pPr>
            <a:r>
              <a:rPr b="1" lang="en" sz="1300">
                <a:solidFill>
                  <a:srgbClr val="EA9999"/>
                </a:solidFill>
                <a:highlight>
                  <a:srgbClr val="FFFFFF"/>
                </a:highlight>
              </a:rPr>
              <a:t>Differentiate Student Learning</a:t>
            </a:r>
            <a:endParaRPr b="1" sz="1300">
              <a:solidFill>
                <a:srgbClr val="EA9999"/>
              </a:solidFill>
              <a:highlight>
                <a:srgbClr val="FFFFFF"/>
              </a:highlight>
            </a:endParaRPr>
          </a:p>
          <a:p>
            <a:pPr indent="-311150" lvl="0" marL="457200" rtl="0" algn="ctr">
              <a:lnSpc>
                <a:spcPct val="115000"/>
              </a:lnSpc>
              <a:spcBef>
                <a:spcPts val="0"/>
              </a:spcBef>
              <a:spcAft>
                <a:spcPts val="0"/>
              </a:spcAft>
              <a:buClr>
                <a:srgbClr val="EA9999"/>
              </a:buClr>
              <a:buSzPts val="1300"/>
              <a:buChar char="●"/>
            </a:pPr>
            <a:r>
              <a:rPr b="1" lang="en" sz="1300">
                <a:solidFill>
                  <a:srgbClr val="EA9999"/>
                </a:solidFill>
                <a:highlight>
                  <a:srgbClr val="FFFFFF"/>
                </a:highlight>
              </a:rPr>
              <a:t>Practice Specific Skills, Monitor Progress, Automatic Data Collection</a:t>
            </a:r>
            <a:endParaRPr b="1" sz="1300">
              <a:solidFill>
                <a:srgbClr val="EA9999"/>
              </a:solidFill>
              <a:highlight>
                <a:srgbClr val="FFFFFF"/>
              </a:highlight>
            </a:endParaRPr>
          </a:p>
          <a:p>
            <a:pPr indent="-311150" lvl="0" marL="457200" rtl="0" algn="ctr">
              <a:lnSpc>
                <a:spcPct val="115000"/>
              </a:lnSpc>
              <a:spcBef>
                <a:spcPts val="0"/>
              </a:spcBef>
              <a:spcAft>
                <a:spcPts val="0"/>
              </a:spcAft>
              <a:buClr>
                <a:srgbClr val="EA9999"/>
              </a:buClr>
              <a:buSzPts val="1300"/>
              <a:buChar char="●"/>
            </a:pPr>
            <a:r>
              <a:rPr b="1" lang="en" sz="1300">
                <a:solidFill>
                  <a:srgbClr val="EA9999"/>
                </a:solidFill>
                <a:highlight>
                  <a:srgbClr val="FFFFFF"/>
                </a:highlight>
              </a:rPr>
              <a:t>IEP Data </a:t>
            </a:r>
            <a:endParaRPr b="1" sz="1300">
              <a:solidFill>
                <a:srgbClr val="EA9999"/>
              </a:solidFill>
              <a:highlight>
                <a:srgbClr val="FFFFFF"/>
              </a:highlight>
            </a:endParaRPr>
          </a:p>
          <a:p>
            <a:pPr indent="-311150" lvl="0" marL="457200" rtl="0" algn="ctr">
              <a:lnSpc>
                <a:spcPct val="115000"/>
              </a:lnSpc>
              <a:spcBef>
                <a:spcPts val="0"/>
              </a:spcBef>
              <a:spcAft>
                <a:spcPts val="0"/>
              </a:spcAft>
              <a:buClr>
                <a:srgbClr val="EA9999"/>
              </a:buClr>
              <a:buSzPts val="1300"/>
              <a:buChar char="●"/>
            </a:pPr>
            <a:r>
              <a:rPr b="1" lang="en" sz="1300">
                <a:solidFill>
                  <a:srgbClr val="EA9999"/>
                </a:solidFill>
                <a:highlight>
                  <a:srgbClr val="FFFFFF"/>
                </a:highlight>
              </a:rPr>
              <a:t>Progress/Mastery</a:t>
            </a:r>
            <a:endParaRPr b="1" sz="1300">
              <a:solidFill>
                <a:srgbClr val="EA9999"/>
              </a:solidFill>
              <a:highlight>
                <a:srgbClr val="FFFFFF"/>
              </a:highlight>
            </a:endParaRPr>
          </a:p>
        </p:txBody>
      </p:sp>
      <p:pic>
        <p:nvPicPr>
          <p:cNvPr id="159" name="Google Shape;159;p18"/>
          <p:cNvPicPr preferRelativeResize="0"/>
          <p:nvPr/>
        </p:nvPicPr>
        <p:blipFill>
          <a:blip r:embed="rId10">
            <a:alphaModFix/>
          </a:blip>
          <a:stretch>
            <a:fillRect/>
          </a:stretch>
        </p:blipFill>
        <p:spPr>
          <a:xfrm flipH="1">
            <a:off x="-60650" y="676275"/>
            <a:ext cx="3790950" cy="3790950"/>
          </a:xfrm>
          <a:prstGeom prst="rect">
            <a:avLst/>
          </a:prstGeom>
          <a:noFill/>
          <a:ln>
            <a:noFill/>
          </a:ln>
        </p:spPr>
      </p:pic>
      <p:pic>
        <p:nvPicPr>
          <p:cNvPr id="160" name="Google Shape;160;p18"/>
          <p:cNvPicPr preferRelativeResize="0"/>
          <p:nvPr/>
        </p:nvPicPr>
        <p:blipFill>
          <a:blip r:embed="rId11">
            <a:alphaModFix/>
          </a:blip>
          <a:stretch>
            <a:fillRect/>
          </a:stretch>
        </p:blipFill>
        <p:spPr>
          <a:xfrm>
            <a:off x="184975" y="2571750"/>
            <a:ext cx="687525" cy="624825"/>
          </a:xfrm>
          <a:prstGeom prst="rect">
            <a:avLst/>
          </a:prstGeom>
          <a:noFill/>
          <a:ln>
            <a:noFill/>
          </a:ln>
        </p:spPr>
      </p:pic>
      <p:pic>
        <p:nvPicPr>
          <p:cNvPr id="161" name="Google Shape;161;p18"/>
          <p:cNvPicPr preferRelativeResize="0"/>
          <p:nvPr/>
        </p:nvPicPr>
        <p:blipFill>
          <a:blip r:embed="rId12">
            <a:alphaModFix/>
          </a:blip>
          <a:stretch>
            <a:fillRect/>
          </a:stretch>
        </p:blipFill>
        <p:spPr>
          <a:xfrm>
            <a:off x="7917850" y="2531625"/>
            <a:ext cx="622575" cy="416725"/>
          </a:xfrm>
          <a:prstGeom prst="rect">
            <a:avLst/>
          </a:prstGeom>
          <a:noFill/>
          <a:ln>
            <a:noFill/>
          </a:ln>
        </p:spPr>
      </p:pic>
      <p:pic>
        <p:nvPicPr>
          <p:cNvPr id="162" name="Google Shape;162;p18"/>
          <p:cNvPicPr preferRelativeResize="0"/>
          <p:nvPr/>
        </p:nvPicPr>
        <p:blipFill>
          <a:blip r:embed="rId13">
            <a:alphaModFix/>
          </a:blip>
          <a:stretch>
            <a:fillRect/>
          </a:stretch>
        </p:blipFill>
        <p:spPr>
          <a:xfrm>
            <a:off x="6520426" y="484225"/>
            <a:ext cx="1218000" cy="1290007"/>
          </a:xfrm>
          <a:prstGeom prst="rect">
            <a:avLst/>
          </a:prstGeom>
          <a:noFill/>
          <a:ln>
            <a:noFill/>
          </a:ln>
        </p:spPr>
      </p:pic>
      <p:pic>
        <p:nvPicPr>
          <p:cNvPr id="163" name="Google Shape;163;p18"/>
          <p:cNvPicPr preferRelativeResize="0"/>
          <p:nvPr/>
        </p:nvPicPr>
        <p:blipFill>
          <a:blip r:embed="rId14">
            <a:alphaModFix/>
          </a:blip>
          <a:stretch>
            <a:fillRect/>
          </a:stretch>
        </p:blipFill>
        <p:spPr>
          <a:xfrm>
            <a:off x="-60662" y="244849"/>
            <a:ext cx="973759" cy="979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19"/>
          <p:cNvSpPr txBox="1"/>
          <p:nvPr/>
        </p:nvSpPr>
        <p:spPr>
          <a:xfrm>
            <a:off x="6764763" y="1709638"/>
            <a:ext cx="13707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1C4587"/>
              </a:solidFill>
              <a:latin typeface="Pacifico"/>
              <a:ea typeface="Pacifico"/>
              <a:cs typeface="Pacifico"/>
              <a:sym typeface="Pacifico"/>
            </a:endParaRPr>
          </a:p>
        </p:txBody>
      </p:sp>
      <p:cxnSp>
        <p:nvCxnSpPr>
          <p:cNvPr id="169" name="Google Shape;169;p19"/>
          <p:cNvCxnSpPr/>
          <p:nvPr/>
        </p:nvCxnSpPr>
        <p:spPr>
          <a:xfrm flipH="1">
            <a:off x="6758975" y="2599300"/>
            <a:ext cx="192900" cy="246600"/>
          </a:xfrm>
          <a:prstGeom prst="straightConnector1">
            <a:avLst/>
          </a:prstGeom>
          <a:noFill/>
          <a:ln cap="flat" cmpd="sng" w="9525">
            <a:solidFill>
              <a:schemeClr val="dk2"/>
            </a:solidFill>
            <a:prstDash val="solid"/>
            <a:round/>
            <a:headEnd len="med" w="med" type="none"/>
            <a:tailEnd len="med" w="med" type="triangle"/>
          </a:ln>
        </p:spPr>
      </p:cxnSp>
      <p:pic>
        <p:nvPicPr>
          <p:cNvPr id="170" name="Google Shape;170;p19"/>
          <p:cNvPicPr preferRelativeResize="0"/>
          <p:nvPr/>
        </p:nvPicPr>
        <p:blipFill>
          <a:blip r:embed="rId4">
            <a:alphaModFix/>
          </a:blip>
          <a:stretch>
            <a:fillRect/>
          </a:stretch>
        </p:blipFill>
        <p:spPr>
          <a:xfrm>
            <a:off x="2798250" y="918475"/>
            <a:ext cx="2615950" cy="2644025"/>
          </a:xfrm>
          <a:prstGeom prst="rect">
            <a:avLst/>
          </a:prstGeom>
          <a:noFill/>
          <a:ln>
            <a:noFill/>
          </a:ln>
        </p:spPr>
      </p:pic>
      <p:pic>
        <p:nvPicPr>
          <p:cNvPr id="171" name="Google Shape;171;p19"/>
          <p:cNvPicPr preferRelativeResize="0"/>
          <p:nvPr/>
        </p:nvPicPr>
        <p:blipFill rotWithShape="1">
          <a:blip r:embed="rId5">
            <a:alphaModFix/>
          </a:blip>
          <a:srcRect b="37185" l="0" r="0" t="38104"/>
          <a:stretch/>
        </p:blipFill>
        <p:spPr>
          <a:xfrm>
            <a:off x="2161175" y="4104800"/>
            <a:ext cx="6254426" cy="1142024"/>
          </a:xfrm>
          <a:prstGeom prst="rect">
            <a:avLst/>
          </a:prstGeom>
          <a:noFill/>
          <a:ln>
            <a:noFill/>
          </a:ln>
        </p:spPr>
      </p:pic>
      <p:pic>
        <p:nvPicPr>
          <p:cNvPr id="172" name="Google Shape;172;p19"/>
          <p:cNvPicPr preferRelativeResize="0"/>
          <p:nvPr/>
        </p:nvPicPr>
        <p:blipFill rotWithShape="1">
          <a:blip r:embed="rId6">
            <a:alphaModFix/>
          </a:blip>
          <a:srcRect b="0" l="0" r="0" t="0"/>
          <a:stretch/>
        </p:blipFill>
        <p:spPr>
          <a:xfrm>
            <a:off x="1427875" y="2737350"/>
            <a:ext cx="1956575" cy="2118551"/>
          </a:xfrm>
          <a:prstGeom prst="rect">
            <a:avLst/>
          </a:prstGeom>
          <a:noFill/>
          <a:ln>
            <a:noFill/>
          </a:ln>
        </p:spPr>
      </p:pic>
      <p:pic>
        <p:nvPicPr>
          <p:cNvPr id="173" name="Google Shape;173;p19"/>
          <p:cNvPicPr preferRelativeResize="0"/>
          <p:nvPr/>
        </p:nvPicPr>
        <p:blipFill>
          <a:blip r:embed="rId7">
            <a:alphaModFix/>
          </a:blip>
          <a:stretch>
            <a:fillRect/>
          </a:stretch>
        </p:blipFill>
        <p:spPr>
          <a:xfrm>
            <a:off x="5694950" y="351775"/>
            <a:ext cx="3305975" cy="2916800"/>
          </a:xfrm>
          <a:prstGeom prst="rect">
            <a:avLst/>
          </a:prstGeom>
          <a:noFill/>
          <a:ln>
            <a:noFill/>
          </a:ln>
        </p:spPr>
      </p:pic>
      <p:sp>
        <p:nvSpPr>
          <p:cNvPr id="174" name="Google Shape;174;p19"/>
          <p:cNvSpPr txBox="1"/>
          <p:nvPr/>
        </p:nvSpPr>
        <p:spPr>
          <a:xfrm>
            <a:off x="5739950" y="444025"/>
            <a:ext cx="3216000" cy="27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accent5"/>
                </a:solidFill>
                <a:latin typeface="Alegreya"/>
                <a:ea typeface="Alegreya"/>
                <a:cs typeface="Alegreya"/>
                <a:sym typeface="Alegreya"/>
              </a:rPr>
              <a:t>BUDGET:</a:t>
            </a:r>
            <a:endParaRPr b="1" sz="2500">
              <a:solidFill>
                <a:schemeClr val="accent5"/>
              </a:solidFill>
              <a:latin typeface="Alegreya"/>
              <a:ea typeface="Alegreya"/>
              <a:cs typeface="Alegreya"/>
              <a:sym typeface="Alegreya"/>
            </a:endParaRPr>
          </a:p>
          <a:p>
            <a:pPr indent="0" lvl="0" marL="0" rtl="0" algn="ctr">
              <a:spcBef>
                <a:spcPts val="0"/>
              </a:spcBef>
              <a:spcAft>
                <a:spcPts val="0"/>
              </a:spcAft>
              <a:buNone/>
            </a:pPr>
            <a:r>
              <a:t/>
            </a:r>
            <a:endParaRPr b="1" sz="1500"/>
          </a:p>
          <a:p>
            <a:pPr indent="-342900" lvl="0" marL="457200" rtl="0" algn="l">
              <a:spcBef>
                <a:spcPts val="0"/>
              </a:spcBef>
              <a:spcAft>
                <a:spcPts val="0"/>
              </a:spcAft>
              <a:buClr>
                <a:schemeClr val="accent5"/>
              </a:buClr>
              <a:buSzPts val="1800"/>
              <a:buChar char="●"/>
            </a:pPr>
            <a:r>
              <a:rPr b="1" lang="en" sz="1800">
                <a:solidFill>
                  <a:schemeClr val="accent5"/>
                </a:solidFill>
              </a:rPr>
              <a:t>Boom Learning Membership</a:t>
            </a:r>
            <a:endParaRPr b="1" sz="1800">
              <a:solidFill>
                <a:schemeClr val="accent5"/>
              </a:solidFill>
            </a:endParaRPr>
          </a:p>
          <a:p>
            <a:pPr indent="-342900" lvl="0" marL="457200" rtl="0" algn="l">
              <a:spcBef>
                <a:spcPts val="0"/>
              </a:spcBef>
              <a:spcAft>
                <a:spcPts val="0"/>
              </a:spcAft>
              <a:buClr>
                <a:schemeClr val="accent5"/>
              </a:buClr>
              <a:buSzPts val="1800"/>
              <a:buChar char="●"/>
            </a:pPr>
            <a:r>
              <a:rPr b="1" lang="en" sz="1800">
                <a:solidFill>
                  <a:schemeClr val="accent5"/>
                </a:solidFill>
              </a:rPr>
              <a:t>Boom Learning Points</a:t>
            </a:r>
            <a:endParaRPr b="1" sz="1800">
              <a:solidFill>
                <a:schemeClr val="accent5"/>
              </a:solidFill>
            </a:endParaRPr>
          </a:p>
          <a:p>
            <a:pPr indent="-342900" lvl="0" marL="457200" rtl="0" algn="l">
              <a:spcBef>
                <a:spcPts val="0"/>
              </a:spcBef>
              <a:spcAft>
                <a:spcPts val="0"/>
              </a:spcAft>
              <a:buClr>
                <a:schemeClr val="accent5"/>
              </a:buClr>
              <a:buSzPts val="1800"/>
              <a:buChar char="●"/>
            </a:pPr>
            <a:r>
              <a:rPr b="1" lang="en" sz="1800">
                <a:solidFill>
                  <a:schemeClr val="accent5"/>
                </a:solidFill>
              </a:rPr>
              <a:t>TPT Points for Boom Cards</a:t>
            </a:r>
            <a:endParaRPr b="1" sz="1800">
              <a:solidFill>
                <a:schemeClr val="accent5"/>
              </a:solidFill>
            </a:endParaRPr>
          </a:p>
        </p:txBody>
      </p:sp>
      <p:pic>
        <p:nvPicPr>
          <p:cNvPr id="175" name="Google Shape;175;p19"/>
          <p:cNvPicPr preferRelativeResize="0"/>
          <p:nvPr/>
        </p:nvPicPr>
        <p:blipFill>
          <a:blip r:embed="rId8">
            <a:alphaModFix/>
          </a:blip>
          <a:stretch>
            <a:fillRect/>
          </a:stretch>
        </p:blipFill>
        <p:spPr>
          <a:xfrm>
            <a:off x="3048975" y="611600"/>
            <a:ext cx="1523025" cy="832200"/>
          </a:xfrm>
          <a:prstGeom prst="rect">
            <a:avLst/>
          </a:prstGeom>
          <a:noFill/>
          <a:ln>
            <a:noFill/>
          </a:ln>
        </p:spPr>
      </p:pic>
      <p:pic>
        <p:nvPicPr>
          <p:cNvPr id="176" name="Google Shape;176;p19"/>
          <p:cNvPicPr preferRelativeResize="0"/>
          <p:nvPr/>
        </p:nvPicPr>
        <p:blipFill>
          <a:blip r:embed="rId9">
            <a:alphaModFix/>
          </a:blip>
          <a:stretch>
            <a:fillRect/>
          </a:stretch>
        </p:blipFill>
        <p:spPr>
          <a:xfrm>
            <a:off x="4463725" y="1664375"/>
            <a:ext cx="571500" cy="571500"/>
          </a:xfrm>
          <a:prstGeom prst="rect">
            <a:avLst/>
          </a:prstGeom>
          <a:noFill/>
          <a:ln>
            <a:noFill/>
          </a:ln>
        </p:spPr>
      </p:pic>
      <p:pic>
        <p:nvPicPr>
          <p:cNvPr id="177" name="Google Shape;177;p19"/>
          <p:cNvPicPr preferRelativeResize="0"/>
          <p:nvPr/>
        </p:nvPicPr>
        <p:blipFill>
          <a:blip r:embed="rId10">
            <a:alphaModFix/>
          </a:blip>
          <a:stretch>
            <a:fillRect/>
          </a:stretch>
        </p:blipFill>
        <p:spPr>
          <a:xfrm>
            <a:off x="1824775" y="858375"/>
            <a:ext cx="737950" cy="1142025"/>
          </a:xfrm>
          <a:prstGeom prst="rect">
            <a:avLst/>
          </a:prstGeom>
          <a:noFill/>
          <a:ln>
            <a:noFill/>
          </a:ln>
        </p:spPr>
      </p:pic>
      <p:pic>
        <p:nvPicPr>
          <p:cNvPr id="178" name="Google Shape;178;p19"/>
          <p:cNvPicPr preferRelativeResize="0"/>
          <p:nvPr/>
        </p:nvPicPr>
        <p:blipFill>
          <a:blip r:embed="rId11">
            <a:alphaModFix/>
          </a:blip>
          <a:stretch>
            <a:fillRect/>
          </a:stretch>
        </p:blipFill>
        <p:spPr>
          <a:xfrm>
            <a:off x="2283050" y="2980615"/>
            <a:ext cx="571500" cy="624661"/>
          </a:xfrm>
          <a:prstGeom prst="rect">
            <a:avLst/>
          </a:prstGeom>
          <a:noFill/>
          <a:ln>
            <a:noFill/>
          </a:ln>
        </p:spPr>
      </p:pic>
      <p:pic>
        <p:nvPicPr>
          <p:cNvPr id="179" name="Google Shape;179;p19"/>
          <p:cNvPicPr preferRelativeResize="0"/>
          <p:nvPr/>
        </p:nvPicPr>
        <p:blipFill>
          <a:blip r:embed="rId12">
            <a:alphaModFix/>
          </a:blip>
          <a:stretch>
            <a:fillRect/>
          </a:stretch>
        </p:blipFill>
        <p:spPr>
          <a:xfrm>
            <a:off x="7725300" y="2378762"/>
            <a:ext cx="1075026" cy="10750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pic>
        <p:nvPicPr>
          <p:cNvPr id="184" name="Google Shape;184;p20"/>
          <p:cNvPicPr preferRelativeResize="0"/>
          <p:nvPr/>
        </p:nvPicPr>
        <p:blipFill rotWithShape="1">
          <a:blip r:embed="rId4">
            <a:alphaModFix/>
          </a:blip>
          <a:srcRect b="7939" l="21548" r="22027" t="63083"/>
          <a:stretch/>
        </p:blipFill>
        <p:spPr>
          <a:xfrm>
            <a:off x="3079675" y="2253875"/>
            <a:ext cx="2687100" cy="1840066"/>
          </a:xfrm>
          <a:prstGeom prst="rect">
            <a:avLst/>
          </a:prstGeom>
          <a:noFill/>
          <a:ln>
            <a:noFill/>
          </a:ln>
        </p:spPr>
      </p:pic>
      <p:pic>
        <p:nvPicPr>
          <p:cNvPr id="185" name="Google Shape;185;p20"/>
          <p:cNvPicPr preferRelativeResize="0"/>
          <p:nvPr/>
        </p:nvPicPr>
        <p:blipFill rotWithShape="1">
          <a:blip r:embed="rId5">
            <a:alphaModFix/>
          </a:blip>
          <a:srcRect b="0" l="15058" r="11271" t="0"/>
          <a:stretch/>
        </p:blipFill>
        <p:spPr>
          <a:xfrm>
            <a:off x="89725" y="1161725"/>
            <a:ext cx="2004025" cy="3367950"/>
          </a:xfrm>
          <a:prstGeom prst="rect">
            <a:avLst/>
          </a:prstGeom>
          <a:noFill/>
          <a:ln>
            <a:noFill/>
          </a:ln>
        </p:spPr>
      </p:pic>
      <p:pic>
        <p:nvPicPr>
          <p:cNvPr id="186" name="Google Shape;186;p20"/>
          <p:cNvPicPr preferRelativeResize="0"/>
          <p:nvPr/>
        </p:nvPicPr>
        <p:blipFill>
          <a:blip r:embed="rId6">
            <a:alphaModFix/>
          </a:blip>
          <a:stretch>
            <a:fillRect/>
          </a:stretch>
        </p:blipFill>
        <p:spPr>
          <a:xfrm>
            <a:off x="8129150" y="831588"/>
            <a:ext cx="703025" cy="703025"/>
          </a:xfrm>
          <a:prstGeom prst="rect">
            <a:avLst/>
          </a:prstGeom>
          <a:noFill/>
          <a:ln>
            <a:noFill/>
          </a:ln>
          <a:effectLst>
            <a:outerShdw blurRad="57150" rotWithShape="0" algn="bl" dir="5400000" dist="19050">
              <a:srgbClr val="000000">
                <a:alpha val="50000"/>
              </a:srgbClr>
            </a:outerShdw>
          </a:effectLst>
        </p:spPr>
      </p:pic>
      <p:pic>
        <p:nvPicPr>
          <p:cNvPr id="187" name="Google Shape;187;p20"/>
          <p:cNvPicPr preferRelativeResize="0"/>
          <p:nvPr/>
        </p:nvPicPr>
        <p:blipFill rotWithShape="1">
          <a:blip r:embed="rId7">
            <a:alphaModFix/>
          </a:blip>
          <a:srcRect b="14576" l="8882" r="3428" t="21574"/>
          <a:stretch/>
        </p:blipFill>
        <p:spPr>
          <a:xfrm>
            <a:off x="43738" y="259876"/>
            <a:ext cx="1303140" cy="1328825"/>
          </a:xfrm>
          <a:prstGeom prst="rect">
            <a:avLst/>
          </a:prstGeom>
          <a:noFill/>
          <a:ln>
            <a:noFill/>
          </a:ln>
        </p:spPr>
      </p:pic>
      <p:pic>
        <p:nvPicPr>
          <p:cNvPr id="188" name="Google Shape;188;p20"/>
          <p:cNvPicPr preferRelativeResize="0"/>
          <p:nvPr/>
        </p:nvPicPr>
        <p:blipFill>
          <a:blip r:embed="rId8">
            <a:alphaModFix/>
          </a:blip>
          <a:stretch>
            <a:fillRect/>
          </a:stretch>
        </p:blipFill>
        <p:spPr>
          <a:xfrm>
            <a:off x="4438725" y="2253875"/>
            <a:ext cx="937199" cy="845050"/>
          </a:xfrm>
          <a:prstGeom prst="rect">
            <a:avLst/>
          </a:prstGeom>
          <a:noFill/>
          <a:ln>
            <a:noFill/>
          </a:ln>
        </p:spPr>
      </p:pic>
      <p:pic>
        <p:nvPicPr>
          <p:cNvPr id="189" name="Google Shape;189;p20"/>
          <p:cNvPicPr preferRelativeResize="0"/>
          <p:nvPr/>
        </p:nvPicPr>
        <p:blipFill rotWithShape="1">
          <a:blip r:embed="rId9">
            <a:alphaModFix/>
          </a:blip>
          <a:srcRect b="11460" l="3899" r="3917" t="7086"/>
          <a:stretch/>
        </p:blipFill>
        <p:spPr>
          <a:xfrm>
            <a:off x="2174575" y="144800"/>
            <a:ext cx="4518474" cy="2076625"/>
          </a:xfrm>
          <a:prstGeom prst="rect">
            <a:avLst/>
          </a:prstGeom>
          <a:noFill/>
          <a:ln>
            <a:noFill/>
          </a:ln>
        </p:spPr>
      </p:pic>
      <p:pic>
        <p:nvPicPr>
          <p:cNvPr id="190" name="Google Shape;190;p20"/>
          <p:cNvPicPr preferRelativeResize="0"/>
          <p:nvPr/>
        </p:nvPicPr>
        <p:blipFill>
          <a:blip r:embed="rId10">
            <a:alphaModFix/>
          </a:blip>
          <a:stretch>
            <a:fillRect/>
          </a:stretch>
        </p:blipFill>
        <p:spPr>
          <a:xfrm>
            <a:off x="2994950" y="-213500"/>
            <a:ext cx="3154096" cy="802676"/>
          </a:xfrm>
          <a:prstGeom prst="rect">
            <a:avLst/>
          </a:prstGeom>
          <a:noFill/>
          <a:ln>
            <a:noFill/>
          </a:ln>
        </p:spPr>
      </p:pic>
      <p:pic>
        <p:nvPicPr>
          <p:cNvPr id="191" name="Google Shape;191;p20"/>
          <p:cNvPicPr preferRelativeResize="0"/>
          <p:nvPr/>
        </p:nvPicPr>
        <p:blipFill>
          <a:blip r:embed="rId10">
            <a:alphaModFix/>
          </a:blip>
          <a:stretch>
            <a:fillRect/>
          </a:stretch>
        </p:blipFill>
        <p:spPr>
          <a:xfrm>
            <a:off x="5989900" y="0"/>
            <a:ext cx="3154096" cy="703126"/>
          </a:xfrm>
          <a:prstGeom prst="rect">
            <a:avLst/>
          </a:prstGeom>
          <a:noFill/>
          <a:ln>
            <a:noFill/>
          </a:ln>
        </p:spPr>
      </p:pic>
      <p:sp>
        <p:nvSpPr>
          <p:cNvPr id="192" name="Google Shape;192;p20"/>
          <p:cNvSpPr txBox="1"/>
          <p:nvPr/>
        </p:nvSpPr>
        <p:spPr>
          <a:xfrm>
            <a:off x="2314163" y="338575"/>
            <a:ext cx="4239300" cy="46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100">
              <a:latin typeface="Permanent Marker"/>
              <a:ea typeface="Permanent Marker"/>
              <a:cs typeface="Permanent Marker"/>
              <a:sym typeface="Permanent Marker"/>
            </a:endParaRPr>
          </a:p>
        </p:txBody>
      </p:sp>
      <p:pic>
        <p:nvPicPr>
          <p:cNvPr id="193" name="Google Shape;193;p20"/>
          <p:cNvPicPr preferRelativeResize="0"/>
          <p:nvPr/>
        </p:nvPicPr>
        <p:blipFill>
          <a:blip r:embed="rId10">
            <a:alphaModFix/>
          </a:blip>
          <a:stretch>
            <a:fillRect/>
          </a:stretch>
        </p:blipFill>
        <p:spPr>
          <a:xfrm>
            <a:off x="-82525" y="-99548"/>
            <a:ext cx="3269979" cy="802676"/>
          </a:xfrm>
          <a:prstGeom prst="rect">
            <a:avLst/>
          </a:prstGeom>
          <a:noFill/>
          <a:ln>
            <a:noFill/>
          </a:ln>
        </p:spPr>
      </p:pic>
      <p:sp>
        <p:nvSpPr>
          <p:cNvPr id="194" name="Google Shape;194;p20"/>
          <p:cNvSpPr txBox="1"/>
          <p:nvPr/>
        </p:nvSpPr>
        <p:spPr>
          <a:xfrm>
            <a:off x="4504425" y="2442375"/>
            <a:ext cx="805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 </a:t>
            </a:r>
            <a:endParaRPr b="1"/>
          </a:p>
        </p:txBody>
      </p:sp>
      <p:pic>
        <p:nvPicPr>
          <p:cNvPr id="195" name="Google Shape;195;p20"/>
          <p:cNvPicPr preferRelativeResize="0"/>
          <p:nvPr/>
        </p:nvPicPr>
        <p:blipFill>
          <a:blip r:embed="rId11">
            <a:alphaModFix/>
          </a:blip>
          <a:stretch>
            <a:fillRect/>
          </a:stretch>
        </p:blipFill>
        <p:spPr>
          <a:xfrm>
            <a:off x="3886675" y="3170900"/>
            <a:ext cx="531751" cy="722250"/>
          </a:xfrm>
          <a:prstGeom prst="rect">
            <a:avLst/>
          </a:prstGeom>
          <a:noFill/>
          <a:ln>
            <a:noFill/>
          </a:ln>
        </p:spPr>
      </p:pic>
      <p:pic>
        <p:nvPicPr>
          <p:cNvPr id="196" name="Google Shape;196;p20"/>
          <p:cNvPicPr preferRelativeResize="0"/>
          <p:nvPr/>
        </p:nvPicPr>
        <p:blipFill>
          <a:blip r:embed="rId12">
            <a:alphaModFix/>
          </a:blip>
          <a:stretch>
            <a:fillRect/>
          </a:stretch>
        </p:blipFill>
        <p:spPr>
          <a:xfrm>
            <a:off x="782500" y="2783404"/>
            <a:ext cx="733450" cy="550071"/>
          </a:xfrm>
          <a:prstGeom prst="rect">
            <a:avLst/>
          </a:prstGeom>
          <a:noFill/>
          <a:ln>
            <a:noFill/>
          </a:ln>
        </p:spPr>
      </p:pic>
      <p:pic>
        <p:nvPicPr>
          <p:cNvPr id="197" name="Google Shape;197;p20"/>
          <p:cNvPicPr preferRelativeResize="0"/>
          <p:nvPr/>
        </p:nvPicPr>
        <p:blipFill>
          <a:blip r:embed="rId13">
            <a:alphaModFix/>
          </a:blip>
          <a:stretch>
            <a:fillRect/>
          </a:stretch>
        </p:blipFill>
        <p:spPr>
          <a:xfrm>
            <a:off x="6752700" y="1874925"/>
            <a:ext cx="2214225" cy="2882824"/>
          </a:xfrm>
          <a:prstGeom prst="rect">
            <a:avLst/>
          </a:prstGeom>
          <a:noFill/>
          <a:ln>
            <a:noFill/>
          </a:ln>
        </p:spPr>
      </p:pic>
      <p:pic>
        <p:nvPicPr>
          <p:cNvPr id="198" name="Google Shape;198;p20"/>
          <p:cNvPicPr preferRelativeResize="0"/>
          <p:nvPr/>
        </p:nvPicPr>
        <p:blipFill>
          <a:blip r:embed="rId14">
            <a:alphaModFix/>
          </a:blip>
          <a:stretch>
            <a:fillRect/>
          </a:stretch>
        </p:blipFill>
        <p:spPr>
          <a:xfrm>
            <a:off x="6493325" y="1421512"/>
            <a:ext cx="2234225" cy="3108150"/>
          </a:xfrm>
          <a:prstGeom prst="rect">
            <a:avLst/>
          </a:prstGeom>
          <a:noFill/>
          <a:ln>
            <a:noFill/>
          </a:ln>
        </p:spPr>
      </p:pic>
      <p:sp>
        <p:nvSpPr>
          <p:cNvPr id="199" name="Google Shape;199;p20"/>
          <p:cNvSpPr txBox="1"/>
          <p:nvPr/>
        </p:nvSpPr>
        <p:spPr>
          <a:xfrm>
            <a:off x="2174575" y="200525"/>
            <a:ext cx="4578000" cy="20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200">
                <a:latin typeface="Architects Daughter"/>
                <a:ea typeface="Architects Daughter"/>
                <a:cs typeface="Architects Daughter"/>
                <a:sym typeface="Architects Daughter"/>
              </a:rPr>
              <a:t> </a:t>
            </a:r>
            <a:endParaRPr i="1" sz="2200">
              <a:latin typeface="Architects Daughter"/>
              <a:ea typeface="Architects Daughter"/>
              <a:cs typeface="Architects Daughter"/>
              <a:sym typeface="Architects Daughter"/>
            </a:endParaRPr>
          </a:p>
          <a:p>
            <a:pPr indent="-349250" lvl="0" marL="457200" rtl="0" algn="ctr">
              <a:spcBef>
                <a:spcPts val="0"/>
              </a:spcBef>
              <a:spcAft>
                <a:spcPts val="0"/>
              </a:spcAft>
              <a:buSzPts val="1900"/>
              <a:buFont typeface="Architects Daughter"/>
              <a:buChar char="●"/>
            </a:pPr>
            <a:r>
              <a:rPr i="1" lang="en" sz="1900">
                <a:latin typeface="Architects Daughter"/>
                <a:ea typeface="Architects Daughter"/>
                <a:cs typeface="Architects Daughter"/>
                <a:sym typeface="Architects Daughter"/>
              </a:rPr>
              <a:t>Student Engagement</a:t>
            </a:r>
            <a:endParaRPr i="1" sz="1900">
              <a:latin typeface="Architects Daughter"/>
              <a:ea typeface="Architects Daughter"/>
              <a:cs typeface="Architects Daughter"/>
              <a:sym typeface="Architects Daughter"/>
            </a:endParaRPr>
          </a:p>
          <a:p>
            <a:pPr indent="-349250" lvl="0" marL="457200" rtl="0" algn="ctr">
              <a:spcBef>
                <a:spcPts val="0"/>
              </a:spcBef>
              <a:spcAft>
                <a:spcPts val="0"/>
              </a:spcAft>
              <a:buSzPts val="1900"/>
              <a:buFont typeface="Architects Daughter"/>
              <a:buChar char="●"/>
            </a:pPr>
            <a:r>
              <a:rPr i="1" lang="en" sz="1900">
                <a:latin typeface="Architects Daughter"/>
                <a:ea typeface="Architects Daughter"/>
                <a:cs typeface="Architects Daughter"/>
                <a:sym typeface="Architects Daughter"/>
              </a:rPr>
              <a:t>Data Collection</a:t>
            </a:r>
            <a:endParaRPr i="1" sz="1900">
              <a:latin typeface="Architects Daughter"/>
              <a:ea typeface="Architects Daughter"/>
              <a:cs typeface="Architects Daughter"/>
              <a:sym typeface="Architects Daughter"/>
            </a:endParaRPr>
          </a:p>
          <a:p>
            <a:pPr indent="-349250" lvl="0" marL="457200" rtl="0" algn="ctr">
              <a:spcBef>
                <a:spcPts val="0"/>
              </a:spcBef>
              <a:spcAft>
                <a:spcPts val="0"/>
              </a:spcAft>
              <a:buSzPts val="1900"/>
              <a:buFont typeface="Architects Daughter"/>
              <a:buChar char="●"/>
            </a:pPr>
            <a:r>
              <a:rPr i="1" lang="en" sz="1900">
                <a:latin typeface="Architects Daughter"/>
                <a:ea typeface="Architects Daughter"/>
                <a:cs typeface="Architects Daughter"/>
                <a:sym typeface="Architects Daughter"/>
              </a:rPr>
              <a:t>Goals/Objectives</a:t>
            </a:r>
            <a:endParaRPr i="1" sz="1900">
              <a:latin typeface="Architects Daughter"/>
              <a:ea typeface="Architects Daughter"/>
              <a:cs typeface="Architects Daughter"/>
              <a:sym typeface="Architects Daughter"/>
            </a:endParaRPr>
          </a:p>
          <a:p>
            <a:pPr indent="-349250" lvl="0" marL="457200" rtl="0" algn="ctr">
              <a:spcBef>
                <a:spcPts val="0"/>
              </a:spcBef>
              <a:spcAft>
                <a:spcPts val="0"/>
              </a:spcAft>
              <a:buSzPts val="1900"/>
              <a:buFont typeface="Architects Daughter"/>
              <a:buChar char="●"/>
            </a:pPr>
            <a:r>
              <a:rPr i="1" lang="en" sz="1900">
                <a:latin typeface="Architects Daughter"/>
                <a:ea typeface="Architects Daughter"/>
                <a:cs typeface="Architects Daughter"/>
                <a:sym typeface="Architects Daughter"/>
              </a:rPr>
              <a:t>In Person and Virtual Learning</a:t>
            </a:r>
            <a:endParaRPr i="1" sz="1900">
              <a:latin typeface="Architects Daughter"/>
              <a:ea typeface="Architects Daughter"/>
              <a:cs typeface="Architects Daughter"/>
              <a:sym typeface="Architects Daughter"/>
            </a:endParaRPr>
          </a:p>
        </p:txBody>
      </p:sp>
      <p:pic>
        <p:nvPicPr>
          <p:cNvPr id="200" name="Google Shape;200;p20"/>
          <p:cNvPicPr preferRelativeResize="0"/>
          <p:nvPr/>
        </p:nvPicPr>
        <p:blipFill rotWithShape="1">
          <a:blip r:embed="rId15">
            <a:alphaModFix/>
          </a:blip>
          <a:srcRect b="0" l="30714" r="11648" t="6261"/>
          <a:stretch/>
        </p:blipFill>
        <p:spPr>
          <a:xfrm>
            <a:off x="5826838" y="2093838"/>
            <a:ext cx="971975" cy="2304675"/>
          </a:xfrm>
          <a:prstGeom prst="rect">
            <a:avLst/>
          </a:prstGeom>
          <a:noFill/>
          <a:ln>
            <a:noFill/>
          </a:ln>
        </p:spPr>
      </p:pic>
      <p:pic>
        <p:nvPicPr>
          <p:cNvPr id="201" name="Google Shape;201;p20"/>
          <p:cNvPicPr preferRelativeResize="0"/>
          <p:nvPr/>
        </p:nvPicPr>
        <p:blipFill>
          <a:blip r:embed="rId16">
            <a:alphaModFix/>
          </a:blip>
          <a:stretch>
            <a:fillRect/>
          </a:stretch>
        </p:blipFill>
        <p:spPr>
          <a:xfrm>
            <a:off x="1423099" y="3222083"/>
            <a:ext cx="1185424" cy="1176413"/>
          </a:xfrm>
          <a:prstGeom prst="rect">
            <a:avLst/>
          </a:prstGeom>
          <a:noFill/>
          <a:ln>
            <a:noFill/>
          </a:ln>
        </p:spPr>
      </p:pic>
      <p:pic>
        <p:nvPicPr>
          <p:cNvPr id="202" name="Google Shape;202;p20"/>
          <p:cNvPicPr preferRelativeResize="0"/>
          <p:nvPr/>
        </p:nvPicPr>
        <p:blipFill rotWithShape="1">
          <a:blip r:embed="rId17">
            <a:alphaModFix/>
          </a:blip>
          <a:srcRect b="4003" l="15503" r="19464" t="0"/>
          <a:stretch/>
        </p:blipFill>
        <p:spPr>
          <a:xfrm>
            <a:off x="412775" y="3477075"/>
            <a:ext cx="805801" cy="550075"/>
          </a:xfrm>
          <a:prstGeom prst="rect">
            <a:avLst/>
          </a:prstGeom>
          <a:noFill/>
          <a:ln>
            <a:noFill/>
          </a:ln>
        </p:spPr>
      </p:pic>
      <p:pic>
        <p:nvPicPr>
          <p:cNvPr id="203" name="Google Shape;203;p20"/>
          <p:cNvPicPr preferRelativeResize="0"/>
          <p:nvPr/>
        </p:nvPicPr>
        <p:blipFill rotWithShape="1">
          <a:blip r:embed="rId18">
            <a:alphaModFix/>
          </a:blip>
          <a:srcRect b="0" l="-9410" r="9410" t="0"/>
          <a:stretch/>
        </p:blipFill>
        <p:spPr>
          <a:xfrm>
            <a:off x="601300" y="3441625"/>
            <a:ext cx="1492450" cy="1492450"/>
          </a:xfrm>
          <a:prstGeom prst="rect">
            <a:avLst/>
          </a:prstGeom>
          <a:noFill/>
          <a:ln>
            <a:noFill/>
          </a:ln>
        </p:spPr>
      </p:pic>
      <p:pic>
        <p:nvPicPr>
          <p:cNvPr id="204" name="Google Shape;204;p20"/>
          <p:cNvPicPr preferRelativeResize="0"/>
          <p:nvPr/>
        </p:nvPicPr>
        <p:blipFill>
          <a:blip r:embed="rId19">
            <a:alphaModFix/>
          </a:blip>
          <a:stretch>
            <a:fillRect/>
          </a:stretch>
        </p:blipFill>
        <p:spPr>
          <a:xfrm>
            <a:off x="1346879" y="2211140"/>
            <a:ext cx="584420" cy="464100"/>
          </a:xfrm>
          <a:prstGeom prst="rect">
            <a:avLst/>
          </a:prstGeom>
          <a:noFill/>
          <a:ln>
            <a:noFill/>
          </a:ln>
        </p:spPr>
      </p:pic>
      <p:pic>
        <p:nvPicPr>
          <p:cNvPr id="205" name="Google Shape;205;p20"/>
          <p:cNvPicPr preferRelativeResize="0"/>
          <p:nvPr/>
        </p:nvPicPr>
        <p:blipFill>
          <a:blip r:embed="rId20">
            <a:alphaModFix/>
          </a:blip>
          <a:stretch>
            <a:fillRect/>
          </a:stretch>
        </p:blipFill>
        <p:spPr>
          <a:xfrm>
            <a:off x="3187450" y="2442375"/>
            <a:ext cx="859925" cy="89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1"/>
          <p:cNvPicPr preferRelativeResize="0"/>
          <p:nvPr/>
        </p:nvPicPr>
        <p:blipFill>
          <a:blip r:embed="rId3">
            <a:alphaModFix/>
          </a:blip>
          <a:stretch>
            <a:fillRect/>
          </a:stretch>
        </p:blipFill>
        <p:spPr>
          <a:xfrm>
            <a:off x="-117399" y="-2550"/>
            <a:ext cx="9261399" cy="5143500"/>
          </a:xfrm>
          <a:prstGeom prst="rect">
            <a:avLst/>
          </a:prstGeom>
          <a:noFill/>
          <a:ln>
            <a:noFill/>
          </a:ln>
        </p:spPr>
      </p:pic>
      <p:pic>
        <p:nvPicPr>
          <p:cNvPr id="211" name="Google Shape;211;p21"/>
          <p:cNvPicPr preferRelativeResize="0"/>
          <p:nvPr/>
        </p:nvPicPr>
        <p:blipFill rotWithShape="1">
          <a:blip r:embed="rId4">
            <a:alphaModFix/>
          </a:blip>
          <a:srcRect b="5075" l="9230" r="2014" t="14609"/>
          <a:stretch/>
        </p:blipFill>
        <p:spPr>
          <a:xfrm>
            <a:off x="476900" y="2121100"/>
            <a:ext cx="2138425" cy="2031800"/>
          </a:xfrm>
          <a:prstGeom prst="rect">
            <a:avLst/>
          </a:prstGeom>
          <a:noFill/>
          <a:ln>
            <a:noFill/>
          </a:ln>
        </p:spPr>
      </p:pic>
      <p:pic>
        <p:nvPicPr>
          <p:cNvPr id="212" name="Google Shape;212;p21"/>
          <p:cNvPicPr preferRelativeResize="0"/>
          <p:nvPr/>
        </p:nvPicPr>
        <p:blipFill>
          <a:blip r:embed="rId5">
            <a:alphaModFix/>
          </a:blip>
          <a:stretch>
            <a:fillRect/>
          </a:stretch>
        </p:blipFill>
        <p:spPr>
          <a:xfrm flipH="1">
            <a:off x="476900" y="862275"/>
            <a:ext cx="2234225" cy="3108150"/>
          </a:xfrm>
          <a:prstGeom prst="rect">
            <a:avLst/>
          </a:prstGeom>
          <a:noFill/>
          <a:ln>
            <a:noFill/>
          </a:ln>
        </p:spPr>
      </p:pic>
      <p:pic>
        <p:nvPicPr>
          <p:cNvPr descr="Empty wooden bookshelves Royalty Free Vector Image" id="213" name="Google Shape;213;p21"/>
          <p:cNvPicPr preferRelativeResize="0"/>
          <p:nvPr/>
        </p:nvPicPr>
        <p:blipFill rotWithShape="1">
          <a:blip r:embed="rId6">
            <a:alphaModFix/>
          </a:blip>
          <a:srcRect b="9649" l="0" r="0" t="0"/>
          <a:stretch/>
        </p:blipFill>
        <p:spPr>
          <a:xfrm>
            <a:off x="7996100" y="651700"/>
            <a:ext cx="915500" cy="3776225"/>
          </a:xfrm>
          <a:prstGeom prst="rect">
            <a:avLst/>
          </a:prstGeom>
          <a:noFill/>
          <a:ln>
            <a:noFill/>
          </a:ln>
        </p:spPr>
      </p:pic>
      <p:pic>
        <p:nvPicPr>
          <p:cNvPr id="214" name="Google Shape;214;p21"/>
          <p:cNvPicPr preferRelativeResize="0"/>
          <p:nvPr/>
        </p:nvPicPr>
        <p:blipFill>
          <a:blip r:embed="rId7">
            <a:alphaModFix/>
          </a:blip>
          <a:stretch>
            <a:fillRect/>
          </a:stretch>
        </p:blipFill>
        <p:spPr>
          <a:xfrm>
            <a:off x="-117400" y="3017925"/>
            <a:ext cx="915499" cy="1034475"/>
          </a:xfrm>
          <a:prstGeom prst="rect">
            <a:avLst/>
          </a:prstGeom>
          <a:noFill/>
          <a:ln>
            <a:noFill/>
          </a:ln>
        </p:spPr>
      </p:pic>
      <p:pic>
        <p:nvPicPr>
          <p:cNvPr id="215" name="Google Shape;215;p21"/>
          <p:cNvPicPr preferRelativeResize="0"/>
          <p:nvPr/>
        </p:nvPicPr>
        <p:blipFill rotWithShape="1">
          <a:blip r:embed="rId8">
            <a:alphaModFix/>
          </a:blip>
          <a:srcRect b="0" l="31620" r="25591" t="0"/>
          <a:stretch/>
        </p:blipFill>
        <p:spPr>
          <a:xfrm>
            <a:off x="8340100" y="2040075"/>
            <a:ext cx="571500" cy="1063350"/>
          </a:xfrm>
          <a:prstGeom prst="rect">
            <a:avLst/>
          </a:prstGeom>
          <a:noFill/>
          <a:ln>
            <a:noFill/>
          </a:ln>
        </p:spPr>
      </p:pic>
      <p:pic>
        <p:nvPicPr>
          <p:cNvPr id="216" name="Google Shape;216;p21"/>
          <p:cNvPicPr preferRelativeResize="0"/>
          <p:nvPr/>
        </p:nvPicPr>
        <p:blipFill>
          <a:blip r:embed="rId9">
            <a:alphaModFix/>
          </a:blip>
          <a:stretch>
            <a:fillRect/>
          </a:stretch>
        </p:blipFill>
        <p:spPr>
          <a:xfrm>
            <a:off x="7996100" y="1303400"/>
            <a:ext cx="674150" cy="581525"/>
          </a:xfrm>
          <a:prstGeom prst="rect">
            <a:avLst/>
          </a:prstGeom>
          <a:noFill/>
          <a:ln>
            <a:noFill/>
          </a:ln>
        </p:spPr>
      </p:pic>
      <p:pic>
        <p:nvPicPr>
          <p:cNvPr id="217" name="Google Shape;217;p21"/>
          <p:cNvPicPr preferRelativeResize="0"/>
          <p:nvPr/>
        </p:nvPicPr>
        <p:blipFill>
          <a:blip r:embed="rId10">
            <a:alphaModFix/>
          </a:blip>
          <a:stretch>
            <a:fillRect/>
          </a:stretch>
        </p:blipFill>
        <p:spPr>
          <a:xfrm>
            <a:off x="2711114" y="3352470"/>
            <a:ext cx="2852159" cy="1605013"/>
          </a:xfrm>
          <a:prstGeom prst="rect">
            <a:avLst/>
          </a:prstGeom>
          <a:noFill/>
          <a:ln>
            <a:noFill/>
          </a:ln>
        </p:spPr>
      </p:pic>
      <p:pic>
        <p:nvPicPr>
          <p:cNvPr id="218" name="Google Shape;218;p21"/>
          <p:cNvPicPr preferRelativeResize="0"/>
          <p:nvPr/>
        </p:nvPicPr>
        <p:blipFill rotWithShape="1">
          <a:blip r:embed="rId11">
            <a:alphaModFix/>
          </a:blip>
          <a:srcRect b="-8490" l="0" r="0" t="8490"/>
          <a:stretch/>
        </p:blipFill>
        <p:spPr>
          <a:xfrm>
            <a:off x="8546350" y="1443797"/>
            <a:ext cx="270050" cy="422950"/>
          </a:xfrm>
          <a:prstGeom prst="rect">
            <a:avLst/>
          </a:prstGeom>
          <a:noFill/>
          <a:ln>
            <a:noFill/>
          </a:ln>
        </p:spPr>
      </p:pic>
      <p:pic>
        <p:nvPicPr>
          <p:cNvPr id="219" name="Google Shape;219;p21"/>
          <p:cNvPicPr preferRelativeResize="0"/>
          <p:nvPr/>
        </p:nvPicPr>
        <p:blipFill>
          <a:blip r:embed="rId12">
            <a:alphaModFix/>
          </a:blip>
          <a:stretch>
            <a:fillRect/>
          </a:stretch>
        </p:blipFill>
        <p:spPr>
          <a:xfrm>
            <a:off x="8163224" y="3589675"/>
            <a:ext cx="748375" cy="838250"/>
          </a:xfrm>
          <a:prstGeom prst="rect">
            <a:avLst/>
          </a:prstGeom>
          <a:noFill/>
          <a:ln>
            <a:noFill/>
          </a:ln>
        </p:spPr>
      </p:pic>
      <p:pic>
        <p:nvPicPr>
          <p:cNvPr id="220" name="Google Shape;220;p21"/>
          <p:cNvPicPr preferRelativeResize="0"/>
          <p:nvPr/>
        </p:nvPicPr>
        <p:blipFill rotWithShape="1">
          <a:blip r:embed="rId13">
            <a:alphaModFix/>
          </a:blip>
          <a:srcRect b="0" l="11681" r="11211" t="31907"/>
          <a:stretch/>
        </p:blipFill>
        <p:spPr>
          <a:xfrm>
            <a:off x="2566475" y="2175575"/>
            <a:ext cx="968800" cy="2358225"/>
          </a:xfrm>
          <a:prstGeom prst="rect">
            <a:avLst/>
          </a:prstGeom>
          <a:noFill/>
          <a:ln>
            <a:noFill/>
          </a:ln>
        </p:spPr>
      </p:pic>
      <p:pic>
        <p:nvPicPr>
          <p:cNvPr id="221" name="Google Shape;221;p21"/>
          <p:cNvPicPr preferRelativeResize="0"/>
          <p:nvPr/>
        </p:nvPicPr>
        <p:blipFill rotWithShape="1">
          <a:blip r:embed="rId14">
            <a:alphaModFix/>
          </a:blip>
          <a:srcRect b="15733" l="0" r="0" t="27953"/>
          <a:stretch/>
        </p:blipFill>
        <p:spPr>
          <a:xfrm>
            <a:off x="2591557" y="898061"/>
            <a:ext cx="918627" cy="1514433"/>
          </a:xfrm>
          <a:prstGeom prst="rect">
            <a:avLst/>
          </a:prstGeom>
          <a:noFill/>
          <a:ln>
            <a:noFill/>
          </a:ln>
        </p:spPr>
      </p:pic>
      <p:pic>
        <p:nvPicPr>
          <p:cNvPr id="222" name="Google Shape;222;p21"/>
          <p:cNvPicPr preferRelativeResize="0"/>
          <p:nvPr/>
        </p:nvPicPr>
        <p:blipFill rotWithShape="1">
          <a:blip r:embed="rId15">
            <a:alphaModFix/>
          </a:blip>
          <a:srcRect b="0" l="0" r="13985" t="0"/>
          <a:stretch/>
        </p:blipFill>
        <p:spPr>
          <a:xfrm>
            <a:off x="205325" y="2596900"/>
            <a:ext cx="270050" cy="581525"/>
          </a:xfrm>
          <a:prstGeom prst="rect">
            <a:avLst/>
          </a:prstGeom>
          <a:noFill/>
          <a:ln>
            <a:noFill/>
          </a:ln>
        </p:spPr>
      </p:pic>
      <p:pic>
        <p:nvPicPr>
          <p:cNvPr id="223" name="Google Shape;223;p21"/>
          <p:cNvPicPr preferRelativeResize="0"/>
          <p:nvPr/>
        </p:nvPicPr>
        <p:blipFill>
          <a:blip r:embed="rId16">
            <a:alphaModFix/>
          </a:blip>
          <a:stretch>
            <a:fillRect/>
          </a:stretch>
        </p:blipFill>
        <p:spPr>
          <a:xfrm>
            <a:off x="3733475" y="0"/>
            <a:ext cx="4088774" cy="3278601"/>
          </a:xfrm>
          <a:prstGeom prst="rect">
            <a:avLst/>
          </a:prstGeom>
          <a:noFill/>
          <a:ln>
            <a:noFill/>
          </a:ln>
        </p:spPr>
      </p:pic>
      <p:sp>
        <p:nvSpPr>
          <p:cNvPr id="224" name="Google Shape;224;p21"/>
          <p:cNvSpPr txBox="1"/>
          <p:nvPr/>
        </p:nvSpPr>
        <p:spPr>
          <a:xfrm>
            <a:off x="5841319" y="758050"/>
            <a:ext cx="1634400" cy="21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500">
              <a:solidFill>
                <a:srgbClr val="F4CCCC"/>
              </a:solidFill>
            </a:endParaRPr>
          </a:p>
        </p:txBody>
      </p:sp>
      <p:sp>
        <p:nvSpPr>
          <p:cNvPr id="225" name="Google Shape;225;p21"/>
          <p:cNvSpPr txBox="1"/>
          <p:nvPr/>
        </p:nvSpPr>
        <p:spPr>
          <a:xfrm>
            <a:off x="3733475" y="60150"/>
            <a:ext cx="4018200" cy="3218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900">
                <a:solidFill>
                  <a:schemeClr val="dk1"/>
                </a:solidFill>
                <a:highlight>
                  <a:srgbClr val="FFFFFF"/>
                </a:highlight>
              </a:rPr>
              <a:t>*</a:t>
            </a:r>
            <a:r>
              <a:rPr b="1" lang="en" sz="900">
                <a:solidFill>
                  <a:schemeClr val="dk1"/>
                </a:solidFill>
                <a:highlight>
                  <a:srgbClr val="FFFFFF"/>
                </a:highlight>
              </a:rPr>
              <a:t>As a special educator for students with autism and other developmental disabilities,  it can be challenging to address each student’s individual needs especially during remote/distance learning.   My classroom is committed to providing a stimulating and creative environment and enhancing student learning as well as engagement.    All students within the classroom have severe delays with his/her expressive language and behavioral deficits.  Many of my students benefit greatly from utilizing technology and are more engaged during learning. </a:t>
            </a:r>
            <a:endParaRPr b="1" sz="900">
              <a:solidFill>
                <a:schemeClr val="dk1"/>
              </a:solidFill>
              <a:highlight>
                <a:srgbClr val="FFFFFF"/>
              </a:highlight>
            </a:endParaRPr>
          </a:p>
          <a:p>
            <a:pPr indent="0" lvl="0" marL="0" rtl="0" algn="ctr">
              <a:lnSpc>
                <a:spcPct val="115000"/>
              </a:lnSpc>
              <a:spcBef>
                <a:spcPts val="0"/>
              </a:spcBef>
              <a:spcAft>
                <a:spcPts val="0"/>
              </a:spcAft>
              <a:buNone/>
            </a:pPr>
            <a:r>
              <a:t/>
            </a:r>
            <a:endParaRPr b="1" sz="900">
              <a:solidFill>
                <a:schemeClr val="dk1"/>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b="1" lang="en" sz="900">
                <a:solidFill>
                  <a:schemeClr val="dk1"/>
                </a:solidFill>
                <a:highlight>
                  <a:srgbClr val="FFFFFF"/>
                </a:highlight>
              </a:rPr>
              <a:t>*The students I serve within the complex needs classroom range from PreK to 5th grade.  Each student has their own individual needs and ability levels.  Utilizing digital resources allows me to accommodate their needs whether it’s at home or in the classroom.  </a:t>
            </a:r>
            <a:endParaRPr b="1" sz="900">
              <a:solidFill>
                <a:schemeClr val="dk1"/>
              </a:solidFill>
              <a:highlight>
                <a:srgbClr val="FFFFFF"/>
              </a:highlight>
            </a:endParaRPr>
          </a:p>
          <a:p>
            <a:pPr indent="0" lvl="0" marL="0" rtl="0" algn="ctr">
              <a:lnSpc>
                <a:spcPct val="115000"/>
              </a:lnSpc>
              <a:spcBef>
                <a:spcPts val="0"/>
              </a:spcBef>
              <a:spcAft>
                <a:spcPts val="0"/>
              </a:spcAft>
              <a:buNone/>
            </a:pPr>
            <a:r>
              <a:t/>
            </a:r>
            <a:endParaRPr b="1" sz="900">
              <a:solidFill>
                <a:schemeClr val="dk1"/>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b="1" lang="en" sz="900">
                <a:solidFill>
                  <a:schemeClr val="dk1"/>
                </a:solidFill>
                <a:highlight>
                  <a:srgbClr val="FFFFFF"/>
                </a:highlight>
              </a:rPr>
              <a:t>*The goal is to collect data in both academic and social skills.  </a:t>
            </a:r>
            <a:r>
              <a:rPr b="1" lang="en" sz="900">
                <a:solidFill>
                  <a:schemeClr val="dk1"/>
                </a:solidFill>
              </a:rPr>
              <a:t>Data will be collected on each student and their specific IEP goals and objectives to determine progress/mastery on each.</a:t>
            </a:r>
            <a:endParaRPr b="1" sz="9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