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  <p:sldId id="263" r:id="rId4"/>
    <p:sldId id="259" r:id="rId5"/>
    <p:sldId id="26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 snapToGrid="0">
      <p:cViewPr>
        <p:scale>
          <a:sx n="67" d="100"/>
          <a:sy n="67" d="100"/>
        </p:scale>
        <p:origin x="9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48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7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1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5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60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0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7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6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3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8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7C34FB-1F4C-4138-87EA-0DA17647C81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E25897D-C63B-4F78-A5E9-C4617440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5216" y="965730"/>
            <a:ext cx="9653441" cy="2616199"/>
          </a:xfrm>
        </p:spPr>
        <p:txBody>
          <a:bodyPr>
            <a:noAutofit/>
          </a:bodyPr>
          <a:lstStyle/>
          <a:p>
            <a:r>
              <a:rPr lang="en-US" sz="4800" b="0" dirty="0" smtClean="0"/>
              <a:t>The </a:t>
            </a:r>
            <a:r>
              <a:rPr lang="en-US" sz="4800" b="0" dirty="0" smtClean="0">
                <a:solidFill>
                  <a:srgbClr val="FF0000"/>
                </a:solidFill>
              </a:rPr>
              <a:t>“Heart” </a:t>
            </a:r>
            <a:r>
              <a:rPr lang="en-US" sz="4800" b="0" dirty="0" smtClean="0"/>
              <a:t>of Medical Science and Bioengineering</a:t>
            </a:r>
            <a:endParaRPr lang="en-US" sz="4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8113" y="4039130"/>
            <a:ext cx="6987645" cy="13885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Cortney Flannery Kidd</a:t>
            </a:r>
          </a:p>
          <a:p>
            <a:r>
              <a:rPr lang="en-US" sz="2400" dirty="0" smtClean="0"/>
              <a:t>Floyd </a:t>
            </a:r>
            <a:r>
              <a:rPr lang="en-US" sz="2400" dirty="0" smtClean="0"/>
              <a:t>County School of Innovation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359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180" y="528637"/>
            <a:ext cx="10018713" cy="885825"/>
          </a:xfrm>
        </p:spPr>
        <p:txBody>
          <a:bodyPr>
            <a:normAutofit/>
          </a:bodyPr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12785" y="1414462"/>
            <a:ext cx="4973640" cy="3975463"/>
          </a:xfrm>
        </p:spPr>
        <p:txBody>
          <a:bodyPr numCol="1"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  <a:cs typeface="Arial" panose="020B0604020202020204" pitchFamily="34" charset="0"/>
              </a:rPr>
              <a:t>Inspiration for Project</a:t>
            </a:r>
          </a:p>
          <a:p>
            <a:r>
              <a:rPr lang="en-US" sz="3000" dirty="0">
                <a:solidFill>
                  <a:schemeClr val="tx1"/>
                </a:solidFill>
                <a:cs typeface="Arial" panose="020B0604020202020204" pitchFamily="34" charset="0"/>
              </a:rPr>
              <a:t>Purpose for Investigation</a:t>
            </a:r>
          </a:p>
          <a:p>
            <a:r>
              <a:rPr lang="en-US" sz="3000" dirty="0">
                <a:solidFill>
                  <a:schemeClr val="tx1"/>
                </a:solidFill>
                <a:cs typeface="Arial" panose="020B0604020202020204" pitchFamily="34" charset="0"/>
              </a:rPr>
              <a:t>Where </a:t>
            </a:r>
            <a:r>
              <a:rPr lang="en-US" sz="3000" dirty="0" smtClean="0">
                <a:solidFill>
                  <a:schemeClr val="tx1"/>
                </a:solidFill>
                <a:cs typeface="Arial" panose="020B0604020202020204" pitchFamily="34" charset="0"/>
              </a:rPr>
              <a:t>IS </a:t>
            </a:r>
            <a:r>
              <a:rPr lang="en-US" sz="3000" dirty="0">
                <a:solidFill>
                  <a:schemeClr val="tx1"/>
                </a:solidFill>
                <a:cs typeface="Arial" panose="020B0604020202020204" pitchFamily="34" charset="0"/>
              </a:rPr>
              <a:t>the Money </a:t>
            </a:r>
            <a:r>
              <a:rPr lang="en-US" sz="3000" dirty="0" smtClean="0">
                <a:solidFill>
                  <a:schemeClr val="tx1"/>
                </a:solidFill>
                <a:cs typeface="Arial" panose="020B0604020202020204" pitchFamily="34" charset="0"/>
              </a:rPr>
              <a:t>Going?</a:t>
            </a:r>
            <a:endParaRPr lang="en-US" sz="3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3000" dirty="0" smtClean="0">
                <a:solidFill>
                  <a:schemeClr val="tx1"/>
                </a:solidFill>
                <a:cs typeface="Arial" panose="020B0604020202020204" pitchFamily="34" charset="0"/>
              </a:rPr>
              <a:t>Plan of Action</a:t>
            </a:r>
          </a:p>
          <a:p>
            <a:r>
              <a:rPr lang="en-US" sz="3000" dirty="0" smtClean="0">
                <a:solidFill>
                  <a:schemeClr val="tx1"/>
                </a:solidFill>
                <a:cs typeface="Arial" panose="020B0604020202020204" pitchFamily="34" charset="0"/>
              </a:rPr>
              <a:t>Conclusions </a:t>
            </a:r>
            <a:r>
              <a:rPr lang="en-US" sz="3000" dirty="0" smtClean="0">
                <a:solidFill>
                  <a:schemeClr val="tx1"/>
                </a:solidFill>
                <a:cs typeface="Arial" panose="020B0604020202020204" pitchFamily="34" charset="0"/>
              </a:rPr>
              <a:t>&amp; Outcomes</a:t>
            </a:r>
          </a:p>
          <a:p>
            <a:endParaRPr lang="en-US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4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3" y="504876"/>
            <a:ext cx="10018713" cy="78377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Inspiration for Project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7224" y="1288647"/>
            <a:ext cx="108870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This activity is designed to be an introduction to medical sciences and foundational biotechnology for students in my engineering program.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Science along with real-life analogies and medical related examples will be used to illustrate concepts that are often confusing to my students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4895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48" y="374247"/>
            <a:ext cx="100187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Purpose for Investigation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7048" y="1288647"/>
            <a:ext cx="1108869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Medical Biology is a growing experimental science, with focus on molecular, cellular, and body system interactions. </a:t>
            </a:r>
            <a:endParaRPr lang="en-US" sz="3000" dirty="0" smtClean="0"/>
          </a:p>
          <a:p>
            <a:r>
              <a:rPr lang="en-US" sz="30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This </a:t>
            </a:r>
            <a:r>
              <a:rPr lang="en-US" sz="3000" dirty="0"/>
              <a:t>reflects the job market that our current and future students will encounter, where thousands of new jobs are being created in biotechnology, pharmaceuticals, bioinformatics, medicine, and related molecular biology fields. 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17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3" y="302810"/>
            <a:ext cx="10018713" cy="1085850"/>
          </a:xfrm>
        </p:spPr>
        <p:txBody>
          <a:bodyPr>
            <a:normAutofit/>
          </a:bodyPr>
          <a:lstStyle/>
          <a:p>
            <a:r>
              <a:rPr lang="en-US" dirty="0" smtClean="0"/>
              <a:t>Where </a:t>
            </a:r>
            <a:r>
              <a:rPr lang="en-US" dirty="0" smtClean="0"/>
              <a:t>is the Money Going?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243" y="1388660"/>
            <a:ext cx="57435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The products purchased through this grant will encourage students to advance their knowledge of real-life applicable situations, problems, and concerns in today’s medical field. </a:t>
            </a:r>
            <a:endParaRPr lang="en-US" sz="3000" dirty="0" smtClean="0"/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430029"/>
              </p:ext>
            </p:extLst>
          </p:nvPr>
        </p:nvGraphicFramePr>
        <p:xfrm>
          <a:off x="7130892" y="1388660"/>
          <a:ext cx="4113371" cy="4339505"/>
        </p:xfrm>
        <a:graphic>
          <a:graphicData uri="http://schemas.openxmlformats.org/drawingml/2006/table">
            <a:tbl>
              <a:tblPr firstRow="1" firstCol="1" bandRow="1"/>
              <a:tblGrid>
                <a:gridCol w="4113371">
                  <a:extLst>
                    <a:ext uri="{9D8B030D-6E8A-4147-A177-3AD203B41FA5}">
                      <a16:colId xmlns:a16="http://schemas.microsoft.com/office/drawing/2014/main" val="1243238764"/>
                    </a:ext>
                  </a:extLst>
                </a:gridCol>
              </a:tblGrid>
              <a:tr h="651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Items</a:t>
                      </a:r>
                      <a:r>
                        <a:rPr lang="en-US" sz="2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Purchased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415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Deluxe Occluded Artery Model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502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ECG Interpretation- Supplemental </a:t>
                      </a: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27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Only EKG Book You’ll Ever Need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80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Type 2 Diabetes Models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43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Quick and Easy </a:t>
                      </a: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Medical 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Terminology Book and CD ROM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09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Deluxe Fingertip Pulse Oximeter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88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Chronic Care Challenges Simulation </a:t>
                      </a: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Glasses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54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4" y="314325"/>
            <a:ext cx="10018713" cy="1014413"/>
          </a:xfrm>
        </p:spPr>
        <p:txBody>
          <a:bodyPr>
            <a:normAutofit/>
          </a:bodyPr>
          <a:lstStyle/>
          <a:p>
            <a:r>
              <a:rPr lang="en-US" sz="4900" dirty="0" smtClean="0"/>
              <a:t>Plan of Action</a:t>
            </a:r>
            <a:endParaRPr lang="en-US" sz="4900" dirty="0"/>
          </a:p>
        </p:txBody>
      </p:sp>
      <p:sp>
        <p:nvSpPr>
          <p:cNvPr id="6" name="Rectangle 5"/>
          <p:cNvSpPr/>
          <p:nvPr/>
        </p:nvSpPr>
        <p:spPr>
          <a:xfrm>
            <a:off x="427034" y="985688"/>
            <a:ext cx="1099661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 “Heart” of Medical Science and Bioengineering will focus on student understanding and application of both biological knowledge and engineering practices in both a face to face and digital learning experience</a:t>
            </a:r>
            <a:r>
              <a:rPr lang="en-US" sz="30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 students will be allowed to interact with the models to determine how heart disease can impact an individual. 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Emphasis is also given to bridging content with an engineering and research nature by working to provide vocational exploration by students. </a:t>
            </a:r>
            <a:r>
              <a:rPr lang="en-US" sz="3000" dirty="0"/>
              <a:t> </a:t>
            </a:r>
            <a:endParaRPr lang="en-US" sz="3000" dirty="0" smtClean="0"/>
          </a:p>
          <a:p>
            <a:endParaRPr lang="en-US" sz="3000" dirty="0" smtClean="0"/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2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47" y="359959"/>
            <a:ext cx="10018713" cy="928688"/>
          </a:xfrm>
        </p:spPr>
        <p:txBody>
          <a:bodyPr>
            <a:normAutofit/>
          </a:bodyPr>
          <a:lstStyle/>
          <a:p>
            <a:r>
              <a:rPr lang="en-US" sz="4900" dirty="0" smtClean="0"/>
              <a:t>Assessment of Learning</a:t>
            </a:r>
            <a:endParaRPr lang="en-US" sz="4900" dirty="0"/>
          </a:p>
        </p:txBody>
      </p:sp>
      <p:sp>
        <p:nvSpPr>
          <p:cNvPr id="5" name="TextBox 4"/>
          <p:cNvSpPr txBox="1"/>
          <p:nvPr/>
        </p:nvSpPr>
        <p:spPr>
          <a:xfrm>
            <a:off x="412747" y="1334281"/>
            <a:ext cx="96742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To assess student learning they will complete a series of PBL tasks that have them </a:t>
            </a:r>
            <a:r>
              <a:rPr lang="en-US" sz="3000" dirty="0" smtClean="0"/>
              <a:t>complete </a:t>
            </a:r>
            <a:r>
              <a:rPr lang="en-US" sz="3000" dirty="0"/>
              <a:t>a tour of heart anatomy, monitor heart function using Vernier </a:t>
            </a:r>
            <a:r>
              <a:rPr lang="en-US" sz="3000" dirty="0" err="1" smtClean="0"/>
              <a:t>probeware</a:t>
            </a:r>
            <a:r>
              <a:rPr lang="en-US" sz="3000" dirty="0" smtClean="0"/>
              <a:t> </a:t>
            </a:r>
            <a:r>
              <a:rPr lang="en-US" sz="3000" dirty="0"/>
              <a:t>that we have in the classroom, and will then be able to analyze heart data including heart rate, blood pressure, and EKG readings. 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ustom 1">
      <a:majorFont>
        <a:latin typeface="Cooper Black"/>
        <a:ea typeface=""/>
        <a:cs typeface=""/>
      </a:majorFont>
      <a:minorFont>
        <a:latin typeface="Calibri"/>
        <a:ea typeface=""/>
        <a:cs typeface="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398</TotalTime>
  <Words>358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Cooper Black</vt:lpstr>
      <vt:lpstr>Corbel</vt:lpstr>
      <vt:lpstr>Basis</vt:lpstr>
      <vt:lpstr>The “Heart” of Medical Science and Bioengineering</vt:lpstr>
      <vt:lpstr>Planning</vt:lpstr>
      <vt:lpstr>Inspiration for Project</vt:lpstr>
      <vt:lpstr>Purpose for Investigation</vt:lpstr>
      <vt:lpstr>Where is the Money Going?</vt:lpstr>
      <vt:lpstr>Plan of Action</vt:lpstr>
      <vt:lpstr>Assessment of Learning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Flannery, Cortney</dc:creator>
  <cp:lastModifiedBy>Kidd, Cortney (FCSI)</cp:lastModifiedBy>
  <cp:revision>19</cp:revision>
  <dcterms:created xsi:type="dcterms:W3CDTF">2017-04-05T01:23:10Z</dcterms:created>
  <dcterms:modified xsi:type="dcterms:W3CDTF">2020-10-13T19:52:39Z</dcterms:modified>
</cp:coreProperties>
</file>