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9" r:id="rId4"/>
    <p:sldId id="258" r:id="rId5"/>
    <p:sldId id="260" r:id="rId6"/>
    <p:sldId id="261" r:id="rId7"/>
    <p:sldId id="262" r:id="rId8"/>
    <p:sldId id="263"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67D7894-ADB4-40DD-8C5B-4B6D98482C20}" type="datetimeFigureOut">
              <a:rPr lang="en-US" smtClean="0"/>
              <a:pPr/>
              <a:t>3/17/2020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5D9135-1975-4049-8616-F143B620D5A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7D7894-ADB4-40DD-8C5B-4B6D98482C20}" type="datetimeFigureOut">
              <a:rPr lang="en-US" smtClean="0"/>
              <a:pPr/>
              <a:t>3/17/2020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5D9135-1975-4049-8616-F143B620D5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7D7894-ADB4-40DD-8C5B-4B6D98482C20}" type="datetimeFigureOut">
              <a:rPr lang="en-US" smtClean="0"/>
              <a:pPr/>
              <a:t>3/17/2020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5D9135-1975-4049-8616-F143B620D5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67D7894-ADB4-40DD-8C5B-4B6D98482C20}" type="datetimeFigureOut">
              <a:rPr lang="en-US" smtClean="0"/>
              <a:pPr/>
              <a:t>3/17/2020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5D9135-1975-4049-8616-F143B620D5A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67D7894-ADB4-40DD-8C5B-4B6D98482C20}" type="datetimeFigureOut">
              <a:rPr lang="en-US" smtClean="0"/>
              <a:pPr/>
              <a:t>3/17/2020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55D9135-1975-4049-8616-F143B620D5A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67D7894-ADB4-40DD-8C5B-4B6D98482C20}" type="datetimeFigureOut">
              <a:rPr lang="en-US" smtClean="0"/>
              <a:pPr/>
              <a:t>3/17/2020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5D9135-1975-4049-8616-F143B620D5A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67D7894-ADB4-40DD-8C5B-4B6D98482C20}" type="datetimeFigureOut">
              <a:rPr lang="en-US" smtClean="0"/>
              <a:pPr/>
              <a:t>3/17/2020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55D9135-1975-4049-8616-F143B620D5A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67D7894-ADB4-40DD-8C5B-4B6D98482C20}" type="datetimeFigureOut">
              <a:rPr lang="en-US" smtClean="0"/>
              <a:pPr/>
              <a:t>3/17/2020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55D9135-1975-4049-8616-F143B620D5A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67D7894-ADB4-40DD-8C5B-4B6D98482C20}" type="datetimeFigureOut">
              <a:rPr lang="en-US" smtClean="0"/>
              <a:pPr/>
              <a:t>3/17/2020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55D9135-1975-4049-8616-F143B620D5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67D7894-ADB4-40DD-8C5B-4B6D98482C20}" type="datetimeFigureOut">
              <a:rPr lang="en-US" smtClean="0"/>
              <a:pPr/>
              <a:t>3/17/2020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55D9135-1975-4049-8616-F143B620D5A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67D7894-ADB4-40DD-8C5B-4B6D98482C20}" type="datetimeFigureOut">
              <a:rPr lang="en-US" smtClean="0"/>
              <a:pPr/>
              <a:t>3/17/2020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55D9135-1975-4049-8616-F143B620D5A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67D7894-ADB4-40DD-8C5B-4B6D98482C20}" type="datetimeFigureOut">
              <a:rPr lang="en-US" smtClean="0"/>
              <a:pPr/>
              <a:t>3/17/2020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55D9135-1975-4049-8616-F143B620D5A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 </a:t>
            </a:r>
            <a:br>
              <a:rPr lang="en-US" dirty="0" smtClean="0"/>
            </a:br>
            <a:r>
              <a:rPr lang="en-US" dirty="0" smtClean="0"/>
              <a:t>Narrowing the Focus: Adapting Math Lessons or</a:t>
            </a:r>
            <a:br>
              <a:rPr lang="en-US" dirty="0" smtClean="0"/>
            </a:br>
            <a:r>
              <a:rPr lang="en-US" dirty="0" smtClean="0"/>
              <a:t>Activities for Students with Disabilities </a:t>
            </a:r>
            <a:endParaRPr lang="en-US" dirty="0"/>
          </a:p>
        </p:txBody>
      </p:sp>
      <p:sp>
        <p:nvSpPr>
          <p:cNvPr id="3" name="Subtitle 2"/>
          <p:cNvSpPr>
            <a:spLocks noGrp="1"/>
          </p:cNvSpPr>
          <p:nvPr>
            <p:ph type="subTitle" idx="1"/>
          </p:nvPr>
        </p:nvSpPr>
        <p:spPr/>
        <p:txBody>
          <a:bodyPr>
            <a:normAutofit fontScale="92500" lnSpcReduction="20000"/>
          </a:bodyPr>
          <a:lstStyle/>
          <a:p>
            <a:pPr algn="ctr"/>
            <a:r>
              <a:rPr lang="en-US" dirty="0" smtClean="0"/>
              <a:t>By:  Donna Huff, Floyd County Schools</a:t>
            </a:r>
          </a:p>
          <a:p>
            <a:pPr algn="ctr"/>
            <a:r>
              <a:rPr lang="en-US" dirty="0" smtClean="0"/>
              <a:t>&amp;</a:t>
            </a:r>
          </a:p>
          <a:p>
            <a:pPr algn="ctr"/>
            <a:r>
              <a:rPr lang="en-US" dirty="0" smtClean="0"/>
              <a:t>KVEC Collaborating Partner:  Stephanie Kidd</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Students in inclusive represent a wide range of diverse abilities and learning needs that require teachers to adapt curriculum materials and tasks to facilitate student achievement. The individualized education programs (IEPs) that are written for students with disabilities delineate accommodations and supports, but teachers must be equipped with the necessary tools and practices to implement such supports so all students are successful.</a:t>
            </a:r>
            <a:endParaRPr lang="en-US" dirty="0"/>
          </a:p>
        </p:txBody>
      </p:sp>
      <p:sp>
        <p:nvSpPr>
          <p:cNvPr id="3" name="Title 2"/>
          <p:cNvSpPr>
            <a:spLocks noGrp="1"/>
          </p:cNvSpPr>
          <p:nvPr>
            <p:ph type="title"/>
          </p:nvPr>
        </p:nvSpPr>
        <p:spPr/>
        <p:txBody>
          <a:bodyPr/>
          <a:lstStyle/>
          <a:p>
            <a:r>
              <a:rPr lang="en-US" dirty="0" smtClean="0"/>
              <a:t>Explanation of Topic</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The “earner” will need to complete the following to receive this micro-credential.</a:t>
            </a:r>
          </a:p>
          <a:p>
            <a:endParaRPr lang="en-US" dirty="0" smtClean="0"/>
          </a:p>
          <a:p>
            <a:r>
              <a:rPr lang="en-US" dirty="0" smtClean="0"/>
              <a:t>Part 1. Overview Questions (Provides Context)</a:t>
            </a:r>
          </a:p>
          <a:p>
            <a:pPr>
              <a:buNone/>
            </a:pPr>
            <a:r>
              <a:rPr lang="en-US" dirty="0" smtClean="0"/>
              <a:t>   (500-word limit)</a:t>
            </a:r>
          </a:p>
          <a:p>
            <a:endParaRPr lang="en-US" dirty="0" smtClean="0"/>
          </a:p>
          <a:p>
            <a:r>
              <a:rPr lang="en-US" dirty="0" smtClean="0"/>
              <a:t>Passing: Response clearly defines the adaptations that were selected, the rationale for selecting those adaptations, and what the desired outcomes are for the development and use of the adaptations.</a:t>
            </a:r>
          </a:p>
        </p:txBody>
      </p:sp>
      <p:sp>
        <p:nvSpPr>
          <p:cNvPr id="3" name="Title 2"/>
          <p:cNvSpPr>
            <a:spLocks noGrp="1"/>
          </p:cNvSpPr>
          <p:nvPr>
            <p:ph type="title"/>
          </p:nvPr>
        </p:nvSpPr>
        <p:spPr/>
        <p:txBody>
          <a:bodyPr>
            <a:normAutofit/>
          </a:bodyPr>
          <a:lstStyle/>
          <a:p>
            <a:r>
              <a:rPr lang="en-US" sz="3200" dirty="0" smtClean="0"/>
              <a:t>Requirements to Earn Micro-Credential</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a:buNone/>
            </a:pPr>
            <a:r>
              <a:rPr lang="en-US" dirty="0" smtClean="0"/>
              <a:t> Part 2. Work Examples/Artifacts/Evidence</a:t>
            </a:r>
          </a:p>
          <a:p>
            <a:pPr>
              <a:buNone/>
            </a:pPr>
            <a:endParaRPr lang="en-US" dirty="0" smtClean="0"/>
          </a:p>
          <a:p>
            <a:pPr>
              <a:buNone/>
            </a:pPr>
            <a:r>
              <a:rPr lang="en-US" dirty="0" smtClean="0"/>
              <a:t>Provide the Adaptive Checklist you developed with </a:t>
            </a:r>
            <a:r>
              <a:rPr lang="en-US" b="1" dirty="0" smtClean="0"/>
              <a:t>at least three </a:t>
            </a:r>
            <a:r>
              <a:rPr lang="en-US" dirty="0" smtClean="0"/>
              <a:t>sample student-centered artifacts (samples of student work from the lesson that incorporated the two choices from the Adaptive Checklist, video of you using the adaptations with the chosen student, student reflection, or other artifact from the use of the Adaptive Checklist) that demonstrates how you used the chosen adaptations during instruction.</a:t>
            </a:r>
            <a:endParaRPr lang="en-US" dirty="0"/>
          </a:p>
        </p:txBody>
      </p:sp>
      <p:sp>
        <p:nvSpPr>
          <p:cNvPr id="3" name="Title 2"/>
          <p:cNvSpPr>
            <a:spLocks noGrp="1"/>
          </p:cNvSpPr>
          <p:nvPr>
            <p:ph type="title"/>
          </p:nvPr>
        </p:nvSpPr>
        <p:spPr/>
        <p:txBody>
          <a:bodyPr>
            <a:normAutofit/>
          </a:bodyPr>
          <a:lstStyle/>
          <a:p>
            <a:r>
              <a:rPr lang="en-US" sz="2800" dirty="0" smtClean="0"/>
              <a:t>Requirements to Earn Micro-Credential - Continued</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fontAlgn="base"/>
            <a:r>
              <a:rPr lang="en-US" dirty="0" smtClean="0"/>
              <a:t>Create a checklist of ten adaptations you may use based on the student’s needs using the five cognitive abilities.</a:t>
            </a:r>
          </a:p>
          <a:p>
            <a:pPr fontAlgn="base">
              <a:buNone/>
            </a:pPr>
            <a:endParaRPr lang="en-US" dirty="0" smtClean="0"/>
          </a:p>
          <a:p>
            <a:pPr fontAlgn="base"/>
            <a:r>
              <a:rPr lang="en-US" dirty="0" smtClean="0"/>
              <a:t>Describe the two chosen adaptations that will be used for the math lesson or activity and why they were chosen.</a:t>
            </a:r>
          </a:p>
          <a:p>
            <a:pPr fontAlgn="base">
              <a:buNone/>
            </a:pPr>
            <a:endParaRPr lang="en-US" dirty="0" smtClean="0"/>
          </a:p>
          <a:p>
            <a:pPr fontAlgn="base"/>
            <a:r>
              <a:rPr lang="en-US" dirty="0" smtClean="0"/>
              <a:t>Submit a link to a video 15 minutes or more that shows the chosen adaptations being implemented during the lesson with the chosen student. </a:t>
            </a:r>
          </a:p>
          <a:p>
            <a:pPr>
              <a:buNone/>
            </a:pPr>
            <a:r>
              <a:rPr lang="en-US" dirty="0" smtClean="0"/>
              <a:t/>
            </a:r>
            <a:br>
              <a:rPr lang="en-US" dirty="0" smtClean="0"/>
            </a:br>
            <a:endParaRPr lang="en-US" dirty="0"/>
          </a:p>
        </p:txBody>
      </p:sp>
      <p:sp>
        <p:nvSpPr>
          <p:cNvPr id="3" name="Title 2"/>
          <p:cNvSpPr>
            <a:spLocks noGrp="1"/>
          </p:cNvSpPr>
          <p:nvPr>
            <p:ph type="title"/>
          </p:nvPr>
        </p:nvSpPr>
        <p:spPr/>
        <p:txBody>
          <a:bodyPr>
            <a:normAutofit/>
          </a:bodyPr>
          <a:lstStyle/>
          <a:p>
            <a:r>
              <a:rPr lang="en-US" sz="2800" dirty="0" smtClean="0"/>
              <a:t>Requirements to Earn Micro-Credential - Continued</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Part 3 Reflection (optional)</a:t>
            </a:r>
          </a:p>
          <a:p>
            <a:endParaRPr lang="en-US" dirty="0" smtClean="0"/>
          </a:p>
          <a:p>
            <a:r>
              <a:rPr lang="en-US" b="1" dirty="0" smtClean="0"/>
              <a:t>Passing:  </a:t>
            </a:r>
            <a:r>
              <a:rPr lang="en-US" dirty="0" smtClean="0"/>
              <a:t>Reflection clearly describes how the use of the Adaptation Checklist impacted instructional practice, lesson outcomes, student’s perception, and how the checklist might be revised based on experience with implementation.</a:t>
            </a:r>
          </a:p>
          <a:p>
            <a:endParaRPr lang="en-US" dirty="0" smtClean="0"/>
          </a:p>
          <a:p>
            <a:pPr>
              <a:buNone/>
            </a:pPr>
            <a:endParaRPr lang="en-US" dirty="0" smtClean="0"/>
          </a:p>
          <a:p>
            <a:pPr>
              <a:buNone/>
            </a:pPr>
            <a:endParaRPr lang="en-US" dirty="0"/>
          </a:p>
        </p:txBody>
      </p:sp>
      <p:sp>
        <p:nvSpPr>
          <p:cNvPr id="3" name="Title 2"/>
          <p:cNvSpPr>
            <a:spLocks noGrp="1"/>
          </p:cNvSpPr>
          <p:nvPr>
            <p:ph type="title"/>
          </p:nvPr>
        </p:nvSpPr>
        <p:spPr/>
        <p:txBody>
          <a:bodyPr>
            <a:normAutofit/>
          </a:bodyPr>
          <a:lstStyle/>
          <a:p>
            <a:r>
              <a:rPr lang="en-US" sz="2800" dirty="0" smtClean="0"/>
              <a:t>Reflection on Experience</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fontAlgn="base"/>
            <a:endParaRPr lang="en-US" b="1" dirty="0" smtClean="0"/>
          </a:p>
          <a:p>
            <a:r>
              <a:rPr lang="en-US" dirty="0" smtClean="0"/>
              <a:t>I had a great experience developing this micro-credential.  The support I received from KVEC gave me confidence to research the topic of adaptations to the next level.  I wanted the “earner” to review the research, read the topics in the Key Components, and experience how adaptations not only effect classroom environments but meet the needs of our special education students.</a:t>
            </a:r>
            <a:endParaRPr lang="en-US" dirty="0"/>
          </a:p>
        </p:txBody>
      </p:sp>
      <p:sp>
        <p:nvSpPr>
          <p:cNvPr id="3" name="Title 2"/>
          <p:cNvSpPr>
            <a:spLocks noGrp="1"/>
          </p:cNvSpPr>
          <p:nvPr>
            <p:ph type="title"/>
          </p:nvPr>
        </p:nvSpPr>
        <p:spPr/>
        <p:txBody>
          <a:bodyPr>
            <a:normAutofit/>
          </a:bodyPr>
          <a:lstStyle/>
          <a:p>
            <a:r>
              <a:rPr lang="en-US" sz="2800" dirty="0" smtClean="0"/>
              <a:t>Final Notes</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 would like to thank the following people that gave me support on this project.</a:t>
            </a:r>
          </a:p>
          <a:p>
            <a:endParaRPr lang="en-US" dirty="0" smtClean="0"/>
          </a:p>
          <a:p>
            <a:r>
              <a:rPr lang="en-US" dirty="0" smtClean="0"/>
              <a:t>Stephanie Kidd</a:t>
            </a:r>
          </a:p>
          <a:p>
            <a:r>
              <a:rPr lang="en-US" dirty="0" smtClean="0"/>
              <a:t>Dionne Bates</a:t>
            </a:r>
          </a:p>
          <a:p>
            <a:r>
              <a:rPr lang="en-US" smtClean="0"/>
              <a:t>Jennifer </a:t>
            </a:r>
            <a:r>
              <a:rPr lang="en-US" smtClean="0"/>
              <a:t>Carroll</a:t>
            </a:r>
            <a:endParaRPr lang="en-US" dirty="0"/>
          </a:p>
        </p:txBody>
      </p:sp>
      <p:sp>
        <p:nvSpPr>
          <p:cNvPr id="3" name="Title 2"/>
          <p:cNvSpPr>
            <a:spLocks noGrp="1"/>
          </p:cNvSpPr>
          <p:nvPr>
            <p:ph type="title"/>
          </p:nvPr>
        </p:nvSpPr>
        <p:spPr/>
        <p:txBody>
          <a:bodyPr>
            <a:normAutofit/>
          </a:bodyPr>
          <a:lstStyle/>
          <a:p>
            <a:r>
              <a:rPr lang="en-US" sz="2800" dirty="0" smtClean="0"/>
              <a:t>Special Thanks</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70</TotalTime>
  <Words>407</Words>
  <Application>Microsoft Office PowerPoint</Application>
  <PresentationFormat>On-screen Show (4:3)</PresentationFormat>
  <Paragraphs>38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  Narrowing the Focus: Adapting Math Lessons or Activities for Students with Disabilities </vt:lpstr>
      <vt:lpstr>Explanation of Topic</vt:lpstr>
      <vt:lpstr>Requirements to Earn Micro-Credential</vt:lpstr>
      <vt:lpstr>Requirements to Earn Micro-Credential - Continued</vt:lpstr>
      <vt:lpstr>Requirements to Earn Micro-Credential - Continued</vt:lpstr>
      <vt:lpstr>Reflection on Experience</vt:lpstr>
      <vt:lpstr>Final Notes</vt:lpstr>
      <vt:lpstr>Special Thanks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Narrowing the Focus: Adapting Math Lessons or Activities for Students with Disabilities</dc:title>
  <dc:creator>Donna</dc:creator>
  <cp:lastModifiedBy>Donna</cp:lastModifiedBy>
  <cp:revision>9</cp:revision>
  <dcterms:created xsi:type="dcterms:W3CDTF">2020-03-17T01:34:01Z</dcterms:created>
  <dcterms:modified xsi:type="dcterms:W3CDTF">2020-03-17T12:33:47Z</dcterms:modified>
</cp:coreProperties>
</file>