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notesMasterIdLst>
    <p:notesMasterId r:id="rId21"/>
  </p:notesMasterIdLst>
  <p:sldIdLst>
    <p:sldId id="279" r:id="rId2"/>
    <p:sldId id="368" r:id="rId3"/>
    <p:sldId id="262" r:id="rId4"/>
    <p:sldId id="341" r:id="rId5"/>
    <p:sldId id="360" r:id="rId6"/>
    <p:sldId id="361" r:id="rId7"/>
    <p:sldId id="362" r:id="rId8"/>
    <p:sldId id="363" r:id="rId9"/>
    <p:sldId id="364" r:id="rId10"/>
    <p:sldId id="365" r:id="rId11"/>
    <p:sldId id="263" r:id="rId12"/>
    <p:sldId id="366" r:id="rId13"/>
    <p:sldId id="342" r:id="rId14"/>
    <p:sldId id="343" r:id="rId15"/>
    <p:sldId id="344" r:id="rId16"/>
    <p:sldId id="346" r:id="rId17"/>
    <p:sldId id="358" r:id="rId18"/>
    <p:sldId id="367" r:id="rId19"/>
    <p:sldId id="256" r:id="rId20"/>
  </p:sldIdLst>
  <p:sldSz cx="9144000" cy="6858000" type="screen4x3"/>
  <p:notesSz cx="7010400" cy="9296400"/>
  <p:defaultTextStyle>
    <a:defPPr>
      <a:defRPr lang="en-US"/>
    </a:defPPr>
    <a:lvl1pPr algn="l" rtl="0" eaLnBrk="0" fontAlgn="base" hangingPunct="0">
      <a:spcBef>
        <a:spcPct val="0"/>
      </a:spcBef>
      <a:spcAft>
        <a:spcPct val="0"/>
      </a:spcAft>
      <a:defRPr sz="3200" b="1" i="1" kern="1200">
        <a:solidFill>
          <a:schemeClr val="tx1"/>
        </a:solidFill>
        <a:latin typeface="Comic Sans MS" pitchFamily="66" charset="0"/>
        <a:ea typeface="+mn-ea"/>
        <a:cs typeface="+mn-cs"/>
      </a:defRPr>
    </a:lvl1pPr>
    <a:lvl2pPr marL="457200" algn="l" rtl="0" eaLnBrk="0" fontAlgn="base" hangingPunct="0">
      <a:spcBef>
        <a:spcPct val="0"/>
      </a:spcBef>
      <a:spcAft>
        <a:spcPct val="0"/>
      </a:spcAft>
      <a:defRPr sz="3200" b="1" i="1"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sz="3200" b="1" i="1"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sz="3200" b="1" i="1"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sz="3200" b="1" i="1" kern="1200">
        <a:solidFill>
          <a:schemeClr val="tx1"/>
        </a:solidFill>
        <a:latin typeface="Comic Sans MS" pitchFamily="66" charset="0"/>
        <a:ea typeface="+mn-ea"/>
        <a:cs typeface="+mn-cs"/>
      </a:defRPr>
    </a:lvl5pPr>
    <a:lvl6pPr marL="2286000" algn="l" defTabSz="914400" rtl="0" eaLnBrk="1" latinLnBrk="0" hangingPunct="1">
      <a:defRPr sz="3200" b="1" i="1" kern="1200">
        <a:solidFill>
          <a:schemeClr val="tx1"/>
        </a:solidFill>
        <a:latin typeface="Comic Sans MS" pitchFamily="66" charset="0"/>
        <a:ea typeface="+mn-ea"/>
        <a:cs typeface="+mn-cs"/>
      </a:defRPr>
    </a:lvl6pPr>
    <a:lvl7pPr marL="2743200" algn="l" defTabSz="914400" rtl="0" eaLnBrk="1" latinLnBrk="0" hangingPunct="1">
      <a:defRPr sz="3200" b="1" i="1" kern="1200">
        <a:solidFill>
          <a:schemeClr val="tx1"/>
        </a:solidFill>
        <a:latin typeface="Comic Sans MS" pitchFamily="66" charset="0"/>
        <a:ea typeface="+mn-ea"/>
        <a:cs typeface="+mn-cs"/>
      </a:defRPr>
    </a:lvl7pPr>
    <a:lvl8pPr marL="3200400" algn="l" defTabSz="914400" rtl="0" eaLnBrk="1" latinLnBrk="0" hangingPunct="1">
      <a:defRPr sz="3200" b="1" i="1" kern="1200">
        <a:solidFill>
          <a:schemeClr val="tx1"/>
        </a:solidFill>
        <a:latin typeface="Comic Sans MS" pitchFamily="66" charset="0"/>
        <a:ea typeface="+mn-ea"/>
        <a:cs typeface="+mn-cs"/>
      </a:defRPr>
    </a:lvl8pPr>
    <a:lvl9pPr marL="3657600" algn="l" defTabSz="914400" rtl="0" eaLnBrk="1" latinLnBrk="0" hangingPunct="1">
      <a:defRPr sz="3200" b="1" i="1"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CC00"/>
    <a:srgbClr val="111111"/>
    <a:srgbClr val="FFFF00"/>
    <a:srgbClr val="CC0000"/>
    <a:srgbClr val="FFCC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40" autoAdjust="0"/>
    <p:restoredTop sz="89825" autoAdjust="0"/>
  </p:normalViewPr>
  <p:slideViewPr>
    <p:cSldViewPr>
      <p:cViewPr>
        <p:scale>
          <a:sx n="50" d="100"/>
          <a:sy n="50" d="100"/>
        </p:scale>
        <p:origin x="-1950" y="-420"/>
      </p:cViewPr>
      <p:guideLst>
        <p:guide orient="horz" pos="2160"/>
        <p:guide pos="2880"/>
      </p:guideLst>
    </p:cSldViewPr>
  </p:slideViewPr>
  <p:outlineViewPr>
    <p:cViewPr>
      <p:scale>
        <a:sx n="100" d="100"/>
        <a:sy n="100"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6A7F290-D448-4597-9BCF-C64B1FC2A912}" type="datetimeFigureOut">
              <a:rPr lang="en-US" smtClean="0"/>
              <a:pPr/>
              <a:t>4/13/2020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6CFCC8A-3179-467B-B556-A45B139AA58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CFCC8A-3179-467B-B556-A45B139AA587}"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CFCC8A-3179-467B-B556-A45B139AA587}"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CFCC8A-3179-467B-B556-A45B139AA587}"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6CFCC8A-3179-467B-B556-A45B139AA587}" type="slidenum">
              <a:rPr lang="en-US" smtClean="0"/>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CFCC8A-3179-467B-B556-A45B139AA587}"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F64B6B-3B3A-4132-8F00-0178899EF6B1}"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slow">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FC68C4-4851-4731-813D-8F0A83B183E2}" type="slidenum">
              <a:rPr lang="en-US" smtClean="0"/>
              <a:pPr/>
              <a:t>‹#›</a:t>
            </a:fld>
            <a:endParaRPr lang="en-US"/>
          </a:p>
        </p:txBody>
      </p:sp>
    </p:spTree>
  </p:cSld>
  <p:clrMapOvr>
    <a:masterClrMapping/>
  </p:clrMapOvr>
  <p:transition spd="slow">
    <p:fade thruBlk="1"/>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528C8527-77BB-4055-845C-5AD5F5BC85D9}" type="slidenum">
              <a:rPr lang="en-US" smtClean="0"/>
              <a:pPr/>
              <a:t>‹#›</a:t>
            </a:fld>
            <a:endParaRPr lang="en-US"/>
          </a:p>
        </p:txBody>
      </p:sp>
    </p:spTree>
  </p:cSld>
  <p:clrMapOvr>
    <a:masterClrMapping/>
  </p:clrMapOvr>
  <p:transition spd="slow">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EA446A-EA0A-4806-99BD-55770CA573BC}" type="slidenum">
              <a:rPr lang="en-US" smtClean="0"/>
              <a:pPr/>
              <a:t>‹#›</a:t>
            </a:fld>
            <a:endParaRPr lang="en-US"/>
          </a:p>
        </p:txBody>
      </p:sp>
    </p:spTree>
  </p:cSld>
  <p:clrMapOvr>
    <a:masterClrMapping/>
  </p:clrMapOvr>
  <p:transition spd="slow">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B8386-B5AC-4BD5-8147-96A36E026ED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slow">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6A2E7D-B373-4CD0-B75D-9494830A8B60}" type="slidenum">
              <a:rPr lang="en-US" smtClean="0"/>
              <a:pPr/>
              <a:t>‹#›</a:t>
            </a:fld>
            <a:endParaRPr lang="en-US"/>
          </a:p>
        </p:txBody>
      </p:sp>
    </p:spTree>
  </p:cSld>
  <p:clrMapOvr>
    <a:masterClrMapping/>
  </p:clrMapOvr>
  <p:transition spd="slow">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E9AF2E-2C63-43AE-B457-89DE6FC0DEC0}" type="slidenum">
              <a:rPr lang="en-US" smtClean="0"/>
              <a:pPr/>
              <a:t>‹#›</a:t>
            </a:fld>
            <a:endParaRPr lang="en-US"/>
          </a:p>
        </p:txBody>
      </p:sp>
    </p:spTree>
  </p:cSld>
  <p:clrMapOvr>
    <a:masterClrMapping/>
  </p:clrMapOvr>
  <p:transition spd="slow">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1B8C34-B1C3-4BFE-8B10-3643CAC6F1A5}" type="slidenum">
              <a:rPr lang="en-US" smtClean="0"/>
              <a:pPr/>
              <a:t>‹#›</a:t>
            </a:fld>
            <a:endParaRPr lang="en-US"/>
          </a:p>
        </p:txBody>
      </p:sp>
    </p:spTree>
  </p:cSld>
  <p:clrMapOvr>
    <a:masterClrMapping/>
  </p:clrMapOvr>
  <p:transition spd="slow">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C500B5-CA45-487A-8B5C-51A64CB7FA2B}" type="slidenum">
              <a:rPr lang="en-US" smtClean="0"/>
              <a:pPr/>
              <a:t>‹#›</a:t>
            </a:fld>
            <a:endParaRPr lang="en-US"/>
          </a:p>
        </p:txBody>
      </p:sp>
    </p:spTree>
  </p:cSld>
  <p:clrMapOvr>
    <a:masterClrMapping/>
  </p:clrMapOvr>
  <p:transition spd="slow">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F171ED-E8E4-467C-A8BB-4C12020CF8E4}"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transition spd="slow">
    <p:fade thruBlk="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4D7C1DA0-7A49-4708-BEDC-1BC419CD35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slow">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E78079D6-1977-4D77-AE94-20C3AAD7CD0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ransition spd="slow">
    <p:fade thruBlk="1"/>
  </p:transition>
  <p:timing>
    <p:tnLst>
      <p:par>
        <p:cTn id="1" dur="indefinite" restart="never" nodeType="tmRoot"/>
      </p:par>
    </p:tnLst>
  </p:timing>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file:///C:\Users\Misty.Ward\Pictures\Camera%20Roll\WIN_20200413_15_04_49_Pro.mp4" TargetMode="Externa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ideo" Target="file:///C:\Users\Misty.Ward\Pictures\Camera%20Roll\WIN_20200413_15_16_37_Pro.mp4"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381000" y="152400"/>
            <a:ext cx="8229600" cy="1143000"/>
          </a:xfrm>
        </p:spPr>
        <p:txBody>
          <a:bodyPr>
            <a:normAutofit fontScale="90000"/>
          </a:bodyPr>
          <a:lstStyle/>
          <a:p>
            <a:r>
              <a:rPr lang="en-US" sz="9600" dirty="0" smtClean="0"/>
              <a:t>21</a:t>
            </a:r>
            <a:r>
              <a:rPr lang="en-US" sz="9600" baseline="30000" dirty="0" smtClean="0"/>
              <a:t>st</a:t>
            </a:r>
            <a:r>
              <a:rPr lang="en-US" sz="9600" dirty="0" smtClean="0"/>
              <a:t> CCLC</a:t>
            </a:r>
            <a:endParaRPr lang="en-US" sz="9600" dirty="0"/>
          </a:p>
        </p:txBody>
      </p:sp>
      <p:sp>
        <p:nvSpPr>
          <p:cNvPr id="73731" name="Rectangle 3"/>
          <p:cNvSpPr>
            <a:spLocks noGrp="1" noChangeArrowheads="1"/>
          </p:cNvSpPr>
          <p:nvPr>
            <p:ph idx="1"/>
          </p:nvPr>
        </p:nvSpPr>
        <p:spPr>
          <a:xfrm>
            <a:off x="533400" y="1676400"/>
            <a:ext cx="7772400" cy="1752600"/>
          </a:xfrm>
        </p:spPr>
        <p:txBody>
          <a:bodyPr>
            <a:noAutofit/>
          </a:bodyPr>
          <a:lstStyle/>
          <a:p>
            <a:pPr algn="ctr">
              <a:buFontTx/>
              <a:buNone/>
            </a:pPr>
            <a:r>
              <a:rPr lang="en-US" sz="6000" b="1" i="1" dirty="0" smtClean="0">
                <a:solidFill>
                  <a:srgbClr val="FFC000"/>
                </a:solidFill>
              </a:rPr>
              <a:t>Johnson </a:t>
            </a:r>
            <a:r>
              <a:rPr lang="en-US" sz="6000" b="1" i="1" dirty="0" smtClean="0">
                <a:solidFill>
                  <a:srgbClr val="FFC000"/>
                </a:solidFill>
              </a:rPr>
              <a:t>Co Schools</a:t>
            </a:r>
            <a:endParaRPr lang="en-US" sz="6000" b="1" i="1" dirty="0" smtClean="0">
              <a:solidFill>
                <a:srgbClr val="FFC000"/>
              </a:solidFill>
            </a:endParaRPr>
          </a:p>
        </p:txBody>
      </p:sp>
      <p:pic>
        <p:nvPicPr>
          <p:cNvPr id="73733" name="Picture 5" descr="See the source image"/>
          <p:cNvPicPr>
            <a:picLocks noChangeAspect="1" noChangeArrowheads="1"/>
          </p:cNvPicPr>
          <p:nvPr/>
        </p:nvPicPr>
        <p:blipFill>
          <a:blip r:embed="rId4" cstate="print"/>
          <a:srcRect/>
          <a:stretch>
            <a:fillRect/>
          </a:stretch>
        </p:blipFill>
        <p:spPr bwMode="auto">
          <a:xfrm>
            <a:off x="3962400" y="3657600"/>
            <a:ext cx="4905375" cy="2971801"/>
          </a:xfrm>
          <a:prstGeom prst="rect">
            <a:avLst/>
          </a:prstGeom>
          <a:noFill/>
        </p:spPr>
      </p:pic>
      <p:sp>
        <p:nvSpPr>
          <p:cNvPr id="7" name="TextBox 6"/>
          <p:cNvSpPr txBox="1"/>
          <p:nvPr/>
        </p:nvSpPr>
        <p:spPr>
          <a:xfrm>
            <a:off x="5105400" y="533400"/>
            <a:ext cx="4876800" cy="584775"/>
          </a:xfrm>
          <a:prstGeom prst="rect">
            <a:avLst/>
          </a:prstGeom>
          <a:noFill/>
        </p:spPr>
        <p:txBody>
          <a:bodyPr wrap="square" rtlCol="0">
            <a:spAutoFit/>
          </a:bodyPr>
          <a:lstStyle/>
          <a:p>
            <a:r>
              <a:rPr lang="en-US" dirty="0" smtClean="0">
                <a:solidFill>
                  <a:schemeClr val="bg1"/>
                </a:solidFill>
              </a:rPr>
              <a:t>Eagle Enrichment</a:t>
            </a:r>
            <a:endParaRPr lang="en-US" dirty="0">
              <a:solidFill>
                <a:schemeClr val="bg1"/>
              </a:solidFill>
            </a:endParaRPr>
          </a:p>
        </p:txBody>
      </p:sp>
      <p:sp>
        <p:nvSpPr>
          <p:cNvPr id="6" name="TextBox 5"/>
          <p:cNvSpPr txBox="1"/>
          <p:nvPr/>
        </p:nvSpPr>
        <p:spPr>
          <a:xfrm>
            <a:off x="0" y="3048000"/>
            <a:ext cx="4495800" cy="3539430"/>
          </a:xfrm>
          <a:prstGeom prst="rect">
            <a:avLst/>
          </a:prstGeom>
          <a:noFill/>
        </p:spPr>
        <p:txBody>
          <a:bodyPr wrap="square" rtlCol="0">
            <a:spAutoFit/>
          </a:bodyPr>
          <a:lstStyle/>
          <a:p>
            <a:r>
              <a:rPr lang="en-US" dirty="0" smtClean="0"/>
              <a:t>Misty Delong</a:t>
            </a:r>
          </a:p>
          <a:p>
            <a:r>
              <a:rPr lang="en-US" dirty="0" smtClean="0"/>
              <a:t>Site </a:t>
            </a:r>
            <a:r>
              <a:rPr lang="en-US" dirty="0" smtClean="0"/>
              <a:t>Coordinator</a:t>
            </a:r>
          </a:p>
          <a:p>
            <a:r>
              <a:rPr lang="en-US" dirty="0" smtClean="0"/>
              <a:t>The Power of Expressive Painting: </a:t>
            </a:r>
          </a:p>
          <a:p>
            <a:r>
              <a:rPr lang="en-US" dirty="0" smtClean="0"/>
              <a:t>Extended Day, The Arts and At Risk Youth</a:t>
            </a:r>
            <a:endParaRPr lang="en-US" dirty="0" smtClean="0"/>
          </a:p>
        </p:txBody>
      </p:sp>
      <p:pic>
        <p:nvPicPr>
          <p:cNvPr id="8" name="WIN_20200413_15_04_49_Pro.mp4">
            <a:hlinkClick r:id="" action="ppaction://media"/>
          </p:cNvPr>
          <p:cNvPicPr>
            <a:picLocks noRot="1" noChangeAspect="1"/>
          </p:cNvPicPr>
          <p:nvPr>
            <a:videoFile r:link="rId1"/>
          </p:nvPr>
        </p:nvPicPr>
        <p:blipFill>
          <a:blip r:embed="rId5"/>
          <a:stretch>
            <a:fillRect/>
          </a:stretch>
        </p:blipFill>
        <p:spPr>
          <a:xfrm>
            <a:off x="7239000" y="5334000"/>
            <a:ext cx="1524000" cy="1143000"/>
          </a:xfrm>
          <a:prstGeom prst="rect">
            <a:avLst/>
          </a:prstGeom>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Did it Work?</a:t>
            </a:r>
            <a:endParaRPr lang="en-US" dirty="0"/>
          </a:p>
        </p:txBody>
      </p:sp>
      <p:sp>
        <p:nvSpPr>
          <p:cNvPr id="3" name="Content Placeholder 2"/>
          <p:cNvSpPr>
            <a:spLocks noGrp="1"/>
          </p:cNvSpPr>
          <p:nvPr>
            <p:ph idx="1"/>
          </p:nvPr>
        </p:nvSpPr>
        <p:spPr/>
        <p:txBody>
          <a:bodyPr>
            <a:normAutofit lnSpcReduction="10000"/>
          </a:bodyPr>
          <a:lstStyle/>
          <a:p>
            <a:r>
              <a:rPr lang="en-US" dirty="0" smtClean="0"/>
              <a:t>The students must complete two hours a week in Extended day Academic Programming as well as one hour per week of therapeutic painting.</a:t>
            </a:r>
          </a:p>
          <a:p>
            <a:r>
              <a:rPr lang="en-US" dirty="0" smtClean="0"/>
              <a:t>Some times, we had guest instructors from Mountain Comprehensive Care. Other times, we used videos from YouTube.</a:t>
            </a:r>
          </a:p>
          <a:p>
            <a:r>
              <a:rPr lang="en-US" dirty="0" smtClean="0"/>
              <a:t>This was a time each week that we talked about what was going on in their classes, as well as their personal lives.  </a:t>
            </a:r>
            <a:endParaRPr lang="en-US" dirty="0"/>
          </a:p>
        </p:txBody>
      </p:sp>
    </p:spTree>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81000" y="152400"/>
            <a:ext cx="8229600" cy="1139825"/>
          </a:xfrm>
        </p:spPr>
        <p:txBody>
          <a:bodyPr/>
          <a:lstStyle/>
          <a:p>
            <a:r>
              <a:rPr lang="en-US" dirty="0" smtClean="0">
                <a:solidFill>
                  <a:schemeClr val="accent1"/>
                </a:solidFill>
                <a:effectLst>
                  <a:outerShdw blurRad="38100" dist="38100" dir="2700000" algn="tl">
                    <a:srgbClr val="FFFFFF"/>
                  </a:outerShdw>
                </a:effectLst>
              </a:rPr>
              <a:t>What does it look like?</a:t>
            </a:r>
            <a:endParaRPr lang="en-US" dirty="0">
              <a:solidFill>
                <a:schemeClr val="accent1"/>
              </a:solidFill>
              <a:effectLst>
                <a:outerShdw blurRad="38100" dist="38100" dir="2700000" algn="tl">
                  <a:srgbClr val="FFFFFF"/>
                </a:outerShdw>
              </a:effectLst>
            </a:endParaRPr>
          </a:p>
        </p:txBody>
      </p:sp>
      <p:sp>
        <p:nvSpPr>
          <p:cNvPr id="6" name="Text Box 5"/>
          <p:cNvSpPr txBox="1">
            <a:spLocks noChangeArrowheads="1"/>
          </p:cNvSpPr>
          <p:nvPr/>
        </p:nvSpPr>
        <p:spPr bwMode="auto">
          <a:xfrm rot="19764708">
            <a:off x="4101780" y="3102652"/>
            <a:ext cx="5057369" cy="707886"/>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4000" dirty="0" smtClean="0"/>
              <a:t>These kids were great!</a:t>
            </a:r>
            <a:endParaRPr lang="en-US" sz="4000" dirty="0"/>
          </a:p>
        </p:txBody>
      </p:sp>
      <p:sp>
        <p:nvSpPr>
          <p:cNvPr id="7" name="Rectangle 2"/>
          <p:cNvSpPr txBox="1">
            <a:spLocks noChangeArrowheads="1"/>
          </p:cNvSpPr>
          <p:nvPr/>
        </p:nvSpPr>
        <p:spPr>
          <a:xfrm>
            <a:off x="228600" y="1447800"/>
            <a:ext cx="5334000" cy="99060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baseline="0" noProof="0" dirty="0">
              <a:ln>
                <a:noFill/>
              </a:ln>
              <a:solidFill>
                <a:srgbClr val="FF0000"/>
              </a:solidFill>
              <a:effectLst/>
              <a:uLnTx/>
              <a:uFillTx/>
              <a:latin typeface="Arial Narrow" pitchFamily="34" charset="0"/>
              <a:ea typeface="+mj-ea"/>
              <a:cs typeface="+mj-cs"/>
            </a:endParaRPr>
          </a:p>
        </p:txBody>
      </p:sp>
      <p:pic>
        <p:nvPicPr>
          <p:cNvPr id="8" name="Picture 11" descr="See the source image"/>
          <p:cNvPicPr>
            <a:picLocks noChangeAspect="1" noChangeArrowheads="1"/>
          </p:cNvPicPr>
          <p:nvPr/>
        </p:nvPicPr>
        <p:blipFill>
          <a:blip r:embed="rId3" cstate="print"/>
          <a:srcRect/>
          <a:stretch>
            <a:fillRect/>
          </a:stretch>
        </p:blipFill>
        <p:spPr bwMode="auto">
          <a:xfrm>
            <a:off x="7467600" y="4191000"/>
            <a:ext cx="1447800" cy="1857376"/>
          </a:xfrm>
          <a:prstGeom prst="rect">
            <a:avLst/>
          </a:prstGeom>
          <a:noFill/>
        </p:spPr>
      </p:pic>
      <p:pic>
        <p:nvPicPr>
          <p:cNvPr id="10" name="Content Placeholder 9" descr="44744896_254317625206705_6513880476380299264_n.jpg"/>
          <p:cNvPicPr>
            <a:picLocks noGrp="1" noChangeAspect="1"/>
          </p:cNvPicPr>
          <p:nvPr>
            <p:ph idx="1"/>
          </p:nvPr>
        </p:nvPicPr>
        <p:blipFill>
          <a:blip r:embed="rId4"/>
          <a:stretch>
            <a:fillRect/>
          </a:stretch>
        </p:blipFill>
        <p:spPr>
          <a:xfrm>
            <a:off x="609600" y="1676400"/>
            <a:ext cx="3469481" cy="4625975"/>
          </a:xfrm>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wipe(down)">
                                      <p:cBhvr>
                                        <p:cTn id="23" dur="580">
                                          <p:stCondLst>
                                            <p:cond delay="0"/>
                                          </p:stCondLst>
                                        </p:cTn>
                                        <p:tgtEl>
                                          <p:spTgt spid="6">
                                            <p:txEl>
                                              <p:pRg st="0" end="0"/>
                                            </p:txEl>
                                          </p:spTgt>
                                        </p:tgtEl>
                                      </p:cBhvr>
                                    </p:animEffect>
                                    <p:anim calcmode="lin" valueType="num">
                                      <p:cBhvr>
                                        <p:cTn id="24"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xEl>
                                              <p:pRg st="0" end="0"/>
                                            </p:txEl>
                                          </p:spTgt>
                                        </p:tgtEl>
                                      </p:cBhvr>
                                      <p:to x="100000" y="60000"/>
                                    </p:animScale>
                                    <p:animScale>
                                      <p:cBhvr>
                                        <p:cTn id="30" dur="166" decel="50000">
                                          <p:stCondLst>
                                            <p:cond delay="676"/>
                                          </p:stCondLst>
                                        </p:cTn>
                                        <p:tgtEl>
                                          <p:spTgt spid="6">
                                            <p:txEl>
                                              <p:pRg st="0" end="0"/>
                                            </p:txEl>
                                          </p:spTgt>
                                        </p:tgtEl>
                                      </p:cBhvr>
                                      <p:to x="100000" y="100000"/>
                                    </p:animScale>
                                    <p:animScale>
                                      <p:cBhvr>
                                        <p:cTn id="31" dur="26">
                                          <p:stCondLst>
                                            <p:cond delay="1312"/>
                                          </p:stCondLst>
                                        </p:cTn>
                                        <p:tgtEl>
                                          <p:spTgt spid="6">
                                            <p:txEl>
                                              <p:pRg st="0" end="0"/>
                                            </p:txEl>
                                          </p:spTgt>
                                        </p:tgtEl>
                                      </p:cBhvr>
                                      <p:to x="100000" y="80000"/>
                                    </p:animScale>
                                    <p:animScale>
                                      <p:cBhvr>
                                        <p:cTn id="32" dur="166" decel="50000">
                                          <p:stCondLst>
                                            <p:cond delay="1338"/>
                                          </p:stCondLst>
                                        </p:cTn>
                                        <p:tgtEl>
                                          <p:spTgt spid="6">
                                            <p:txEl>
                                              <p:pRg st="0" end="0"/>
                                            </p:txEl>
                                          </p:spTgt>
                                        </p:tgtEl>
                                      </p:cBhvr>
                                      <p:to x="100000" y="100000"/>
                                    </p:animScale>
                                    <p:animScale>
                                      <p:cBhvr>
                                        <p:cTn id="33" dur="26">
                                          <p:stCondLst>
                                            <p:cond delay="1642"/>
                                          </p:stCondLst>
                                        </p:cTn>
                                        <p:tgtEl>
                                          <p:spTgt spid="6">
                                            <p:txEl>
                                              <p:pRg st="0" end="0"/>
                                            </p:txEl>
                                          </p:spTgt>
                                        </p:tgtEl>
                                      </p:cBhvr>
                                      <p:to x="100000" y="90000"/>
                                    </p:animScale>
                                    <p:animScale>
                                      <p:cBhvr>
                                        <p:cTn id="34" dur="166" decel="50000">
                                          <p:stCondLst>
                                            <p:cond delay="1668"/>
                                          </p:stCondLst>
                                        </p:cTn>
                                        <p:tgtEl>
                                          <p:spTgt spid="6">
                                            <p:txEl>
                                              <p:pRg st="0" end="0"/>
                                            </p:txEl>
                                          </p:spTgt>
                                        </p:tgtEl>
                                      </p:cBhvr>
                                      <p:to x="100000" y="100000"/>
                                    </p:animScale>
                                    <p:animScale>
                                      <p:cBhvr>
                                        <p:cTn id="35" dur="26">
                                          <p:stCondLst>
                                            <p:cond delay="1808"/>
                                          </p:stCondLst>
                                        </p:cTn>
                                        <p:tgtEl>
                                          <p:spTgt spid="6">
                                            <p:txEl>
                                              <p:pRg st="0" end="0"/>
                                            </p:txEl>
                                          </p:spTgt>
                                        </p:tgtEl>
                                      </p:cBhvr>
                                      <p:to x="100000" y="95000"/>
                                    </p:animScale>
                                    <p:animScale>
                                      <p:cBhvr>
                                        <p:cTn id="36" dur="166" decel="50000">
                                          <p:stCondLst>
                                            <p:cond delay="1834"/>
                                          </p:stCondLst>
                                        </p:cTn>
                                        <p:tgtEl>
                                          <p:spTgt spid="6">
                                            <p:txEl>
                                              <p:pRg st="0" end="0"/>
                                            </p:txEl>
                                          </p:spTgt>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xit" presetSubtype="0" fill="hold" nodeType="clickEffect">
                                  <p:stCondLst>
                                    <p:cond delay="0"/>
                                  </p:stCondLst>
                                  <p:childTnLst>
                                    <p:animEffect transition="out" filter="wipe(down)">
                                      <p:cBhvr>
                                        <p:cTn id="40" dur="180" accel="50000">
                                          <p:stCondLst>
                                            <p:cond delay="1820"/>
                                          </p:stCondLst>
                                        </p:cTn>
                                        <p:tgtEl>
                                          <p:spTgt spid="6">
                                            <p:txEl>
                                              <p:pRg st="0" end="0"/>
                                            </p:txEl>
                                          </p:spTgt>
                                        </p:tgtEl>
                                      </p:cBhvr>
                                    </p:animEffect>
                                    <p:anim calcmode="lin" valueType="num">
                                      <p:cBhvr>
                                        <p:cTn id="41" dur="1822" tmFilter="0,0; 0.14,0.31; 0.43,0.73; 0.71,0.91; 1.0,1.0">
                                          <p:stCondLst>
                                            <p:cond delay="0"/>
                                          </p:stCondLst>
                                        </p:cTn>
                                        <p:tgtEl>
                                          <p:spTgt spid="6">
                                            <p:txEl>
                                              <p:pRg st="0" end="0"/>
                                            </p:txEl>
                                          </p:spTgt>
                                        </p:tgtEl>
                                        <p:attrNameLst>
                                          <p:attrName>ppt_x</p:attrName>
                                        </p:attrNameLst>
                                      </p:cBhvr>
                                      <p:tavLst>
                                        <p:tav tm="0">
                                          <p:val>
                                            <p:strVal val="ppt_x"/>
                                          </p:val>
                                        </p:tav>
                                        <p:tav tm="100000">
                                          <p:val>
                                            <p:strVal val="#ppt_x+0.25"/>
                                          </p:val>
                                        </p:tav>
                                      </p:tavLst>
                                    </p:anim>
                                    <p:anim calcmode="lin" valueType="num">
                                      <p:cBhvr>
                                        <p:cTn id="42" dur="178">
                                          <p:stCondLst>
                                            <p:cond delay="1822"/>
                                          </p:stCondLst>
                                        </p:cTn>
                                        <p:tgtEl>
                                          <p:spTgt spid="6">
                                            <p:txEl>
                                              <p:pRg st="0" end="0"/>
                                            </p:txEl>
                                          </p:spTgt>
                                        </p:tgtEl>
                                        <p:attrNameLst>
                                          <p:attrName>ppt_x</p:attrName>
                                        </p:attrNameLst>
                                      </p:cBhvr>
                                      <p:tavLst>
                                        <p:tav tm="0">
                                          <p:val>
                                            <p:strVal val="ppt_x"/>
                                          </p:val>
                                        </p:tav>
                                        <p:tav tm="100000">
                                          <p:val>
                                            <p:strVal val="ppt_x"/>
                                          </p:val>
                                        </p:tav>
                                      </p:tavLst>
                                    </p:anim>
                                    <p:anim calcmode="lin" valueType="num">
                                      <p:cBhvr>
                                        <p:cTn id="43" dur="664" tmFilter="0.0,0.0;0.25,0.07;0.50,0.2;0.75,0.467;1.0,1.0">
                                          <p:stCondLst>
                                            <p:cond delay="0"/>
                                          </p:stCondLst>
                                        </p:cTn>
                                        <p:tgtEl>
                                          <p:spTgt spid="6">
                                            <p:txEl>
                                              <p:pRg st="0" end="0"/>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44" dur="664" tmFilter="0, 0; 0.125,0.2665; 0.25,0.4; 0.375,0.465; 0.5,0.5;  0.625,0.535; 0.75,0.6; 0.875,0.7335; 1,1">
                                          <p:stCondLst>
                                            <p:cond delay="664"/>
                                          </p:stCondLst>
                                        </p:cTn>
                                        <p:tgtEl>
                                          <p:spTgt spid="6">
                                            <p:txEl>
                                              <p:pRg st="0" end="0"/>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45" dur="332" tmFilter="0, 0; 0.125,0.2665; 0.25,0.4; 0.375,0.465; 0.5,0.5;  0.625,0.535; 0.75,0.6; 0.875,0.7335; 1,1">
                                          <p:stCondLst>
                                            <p:cond delay="1324"/>
                                          </p:stCondLst>
                                        </p:cTn>
                                        <p:tgtEl>
                                          <p:spTgt spid="6">
                                            <p:txEl>
                                              <p:pRg st="0" end="0"/>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46" dur="164" tmFilter="0, 0; 0.125,0.2665; 0.25,0.4; 0.375,0.465; 0.5,0.5;  0.625,0.535; 0.75,0.6; 0.875,0.7335; 1,1">
                                          <p:stCondLst>
                                            <p:cond delay="1656"/>
                                          </p:stCondLst>
                                        </p:cTn>
                                        <p:tgtEl>
                                          <p:spTgt spid="6">
                                            <p:txEl>
                                              <p:pRg st="0" end="0"/>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47" dur="180" accel="50000">
                                          <p:stCondLst>
                                            <p:cond delay="1820"/>
                                          </p:stCondLst>
                                        </p:cTn>
                                        <p:tgtEl>
                                          <p:spTgt spid="6">
                                            <p:txEl>
                                              <p:pRg st="0" end="0"/>
                                            </p:txEl>
                                          </p:spTgt>
                                        </p:tgtEl>
                                        <p:attrNameLst>
                                          <p:attrName>ppt_y</p:attrName>
                                        </p:attrNameLst>
                                      </p:cBhvr>
                                      <p:tavLst>
                                        <p:tav tm="0">
                                          <p:val>
                                            <p:strVal val="ppt_y"/>
                                          </p:val>
                                        </p:tav>
                                        <p:tav tm="100000">
                                          <p:val>
                                            <p:strVal val="ppt_y+ppt_h"/>
                                          </p:val>
                                        </p:tav>
                                      </p:tavLst>
                                    </p:anim>
                                    <p:animScale>
                                      <p:cBhvr>
                                        <p:cTn id="48" dur="26">
                                          <p:stCondLst>
                                            <p:cond delay="620"/>
                                          </p:stCondLst>
                                        </p:cTn>
                                        <p:tgtEl>
                                          <p:spTgt spid="6">
                                            <p:txEl>
                                              <p:pRg st="0" end="0"/>
                                            </p:txEl>
                                          </p:spTgt>
                                        </p:tgtEl>
                                      </p:cBhvr>
                                      <p:to x="100000" y="60000"/>
                                    </p:animScale>
                                    <p:animScale>
                                      <p:cBhvr>
                                        <p:cTn id="49" dur="166" decel="50000">
                                          <p:stCondLst>
                                            <p:cond delay="646"/>
                                          </p:stCondLst>
                                        </p:cTn>
                                        <p:tgtEl>
                                          <p:spTgt spid="6">
                                            <p:txEl>
                                              <p:pRg st="0" end="0"/>
                                            </p:txEl>
                                          </p:spTgt>
                                        </p:tgtEl>
                                      </p:cBhvr>
                                      <p:to x="100000" y="100000"/>
                                    </p:animScale>
                                    <p:animScale>
                                      <p:cBhvr>
                                        <p:cTn id="50" dur="26">
                                          <p:stCondLst>
                                            <p:cond delay="1312"/>
                                          </p:stCondLst>
                                        </p:cTn>
                                        <p:tgtEl>
                                          <p:spTgt spid="6">
                                            <p:txEl>
                                              <p:pRg st="0" end="0"/>
                                            </p:txEl>
                                          </p:spTgt>
                                        </p:tgtEl>
                                      </p:cBhvr>
                                      <p:to x="100000" y="80000"/>
                                    </p:animScale>
                                    <p:animScale>
                                      <p:cBhvr>
                                        <p:cTn id="51" dur="166" decel="50000">
                                          <p:stCondLst>
                                            <p:cond delay="1338"/>
                                          </p:stCondLst>
                                        </p:cTn>
                                        <p:tgtEl>
                                          <p:spTgt spid="6">
                                            <p:txEl>
                                              <p:pRg st="0" end="0"/>
                                            </p:txEl>
                                          </p:spTgt>
                                        </p:tgtEl>
                                      </p:cBhvr>
                                      <p:to x="100000" y="100000"/>
                                    </p:animScale>
                                    <p:animScale>
                                      <p:cBhvr>
                                        <p:cTn id="52" dur="26">
                                          <p:stCondLst>
                                            <p:cond delay="1642"/>
                                          </p:stCondLst>
                                        </p:cTn>
                                        <p:tgtEl>
                                          <p:spTgt spid="6">
                                            <p:txEl>
                                              <p:pRg st="0" end="0"/>
                                            </p:txEl>
                                          </p:spTgt>
                                        </p:tgtEl>
                                      </p:cBhvr>
                                      <p:to x="100000" y="90000"/>
                                    </p:animScale>
                                    <p:animScale>
                                      <p:cBhvr>
                                        <p:cTn id="53" dur="166" decel="50000">
                                          <p:stCondLst>
                                            <p:cond delay="1668"/>
                                          </p:stCondLst>
                                        </p:cTn>
                                        <p:tgtEl>
                                          <p:spTgt spid="6">
                                            <p:txEl>
                                              <p:pRg st="0" end="0"/>
                                            </p:txEl>
                                          </p:spTgt>
                                        </p:tgtEl>
                                      </p:cBhvr>
                                      <p:to x="100000" y="100000"/>
                                    </p:animScale>
                                    <p:animScale>
                                      <p:cBhvr>
                                        <p:cTn id="54" dur="26">
                                          <p:stCondLst>
                                            <p:cond delay="1808"/>
                                          </p:stCondLst>
                                        </p:cTn>
                                        <p:tgtEl>
                                          <p:spTgt spid="6">
                                            <p:txEl>
                                              <p:pRg st="0" end="0"/>
                                            </p:txEl>
                                          </p:spTgt>
                                        </p:tgtEl>
                                      </p:cBhvr>
                                      <p:to x="100000" y="95000"/>
                                    </p:animScale>
                                    <p:animScale>
                                      <p:cBhvr>
                                        <p:cTn id="55" dur="166" decel="50000">
                                          <p:stCondLst>
                                            <p:cond delay="1834"/>
                                          </p:stCondLst>
                                        </p:cTn>
                                        <p:tgtEl>
                                          <p:spTgt spid="6">
                                            <p:txEl>
                                              <p:pRg st="0" end="0"/>
                                            </p:txEl>
                                          </p:spTgt>
                                        </p:tgtEl>
                                      </p:cBhvr>
                                      <p:to x="100000" y="100000"/>
                                    </p:animScale>
                                    <p:set>
                                      <p:cBhvr>
                                        <p:cTn id="56" dur="1" fill="hold">
                                          <p:stCondLst>
                                            <p:cond delay="1999"/>
                                          </p:stCondLst>
                                        </p:cTn>
                                        <p:tgtEl>
                                          <p:spTgt spid="6">
                                            <p:txEl>
                                              <p:pRg st="0" end="0"/>
                                            </p:txEl>
                                          </p:spTgt>
                                        </p:tgtEl>
                                        <p:attrNameLst>
                                          <p:attrName>style.visibility</p:attrName>
                                        </p:attrNameLst>
                                      </p:cBhvr>
                                      <p:to>
                                        <p:strVal val="hidden"/>
                                      </p:to>
                                    </p:set>
                                  </p:childTnLst>
                                </p:cTn>
                              </p:par>
                              <p:par>
                                <p:cTn id="57" presetID="26" presetClass="exit" presetSubtype="0" fill="hold" grpId="0" nodeType="withEffect">
                                  <p:stCondLst>
                                    <p:cond delay="0"/>
                                  </p:stCondLst>
                                  <p:childTnLst>
                                    <p:animEffect transition="out" filter="wipe(down)">
                                      <p:cBhvr>
                                        <p:cTn id="58" dur="180" accel="50000">
                                          <p:stCondLst>
                                            <p:cond delay="1820"/>
                                          </p:stCondLst>
                                        </p:cTn>
                                        <p:tgtEl>
                                          <p:spTgt spid="6">
                                            <p:txEl>
                                              <p:pRg st="0" end="0"/>
                                            </p:txEl>
                                          </p:spTgt>
                                        </p:tgtEl>
                                      </p:cBhvr>
                                    </p:animEffect>
                                    <p:anim calcmode="lin" valueType="num">
                                      <p:cBhvr>
                                        <p:cTn id="59" dur="1822" tmFilter="0,0; 0.14,0.31; 0.43,0.73; 0.71,0.91; 1.0,1.0">
                                          <p:stCondLst>
                                            <p:cond delay="0"/>
                                          </p:stCondLst>
                                        </p:cTn>
                                        <p:tgtEl>
                                          <p:spTgt spid="6">
                                            <p:txEl>
                                              <p:pRg st="0" end="0"/>
                                            </p:txEl>
                                          </p:spTgt>
                                        </p:tgtEl>
                                        <p:attrNameLst>
                                          <p:attrName>ppt_x</p:attrName>
                                        </p:attrNameLst>
                                      </p:cBhvr>
                                      <p:tavLst>
                                        <p:tav tm="0">
                                          <p:val>
                                            <p:strVal val="ppt_x"/>
                                          </p:val>
                                        </p:tav>
                                        <p:tav tm="100000">
                                          <p:val>
                                            <p:strVal val="#ppt_x+0.25"/>
                                          </p:val>
                                        </p:tav>
                                      </p:tavLst>
                                    </p:anim>
                                    <p:anim calcmode="lin" valueType="num">
                                      <p:cBhvr>
                                        <p:cTn id="60" dur="178">
                                          <p:stCondLst>
                                            <p:cond delay="1822"/>
                                          </p:stCondLst>
                                        </p:cTn>
                                        <p:tgtEl>
                                          <p:spTgt spid="6">
                                            <p:txEl>
                                              <p:pRg st="0" end="0"/>
                                            </p:txEl>
                                          </p:spTgt>
                                        </p:tgtEl>
                                        <p:attrNameLst>
                                          <p:attrName>ppt_x</p:attrName>
                                        </p:attrNameLst>
                                      </p:cBhvr>
                                      <p:tavLst>
                                        <p:tav tm="0">
                                          <p:val>
                                            <p:strVal val="ppt_x"/>
                                          </p:val>
                                        </p:tav>
                                        <p:tav tm="100000">
                                          <p:val>
                                            <p:strVal val="ppt_x"/>
                                          </p:val>
                                        </p:tav>
                                      </p:tavLst>
                                    </p:anim>
                                    <p:anim calcmode="lin" valueType="num">
                                      <p:cBhvr>
                                        <p:cTn id="61" dur="664" tmFilter="0.0,0.0;0.25,0.07;0.50,0.2;0.75,0.467;1.0,1.0">
                                          <p:stCondLst>
                                            <p:cond delay="0"/>
                                          </p:stCondLst>
                                        </p:cTn>
                                        <p:tgtEl>
                                          <p:spTgt spid="6">
                                            <p:txEl>
                                              <p:pRg st="0" end="0"/>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62" dur="664" tmFilter="0, 0; 0.125,0.2665; 0.25,0.4; 0.375,0.465; 0.5,0.5;  0.625,0.535; 0.75,0.6; 0.875,0.7335; 1,1">
                                          <p:stCondLst>
                                            <p:cond delay="664"/>
                                          </p:stCondLst>
                                        </p:cTn>
                                        <p:tgtEl>
                                          <p:spTgt spid="6">
                                            <p:txEl>
                                              <p:pRg st="0" end="0"/>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63" dur="332" tmFilter="0, 0; 0.125,0.2665; 0.25,0.4; 0.375,0.465; 0.5,0.5;  0.625,0.535; 0.75,0.6; 0.875,0.7335; 1,1">
                                          <p:stCondLst>
                                            <p:cond delay="1324"/>
                                          </p:stCondLst>
                                        </p:cTn>
                                        <p:tgtEl>
                                          <p:spTgt spid="6">
                                            <p:txEl>
                                              <p:pRg st="0" end="0"/>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64" dur="164" tmFilter="0, 0; 0.125,0.2665; 0.25,0.4; 0.375,0.465; 0.5,0.5;  0.625,0.535; 0.75,0.6; 0.875,0.7335; 1,1">
                                          <p:stCondLst>
                                            <p:cond delay="1656"/>
                                          </p:stCondLst>
                                        </p:cTn>
                                        <p:tgtEl>
                                          <p:spTgt spid="6">
                                            <p:txEl>
                                              <p:pRg st="0" end="0"/>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65" dur="180" accel="50000">
                                          <p:stCondLst>
                                            <p:cond delay="1820"/>
                                          </p:stCondLst>
                                        </p:cTn>
                                        <p:tgtEl>
                                          <p:spTgt spid="6">
                                            <p:txEl>
                                              <p:pRg st="0" end="0"/>
                                            </p:txEl>
                                          </p:spTgt>
                                        </p:tgtEl>
                                        <p:attrNameLst>
                                          <p:attrName>ppt_y</p:attrName>
                                        </p:attrNameLst>
                                      </p:cBhvr>
                                      <p:tavLst>
                                        <p:tav tm="0">
                                          <p:val>
                                            <p:strVal val="ppt_y"/>
                                          </p:val>
                                        </p:tav>
                                        <p:tav tm="100000">
                                          <p:val>
                                            <p:strVal val="ppt_y+ppt_h"/>
                                          </p:val>
                                        </p:tav>
                                      </p:tavLst>
                                    </p:anim>
                                    <p:animScale>
                                      <p:cBhvr>
                                        <p:cTn id="66" dur="26">
                                          <p:stCondLst>
                                            <p:cond delay="620"/>
                                          </p:stCondLst>
                                        </p:cTn>
                                        <p:tgtEl>
                                          <p:spTgt spid="6">
                                            <p:txEl>
                                              <p:pRg st="0" end="0"/>
                                            </p:txEl>
                                          </p:spTgt>
                                        </p:tgtEl>
                                      </p:cBhvr>
                                      <p:to x="100000" y="60000"/>
                                    </p:animScale>
                                    <p:animScale>
                                      <p:cBhvr>
                                        <p:cTn id="67" dur="166" decel="50000">
                                          <p:stCondLst>
                                            <p:cond delay="646"/>
                                          </p:stCondLst>
                                        </p:cTn>
                                        <p:tgtEl>
                                          <p:spTgt spid="6">
                                            <p:txEl>
                                              <p:pRg st="0" end="0"/>
                                            </p:txEl>
                                          </p:spTgt>
                                        </p:tgtEl>
                                      </p:cBhvr>
                                      <p:to x="100000" y="100000"/>
                                    </p:animScale>
                                    <p:animScale>
                                      <p:cBhvr>
                                        <p:cTn id="68" dur="26">
                                          <p:stCondLst>
                                            <p:cond delay="1312"/>
                                          </p:stCondLst>
                                        </p:cTn>
                                        <p:tgtEl>
                                          <p:spTgt spid="6">
                                            <p:txEl>
                                              <p:pRg st="0" end="0"/>
                                            </p:txEl>
                                          </p:spTgt>
                                        </p:tgtEl>
                                      </p:cBhvr>
                                      <p:to x="100000" y="80000"/>
                                    </p:animScale>
                                    <p:animScale>
                                      <p:cBhvr>
                                        <p:cTn id="69" dur="166" decel="50000">
                                          <p:stCondLst>
                                            <p:cond delay="1338"/>
                                          </p:stCondLst>
                                        </p:cTn>
                                        <p:tgtEl>
                                          <p:spTgt spid="6">
                                            <p:txEl>
                                              <p:pRg st="0" end="0"/>
                                            </p:txEl>
                                          </p:spTgt>
                                        </p:tgtEl>
                                      </p:cBhvr>
                                      <p:to x="100000" y="100000"/>
                                    </p:animScale>
                                    <p:animScale>
                                      <p:cBhvr>
                                        <p:cTn id="70" dur="26">
                                          <p:stCondLst>
                                            <p:cond delay="1642"/>
                                          </p:stCondLst>
                                        </p:cTn>
                                        <p:tgtEl>
                                          <p:spTgt spid="6">
                                            <p:txEl>
                                              <p:pRg st="0" end="0"/>
                                            </p:txEl>
                                          </p:spTgt>
                                        </p:tgtEl>
                                      </p:cBhvr>
                                      <p:to x="100000" y="90000"/>
                                    </p:animScale>
                                    <p:animScale>
                                      <p:cBhvr>
                                        <p:cTn id="71" dur="166" decel="50000">
                                          <p:stCondLst>
                                            <p:cond delay="1668"/>
                                          </p:stCondLst>
                                        </p:cTn>
                                        <p:tgtEl>
                                          <p:spTgt spid="6">
                                            <p:txEl>
                                              <p:pRg st="0" end="0"/>
                                            </p:txEl>
                                          </p:spTgt>
                                        </p:tgtEl>
                                      </p:cBhvr>
                                      <p:to x="100000" y="100000"/>
                                    </p:animScale>
                                    <p:animScale>
                                      <p:cBhvr>
                                        <p:cTn id="72" dur="26">
                                          <p:stCondLst>
                                            <p:cond delay="1808"/>
                                          </p:stCondLst>
                                        </p:cTn>
                                        <p:tgtEl>
                                          <p:spTgt spid="6">
                                            <p:txEl>
                                              <p:pRg st="0" end="0"/>
                                            </p:txEl>
                                          </p:spTgt>
                                        </p:tgtEl>
                                      </p:cBhvr>
                                      <p:to x="100000" y="95000"/>
                                    </p:animScale>
                                    <p:animScale>
                                      <p:cBhvr>
                                        <p:cTn id="73" dur="166" decel="50000">
                                          <p:stCondLst>
                                            <p:cond delay="1834"/>
                                          </p:stCondLst>
                                        </p:cTn>
                                        <p:tgtEl>
                                          <p:spTgt spid="6">
                                            <p:txEl>
                                              <p:pRg st="0" end="0"/>
                                            </p:txEl>
                                          </p:spTgt>
                                        </p:tgtEl>
                                      </p:cBhvr>
                                      <p:to x="100000" y="100000"/>
                                    </p:animScale>
                                    <p:set>
                                      <p:cBhvr>
                                        <p:cTn id="74" dur="1" fill="hold">
                                          <p:stCondLst>
                                            <p:cond delay="1999"/>
                                          </p:stCondLst>
                                        </p:cTn>
                                        <p:tgtEl>
                                          <p:spTgt spid="6">
                                            <p:txEl>
                                              <p:pRg st="0" end="0"/>
                                            </p:txEl>
                                          </p:spTgt>
                                        </p:tgtEl>
                                        <p:attrNameLst>
                                          <p:attrName>style.visibility</p:attrName>
                                        </p:attrNameLst>
                                      </p:cBhvr>
                                      <p:to>
                                        <p:strVal val="hidden"/>
                                      </p:to>
                                    </p:set>
                                  </p:childTnLst>
                                </p:cTn>
                              </p:par>
                              <p:par>
                                <p:cTn id="75" presetID="26" presetClass="exit" presetSubtype="0" fill="hold" grpId="0" nodeType="withEffect">
                                  <p:stCondLst>
                                    <p:cond delay="0"/>
                                  </p:stCondLst>
                                  <p:childTnLst>
                                    <p:animEffect transition="out" filter="wipe(down)">
                                      <p:cBhvr>
                                        <p:cTn id="76" dur="180" accel="50000">
                                          <p:stCondLst>
                                            <p:cond delay="1820"/>
                                          </p:stCondLst>
                                        </p:cTn>
                                        <p:tgtEl>
                                          <p:spTgt spid="6">
                                            <p:bg/>
                                          </p:spTgt>
                                        </p:tgtEl>
                                      </p:cBhvr>
                                    </p:animEffect>
                                    <p:anim calcmode="lin" valueType="num">
                                      <p:cBhvr>
                                        <p:cTn id="77" dur="1822" tmFilter="0,0; 0.14,0.31; 0.43,0.73; 0.71,0.91; 1.0,1.0">
                                          <p:stCondLst>
                                            <p:cond delay="0"/>
                                          </p:stCondLst>
                                        </p:cTn>
                                        <p:tgtEl>
                                          <p:spTgt spid="6">
                                            <p:bg/>
                                          </p:spTgt>
                                        </p:tgtEl>
                                        <p:attrNameLst>
                                          <p:attrName>ppt_x</p:attrName>
                                        </p:attrNameLst>
                                      </p:cBhvr>
                                      <p:tavLst>
                                        <p:tav tm="0">
                                          <p:val>
                                            <p:strVal val="ppt_x"/>
                                          </p:val>
                                        </p:tav>
                                        <p:tav tm="100000">
                                          <p:val>
                                            <p:strVal val="#ppt_x+0.25"/>
                                          </p:val>
                                        </p:tav>
                                      </p:tavLst>
                                    </p:anim>
                                    <p:anim calcmode="lin" valueType="num">
                                      <p:cBhvr>
                                        <p:cTn id="78" dur="178">
                                          <p:stCondLst>
                                            <p:cond delay="1822"/>
                                          </p:stCondLst>
                                        </p:cTn>
                                        <p:tgtEl>
                                          <p:spTgt spid="6">
                                            <p:bg/>
                                          </p:spTgt>
                                        </p:tgtEl>
                                        <p:attrNameLst>
                                          <p:attrName>ppt_x</p:attrName>
                                        </p:attrNameLst>
                                      </p:cBhvr>
                                      <p:tavLst>
                                        <p:tav tm="0">
                                          <p:val>
                                            <p:strVal val="ppt_x"/>
                                          </p:val>
                                        </p:tav>
                                        <p:tav tm="100000">
                                          <p:val>
                                            <p:strVal val="ppt_x"/>
                                          </p:val>
                                        </p:tav>
                                      </p:tavLst>
                                    </p:anim>
                                    <p:anim calcmode="lin" valueType="num">
                                      <p:cBhvr>
                                        <p:cTn id="79" dur="664" tmFilter="0.0,0.0;0.25,0.07;0.50,0.2;0.75,0.467;1.0,1.0">
                                          <p:stCondLst>
                                            <p:cond delay="0"/>
                                          </p:stCondLst>
                                        </p:cTn>
                                        <p:tgtEl>
                                          <p:spTgt spid="6">
                                            <p:bg/>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80" dur="664" tmFilter="0, 0; 0.125,0.2665; 0.25,0.4; 0.375,0.465; 0.5,0.5;  0.625,0.535; 0.75,0.6; 0.875,0.7335; 1,1">
                                          <p:stCondLst>
                                            <p:cond delay="664"/>
                                          </p:stCondLst>
                                        </p:cTn>
                                        <p:tgtEl>
                                          <p:spTgt spid="6">
                                            <p:bg/>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81" dur="332" tmFilter="0, 0; 0.125,0.2665; 0.25,0.4; 0.375,0.465; 0.5,0.5;  0.625,0.535; 0.75,0.6; 0.875,0.7335; 1,1">
                                          <p:stCondLst>
                                            <p:cond delay="1324"/>
                                          </p:stCondLst>
                                        </p:cTn>
                                        <p:tgtEl>
                                          <p:spTgt spid="6">
                                            <p:bg/>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82" dur="164" tmFilter="0, 0; 0.125,0.2665; 0.25,0.4; 0.375,0.465; 0.5,0.5;  0.625,0.535; 0.75,0.6; 0.875,0.7335; 1,1">
                                          <p:stCondLst>
                                            <p:cond delay="1656"/>
                                          </p:stCondLst>
                                        </p:cTn>
                                        <p:tgtEl>
                                          <p:spTgt spid="6">
                                            <p:bg/>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83" dur="180" accel="50000">
                                          <p:stCondLst>
                                            <p:cond delay="1820"/>
                                          </p:stCondLst>
                                        </p:cTn>
                                        <p:tgtEl>
                                          <p:spTgt spid="6">
                                            <p:bg/>
                                          </p:spTgt>
                                        </p:tgtEl>
                                        <p:attrNameLst>
                                          <p:attrName>ppt_y</p:attrName>
                                        </p:attrNameLst>
                                      </p:cBhvr>
                                      <p:tavLst>
                                        <p:tav tm="0">
                                          <p:val>
                                            <p:strVal val="ppt_y"/>
                                          </p:val>
                                        </p:tav>
                                        <p:tav tm="100000">
                                          <p:val>
                                            <p:strVal val="ppt_y+ppt_h"/>
                                          </p:val>
                                        </p:tav>
                                      </p:tavLst>
                                    </p:anim>
                                    <p:animScale>
                                      <p:cBhvr>
                                        <p:cTn id="84" dur="26">
                                          <p:stCondLst>
                                            <p:cond delay="620"/>
                                          </p:stCondLst>
                                        </p:cTn>
                                        <p:tgtEl>
                                          <p:spTgt spid="6">
                                            <p:bg/>
                                          </p:spTgt>
                                        </p:tgtEl>
                                      </p:cBhvr>
                                      <p:to x="100000" y="60000"/>
                                    </p:animScale>
                                    <p:animScale>
                                      <p:cBhvr>
                                        <p:cTn id="85" dur="166" decel="50000">
                                          <p:stCondLst>
                                            <p:cond delay="646"/>
                                          </p:stCondLst>
                                        </p:cTn>
                                        <p:tgtEl>
                                          <p:spTgt spid="6">
                                            <p:bg/>
                                          </p:spTgt>
                                        </p:tgtEl>
                                      </p:cBhvr>
                                      <p:to x="100000" y="100000"/>
                                    </p:animScale>
                                    <p:animScale>
                                      <p:cBhvr>
                                        <p:cTn id="86" dur="26">
                                          <p:stCondLst>
                                            <p:cond delay="1312"/>
                                          </p:stCondLst>
                                        </p:cTn>
                                        <p:tgtEl>
                                          <p:spTgt spid="6">
                                            <p:bg/>
                                          </p:spTgt>
                                        </p:tgtEl>
                                      </p:cBhvr>
                                      <p:to x="100000" y="80000"/>
                                    </p:animScale>
                                    <p:animScale>
                                      <p:cBhvr>
                                        <p:cTn id="87" dur="166" decel="50000">
                                          <p:stCondLst>
                                            <p:cond delay="1338"/>
                                          </p:stCondLst>
                                        </p:cTn>
                                        <p:tgtEl>
                                          <p:spTgt spid="6">
                                            <p:bg/>
                                          </p:spTgt>
                                        </p:tgtEl>
                                      </p:cBhvr>
                                      <p:to x="100000" y="100000"/>
                                    </p:animScale>
                                    <p:animScale>
                                      <p:cBhvr>
                                        <p:cTn id="88" dur="26">
                                          <p:stCondLst>
                                            <p:cond delay="1642"/>
                                          </p:stCondLst>
                                        </p:cTn>
                                        <p:tgtEl>
                                          <p:spTgt spid="6">
                                            <p:bg/>
                                          </p:spTgt>
                                        </p:tgtEl>
                                      </p:cBhvr>
                                      <p:to x="100000" y="90000"/>
                                    </p:animScale>
                                    <p:animScale>
                                      <p:cBhvr>
                                        <p:cTn id="89" dur="166" decel="50000">
                                          <p:stCondLst>
                                            <p:cond delay="1668"/>
                                          </p:stCondLst>
                                        </p:cTn>
                                        <p:tgtEl>
                                          <p:spTgt spid="6">
                                            <p:bg/>
                                          </p:spTgt>
                                        </p:tgtEl>
                                      </p:cBhvr>
                                      <p:to x="100000" y="100000"/>
                                    </p:animScale>
                                    <p:animScale>
                                      <p:cBhvr>
                                        <p:cTn id="90" dur="26">
                                          <p:stCondLst>
                                            <p:cond delay="1808"/>
                                          </p:stCondLst>
                                        </p:cTn>
                                        <p:tgtEl>
                                          <p:spTgt spid="6">
                                            <p:bg/>
                                          </p:spTgt>
                                        </p:tgtEl>
                                      </p:cBhvr>
                                      <p:to x="100000" y="95000"/>
                                    </p:animScale>
                                    <p:animScale>
                                      <p:cBhvr>
                                        <p:cTn id="91" dur="166" decel="50000">
                                          <p:stCondLst>
                                            <p:cond delay="1834"/>
                                          </p:stCondLst>
                                        </p:cTn>
                                        <p:tgtEl>
                                          <p:spTgt spid="6">
                                            <p:bg/>
                                          </p:spTgt>
                                        </p:tgtEl>
                                      </p:cBhvr>
                                      <p:to x="100000" y="100000"/>
                                    </p:animScale>
                                    <p:set>
                                      <p:cBhvr>
                                        <p:cTn id="92" dur="1" fill="hold">
                                          <p:stCondLst>
                                            <p:cond delay="1999"/>
                                          </p:stCondLst>
                                        </p:cTn>
                                        <p:tgtEl>
                                          <p:spTgt spid="6">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Does it Look Like?</a:t>
            </a:r>
            <a:endParaRPr lang="en-US" dirty="0"/>
          </a:p>
        </p:txBody>
      </p:sp>
      <p:pic>
        <p:nvPicPr>
          <p:cNvPr id="4" name="Content Placeholder 3" descr="73100097_419873205317812_513953400300240896_n.jpg"/>
          <p:cNvPicPr>
            <a:picLocks noGrp="1" noChangeAspect="1"/>
          </p:cNvPicPr>
          <p:nvPr>
            <p:ph idx="1"/>
          </p:nvPr>
        </p:nvPicPr>
        <p:blipFill>
          <a:blip r:embed="rId2"/>
          <a:stretch>
            <a:fillRect/>
          </a:stretch>
        </p:blipFill>
        <p:spPr>
          <a:xfrm>
            <a:off x="5983816" y="1600200"/>
            <a:ext cx="3160184" cy="2370138"/>
          </a:xfrm>
        </p:spPr>
      </p:pic>
      <p:pic>
        <p:nvPicPr>
          <p:cNvPr id="5" name="Picture 4" descr="74172202_422563945048738_5648450257067966464_n.jpg"/>
          <p:cNvPicPr>
            <a:picLocks noChangeAspect="1"/>
          </p:cNvPicPr>
          <p:nvPr/>
        </p:nvPicPr>
        <p:blipFill>
          <a:blip r:embed="rId3"/>
          <a:stretch>
            <a:fillRect/>
          </a:stretch>
        </p:blipFill>
        <p:spPr>
          <a:xfrm>
            <a:off x="0" y="1371600"/>
            <a:ext cx="2171700" cy="2895600"/>
          </a:xfrm>
          <a:prstGeom prst="rect">
            <a:avLst/>
          </a:prstGeom>
        </p:spPr>
      </p:pic>
      <p:pic>
        <p:nvPicPr>
          <p:cNvPr id="6" name="Picture 5" descr="74188831_422563908382075_3374028541397041152_n.jpg"/>
          <p:cNvPicPr>
            <a:picLocks noChangeAspect="1"/>
          </p:cNvPicPr>
          <p:nvPr/>
        </p:nvPicPr>
        <p:blipFill>
          <a:blip r:embed="rId4"/>
          <a:stretch>
            <a:fillRect/>
          </a:stretch>
        </p:blipFill>
        <p:spPr>
          <a:xfrm>
            <a:off x="0" y="5029200"/>
            <a:ext cx="2438400" cy="1828800"/>
          </a:xfrm>
          <a:prstGeom prst="rect">
            <a:avLst/>
          </a:prstGeom>
        </p:spPr>
      </p:pic>
      <p:pic>
        <p:nvPicPr>
          <p:cNvPr id="7" name="Picture 6" descr="74948919_427294371242362_6881563929282084864_n.jpg"/>
          <p:cNvPicPr>
            <a:picLocks noChangeAspect="1"/>
          </p:cNvPicPr>
          <p:nvPr/>
        </p:nvPicPr>
        <p:blipFill>
          <a:blip r:embed="rId5"/>
          <a:stretch>
            <a:fillRect/>
          </a:stretch>
        </p:blipFill>
        <p:spPr>
          <a:xfrm>
            <a:off x="2209800" y="1524000"/>
            <a:ext cx="4000500" cy="5334000"/>
          </a:xfrm>
          <a:prstGeom prst="rect">
            <a:avLst/>
          </a:prstGeom>
        </p:spPr>
      </p:pic>
      <p:pic>
        <p:nvPicPr>
          <p:cNvPr id="8" name="Picture 7" descr="86351054_495658734405925_2398588266715545600_n.jpg"/>
          <p:cNvPicPr>
            <a:picLocks noChangeAspect="1"/>
          </p:cNvPicPr>
          <p:nvPr/>
        </p:nvPicPr>
        <p:blipFill>
          <a:blip r:embed="rId6"/>
          <a:stretch>
            <a:fillRect/>
          </a:stretch>
        </p:blipFill>
        <p:spPr>
          <a:xfrm>
            <a:off x="6629400" y="3886200"/>
            <a:ext cx="1981200" cy="2641600"/>
          </a:xfrm>
          <a:prstGeom prst="rect">
            <a:avLst/>
          </a:prstGeom>
        </p:spPr>
      </p:pic>
    </p:spTree>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Painting with Mt Comp</a:t>
            </a:r>
            <a:endParaRPr lang="en-US" dirty="0"/>
          </a:p>
        </p:txBody>
      </p:sp>
      <p:pic>
        <p:nvPicPr>
          <p:cNvPr id="6" name="Content Placeholder 5" descr="92953072_665166474296055_1034267733065203712_n.jpg"/>
          <p:cNvPicPr>
            <a:picLocks noGrp="1" noChangeAspect="1"/>
          </p:cNvPicPr>
          <p:nvPr>
            <p:ph idx="1"/>
          </p:nvPr>
        </p:nvPicPr>
        <p:blipFill>
          <a:blip r:embed="rId2"/>
          <a:stretch>
            <a:fillRect/>
          </a:stretch>
        </p:blipFill>
        <p:spPr>
          <a:xfrm>
            <a:off x="1488016" y="1774825"/>
            <a:ext cx="6167967" cy="4625975"/>
          </a:xfrm>
        </p:spPr>
      </p:pic>
    </p:spTree>
  </p:cSld>
  <p:clrMapOvr>
    <a:masterClrMapping/>
  </p:clrMapOvr>
  <p:transition spd="slow">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Weekly Painting</a:t>
            </a:r>
            <a:endParaRPr lang="en-US" dirty="0"/>
          </a:p>
        </p:txBody>
      </p:sp>
      <p:pic>
        <p:nvPicPr>
          <p:cNvPr id="6" name="Content Placeholder 5" descr="86472568_495658677739264_4344686984174764032_n.jpg"/>
          <p:cNvPicPr>
            <a:picLocks noGrp="1" noChangeAspect="1"/>
          </p:cNvPicPr>
          <p:nvPr>
            <p:ph idx="1"/>
          </p:nvPr>
        </p:nvPicPr>
        <p:blipFill>
          <a:blip r:embed="rId2"/>
          <a:stretch>
            <a:fillRect/>
          </a:stretch>
        </p:blipFill>
        <p:spPr>
          <a:xfrm>
            <a:off x="2837259" y="1774825"/>
            <a:ext cx="3469481" cy="4625975"/>
          </a:xfrm>
        </p:spPr>
      </p:pic>
    </p:spTree>
  </p:cSld>
  <p:clrMapOvr>
    <a:masterClrMapping/>
  </p:clrMapOvr>
  <p:transition spd="slow">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Did It Impact Learning</a:t>
            </a:r>
            <a:endParaRPr lang="en-US" dirty="0"/>
          </a:p>
        </p:txBody>
      </p:sp>
      <p:sp>
        <p:nvSpPr>
          <p:cNvPr id="5" name="Content Placeholder 4"/>
          <p:cNvSpPr>
            <a:spLocks noGrp="1"/>
          </p:cNvSpPr>
          <p:nvPr>
            <p:ph idx="1"/>
          </p:nvPr>
        </p:nvSpPr>
        <p:spPr/>
        <p:txBody>
          <a:bodyPr/>
          <a:lstStyle/>
          <a:p>
            <a:r>
              <a:rPr lang="en-US" dirty="0" smtClean="0"/>
              <a:t>Students who participated passed all their classes this school year. </a:t>
            </a:r>
          </a:p>
          <a:p>
            <a:r>
              <a:rPr lang="en-US" dirty="0" smtClean="0"/>
              <a:t>They also completed their credit recovery.</a:t>
            </a:r>
          </a:p>
          <a:p>
            <a:r>
              <a:rPr lang="en-US" dirty="0" smtClean="0"/>
              <a:t>They continued to come to Extended Day learning after they met the basic requirements.</a:t>
            </a:r>
            <a:endParaRPr lang="en-US" dirty="0"/>
          </a:p>
        </p:txBody>
      </p:sp>
      <p:pic>
        <p:nvPicPr>
          <p:cNvPr id="6" name="Picture 5" descr="85252742_495658904405908_440665006074232832_n.jpg"/>
          <p:cNvPicPr>
            <a:picLocks noChangeAspect="1"/>
          </p:cNvPicPr>
          <p:nvPr/>
        </p:nvPicPr>
        <p:blipFill>
          <a:blip r:embed="rId2"/>
          <a:stretch>
            <a:fillRect/>
          </a:stretch>
        </p:blipFill>
        <p:spPr>
          <a:xfrm>
            <a:off x="7010400" y="4013200"/>
            <a:ext cx="2133600" cy="2844800"/>
          </a:xfrm>
          <a:prstGeom prst="rect">
            <a:avLst/>
          </a:prstGeom>
        </p:spPr>
      </p:pic>
    </p:spTree>
  </p:cSld>
  <p:clrMapOvr>
    <a:masterClrMapping/>
  </p:clrMapOvr>
  <p:transition spd="slow">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They painting for birthdays, Valentine’s Day, and Presents for their Families.</a:t>
            </a:r>
            <a:endParaRPr lang="en-US" sz="3200" dirty="0"/>
          </a:p>
        </p:txBody>
      </p:sp>
      <p:pic>
        <p:nvPicPr>
          <p:cNvPr id="4" name="Content Placeholder 3" descr="46235695_261432294495238_6335114067685933056_n.jpg"/>
          <p:cNvPicPr>
            <a:picLocks noGrp="1" noChangeAspect="1"/>
          </p:cNvPicPr>
          <p:nvPr>
            <p:ph idx="1"/>
          </p:nvPr>
        </p:nvPicPr>
        <p:blipFill>
          <a:blip r:embed="rId2"/>
          <a:stretch>
            <a:fillRect/>
          </a:stretch>
        </p:blipFill>
        <p:spPr>
          <a:xfrm>
            <a:off x="2209800" y="1774825"/>
            <a:ext cx="4724400" cy="4625975"/>
          </a:xfrm>
        </p:spPr>
      </p:pic>
    </p:spTree>
  </p:cSld>
  <p:clrMapOvr>
    <a:masterClrMapping/>
  </p:clrMapOvr>
  <p:transition spd="slow">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a:t>
            </a:r>
            <a:r>
              <a:rPr lang="en-US" dirty="0" smtClean="0"/>
              <a:t>had FUN</a:t>
            </a:r>
            <a:r>
              <a:rPr lang="en-US" dirty="0" smtClean="0"/>
              <a:t>!</a:t>
            </a:r>
            <a:endParaRPr lang="en-US" dirty="0"/>
          </a:p>
        </p:txBody>
      </p:sp>
      <p:pic>
        <p:nvPicPr>
          <p:cNvPr id="4" name="Content Placeholder 3" descr="46153858_261432247828576_3945931242477715456_n.jpg"/>
          <p:cNvPicPr>
            <a:picLocks noGrp="1" noChangeAspect="1"/>
          </p:cNvPicPr>
          <p:nvPr>
            <p:ph idx="1"/>
          </p:nvPr>
        </p:nvPicPr>
        <p:blipFill>
          <a:blip r:embed="rId2"/>
          <a:stretch>
            <a:fillRect/>
          </a:stretch>
        </p:blipFill>
        <p:spPr>
          <a:xfrm>
            <a:off x="2345749" y="1774825"/>
            <a:ext cx="4452501" cy="4625975"/>
          </a:xfrm>
        </p:spPr>
      </p:pic>
    </p:spTree>
  </p:cSld>
  <p:clrMapOvr>
    <a:masterClrMapping/>
  </p:clrMapOvr>
  <p:transition spd="slow">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Did I learn?</a:t>
            </a:r>
            <a:endParaRPr lang="en-US" dirty="0"/>
          </a:p>
        </p:txBody>
      </p:sp>
      <p:sp>
        <p:nvSpPr>
          <p:cNvPr id="3" name="Content Placeholder 2"/>
          <p:cNvSpPr>
            <a:spLocks noGrp="1"/>
          </p:cNvSpPr>
          <p:nvPr>
            <p:ph idx="1"/>
          </p:nvPr>
        </p:nvSpPr>
        <p:spPr/>
        <p:txBody>
          <a:bodyPr/>
          <a:lstStyle/>
          <a:p>
            <a:r>
              <a:rPr lang="en-US" dirty="0" smtClean="0"/>
              <a:t>Relationships make all the difference. </a:t>
            </a:r>
          </a:p>
          <a:p>
            <a:r>
              <a:rPr lang="en-US" dirty="0" smtClean="0"/>
              <a:t>These students had adverse experiences with school. </a:t>
            </a:r>
          </a:p>
          <a:p>
            <a:r>
              <a:rPr lang="en-US" dirty="0" smtClean="0"/>
              <a:t>But, once their relationship changes with school and with extended day, they were able to be successful.</a:t>
            </a:r>
          </a:p>
          <a:p>
            <a:endParaRPr lang="en-US" dirty="0" smtClean="0"/>
          </a:p>
        </p:txBody>
      </p:sp>
      <p:pic>
        <p:nvPicPr>
          <p:cNvPr id="4" name="Picture 3" descr="92473544_3035512740040174_7183036003139977216_n.jpg"/>
          <p:cNvPicPr>
            <a:picLocks noChangeAspect="1"/>
          </p:cNvPicPr>
          <p:nvPr/>
        </p:nvPicPr>
        <p:blipFill>
          <a:blip r:embed="rId2" cstate="print"/>
          <a:stretch>
            <a:fillRect/>
          </a:stretch>
        </p:blipFill>
        <p:spPr>
          <a:xfrm>
            <a:off x="5562600" y="4495800"/>
            <a:ext cx="1504950" cy="2006600"/>
          </a:xfrm>
          <a:prstGeom prst="rect">
            <a:avLst/>
          </a:prstGeom>
        </p:spPr>
      </p:pic>
    </p:spTree>
  </p:cSld>
  <p:clrMapOvr>
    <a:masterClrMapping/>
  </p:clrMapOvr>
  <p:transition spd="slow">
    <p:fade thruBlk="1"/>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6" name="WordArt 8"/>
          <p:cNvSpPr>
            <a:spLocks noChangeArrowheads="1" noChangeShapeType="1" noTextEdit="1"/>
          </p:cNvSpPr>
          <p:nvPr/>
        </p:nvSpPr>
        <p:spPr bwMode="auto">
          <a:xfrm rot="20144601">
            <a:off x="4051977" y="4335634"/>
            <a:ext cx="4725681" cy="1451625"/>
          </a:xfrm>
          <a:prstGeom prst="rect">
            <a:avLst/>
          </a:prstGeom>
        </p:spPr>
        <p:txBody>
          <a:bodyPr wrap="none" fromWordArt="1">
            <a:prstTxWarp prst="textCanUp">
              <a:avLst>
                <a:gd name="adj" fmla="val 85713"/>
              </a:avLst>
            </a:prstTxWarp>
          </a:bodyPr>
          <a:lstStyle/>
          <a:p>
            <a:pPr algn="ctr"/>
            <a:r>
              <a:rPr lang="en-US" sz="3600" kern="10" dirty="0" smtClean="0">
                <a:ln w="9525">
                  <a:solidFill>
                    <a:srgbClr val="000000"/>
                  </a:solidFill>
                  <a:round/>
                  <a:headEnd/>
                  <a:tailEnd/>
                </a:ln>
                <a:solidFill>
                  <a:srgbClr val="000000"/>
                </a:solidFill>
                <a:latin typeface="Benguiat Bk BT"/>
              </a:rPr>
              <a:t>Matter!</a:t>
            </a:r>
            <a:endParaRPr lang="en-US" sz="3600" kern="10" dirty="0">
              <a:ln w="9525">
                <a:solidFill>
                  <a:srgbClr val="000000"/>
                </a:solidFill>
                <a:round/>
                <a:headEnd/>
                <a:tailEnd/>
              </a:ln>
              <a:solidFill>
                <a:srgbClr val="000000"/>
              </a:solidFill>
              <a:latin typeface="Benguiat Bk BT"/>
            </a:endParaRPr>
          </a:p>
        </p:txBody>
      </p:sp>
      <p:sp>
        <p:nvSpPr>
          <p:cNvPr id="2059" name="Rectangle 11"/>
          <p:cNvSpPr>
            <a:spLocks noChangeArrowheads="1"/>
          </p:cNvSpPr>
          <p:nvPr/>
        </p:nvSpPr>
        <p:spPr bwMode="auto">
          <a:xfrm>
            <a:off x="228600" y="228600"/>
            <a:ext cx="8686800" cy="1661993"/>
          </a:xfrm>
          <a:prstGeom prst="rect">
            <a:avLst/>
          </a:prstGeom>
          <a:noFill/>
          <a:ln w="9525">
            <a:noFill/>
            <a:miter lim="800000"/>
            <a:headEnd/>
            <a:tailEnd/>
          </a:ln>
          <a:effectLst/>
        </p:spPr>
        <p:txBody>
          <a:bodyPr wrap="square">
            <a:spAutoFit/>
          </a:bodyPr>
          <a:lstStyle/>
          <a:p>
            <a:pPr algn="ctr" eaLnBrk="1" hangingPunct="1"/>
            <a:r>
              <a:rPr lang="en-US" sz="3600" i="0" dirty="0" smtClean="0">
                <a:latin typeface="Benguiat Bk BT" pitchFamily="18" charset="0"/>
                <a:cs typeface="Times New Roman" pitchFamily="18" charset="0"/>
              </a:rPr>
              <a:t>JOHNSON COUNTY SCHOOLS</a:t>
            </a:r>
          </a:p>
          <a:p>
            <a:pPr algn="ctr" eaLnBrk="1" hangingPunct="1"/>
            <a:r>
              <a:rPr lang="en-US" sz="6600" i="0" dirty="0" smtClean="0">
                <a:solidFill>
                  <a:srgbClr val="FFC000"/>
                </a:solidFill>
                <a:latin typeface="Bauhaus 93" pitchFamily="82" charset="0"/>
                <a:cs typeface="Times New Roman" pitchFamily="18" charset="0"/>
              </a:rPr>
              <a:t>Eagle Enrichment</a:t>
            </a:r>
          </a:p>
        </p:txBody>
      </p:sp>
      <p:pic>
        <p:nvPicPr>
          <p:cNvPr id="2071" name="Picture 23" descr="See the source image"/>
          <p:cNvPicPr>
            <a:picLocks noChangeAspect="1" noChangeArrowheads="1"/>
          </p:cNvPicPr>
          <p:nvPr/>
        </p:nvPicPr>
        <p:blipFill>
          <a:blip r:embed="rId3" cstate="print"/>
          <a:srcRect/>
          <a:stretch>
            <a:fillRect/>
          </a:stretch>
        </p:blipFill>
        <p:spPr bwMode="auto">
          <a:xfrm>
            <a:off x="228600" y="1600200"/>
            <a:ext cx="2819400" cy="5000626"/>
          </a:xfrm>
          <a:prstGeom prst="rect">
            <a:avLst/>
          </a:prstGeom>
          <a:noFill/>
        </p:spPr>
      </p:pic>
      <p:sp>
        <p:nvSpPr>
          <p:cNvPr id="11" name="Rectangle 10"/>
          <p:cNvSpPr/>
          <p:nvPr/>
        </p:nvSpPr>
        <p:spPr>
          <a:xfrm>
            <a:off x="3048000" y="2667000"/>
            <a:ext cx="4724400" cy="1015663"/>
          </a:xfrm>
          <a:prstGeom prst="rect">
            <a:avLst/>
          </a:prstGeom>
          <a:noFill/>
        </p:spPr>
        <p:txBody>
          <a:bodyPr wrap="square" lIns="91440" tIns="45720" rIns="91440" bIns="45720">
            <a:spAutoFit/>
          </a:bodyPr>
          <a:lstStyle/>
          <a:p>
            <a:pPr algn="ctr"/>
            <a:r>
              <a:rPr lang="en-US" sz="6000" i="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rPr>
              <a:t>Relationships</a:t>
            </a:r>
            <a:endParaRPr lang="en-US" sz="6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75"/>
                                  </p:iterate>
                                  <p:childTnLst>
                                    <p:set>
                                      <p:cBhvr>
                                        <p:cTn id="6" dur="1" fill="hold">
                                          <p:stCondLst>
                                            <p:cond delay="74"/>
                                          </p:stCondLst>
                                        </p:cTn>
                                        <p:tgtEl>
                                          <p:spTgt spid="20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Overview</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We paired credit recovery with weekly painting projects to encourage at risk students to become invested in their  education due to the positive relationships developed during extended day schooling.</a:t>
            </a:r>
          </a:p>
          <a:p>
            <a:r>
              <a:rPr lang="en-US" dirty="0" smtClean="0"/>
              <a:t>Students improved their academic performance due to the weekly checks from Extended Day teachers and because of their positive experience painting each week.</a:t>
            </a:r>
          </a:p>
          <a:p>
            <a:r>
              <a:rPr lang="en-US" dirty="0" smtClean="0"/>
              <a:t>We learned that relationships and building on positive academic achievement changed the course of these students lives in school. They went from not having success to passing their classes and looking forward to their weekly art class. </a:t>
            </a:r>
          </a:p>
          <a:p>
            <a:r>
              <a:rPr lang="en-US" dirty="0" smtClean="0"/>
              <a:t>They took pride in their contribution to our school. </a:t>
            </a:r>
            <a:endParaRPr lang="en-US" dirty="0"/>
          </a:p>
        </p:txBody>
      </p:sp>
      <p:pic>
        <p:nvPicPr>
          <p:cNvPr id="4" name="WIN_20200413_15_16_37_Pro.mp4">
            <a:hlinkClick r:id="" action="ppaction://media"/>
          </p:cNvPr>
          <p:cNvPicPr>
            <a:picLocks noRot="1" noChangeAspect="1"/>
          </p:cNvPicPr>
          <p:nvPr>
            <a:videoFile r:link="rId1"/>
          </p:nvPr>
        </p:nvPicPr>
        <p:blipFill>
          <a:blip r:embed="rId3"/>
          <a:stretch>
            <a:fillRect/>
          </a:stretch>
        </p:blipFill>
        <p:spPr>
          <a:xfrm>
            <a:off x="7772400" y="5657850"/>
            <a:ext cx="1600200" cy="1200150"/>
          </a:xfrm>
          <a:prstGeom prst="rect">
            <a:avLst/>
          </a:prstGeom>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r>
              <a:rPr lang="en-US" dirty="0" smtClean="0">
                <a:solidFill>
                  <a:schemeClr val="accent1"/>
                </a:solidFill>
                <a:effectLst>
                  <a:outerShdw blurRad="38100" dist="38100" dir="2700000" algn="tl">
                    <a:srgbClr val="FFFFFF"/>
                  </a:outerShdw>
                </a:effectLst>
              </a:rPr>
              <a:t>Program Overview</a:t>
            </a:r>
            <a:endParaRPr lang="en-US" dirty="0">
              <a:solidFill>
                <a:schemeClr val="accent1"/>
              </a:solidFill>
              <a:effectLst>
                <a:outerShdw blurRad="38100" dist="38100" dir="2700000" algn="tl">
                  <a:srgbClr val="FFFFFF"/>
                </a:outerShdw>
              </a:effectLst>
            </a:endParaRPr>
          </a:p>
        </p:txBody>
      </p:sp>
      <p:sp>
        <p:nvSpPr>
          <p:cNvPr id="10243" name="Rectangle 3"/>
          <p:cNvSpPr>
            <a:spLocks noGrp="1" noChangeArrowheads="1"/>
          </p:cNvSpPr>
          <p:nvPr>
            <p:ph idx="1"/>
          </p:nvPr>
        </p:nvSpPr>
        <p:spPr>
          <a:xfrm>
            <a:off x="304800" y="1828800"/>
            <a:ext cx="8458200" cy="4800600"/>
          </a:xfrm>
        </p:spPr>
        <p:txBody>
          <a:bodyPr>
            <a:normAutofit lnSpcReduction="10000"/>
          </a:bodyPr>
          <a:lstStyle/>
          <a:p>
            <a:pPr lvl="1">
              <a:buFont typeface="Wingdings" pitchFamily="2" charset="2"/>
              <a:buChar char="ü"/>
            </a:pPr>
            <a:r>
              <a:rPr lang="en-US" sz="3200" dirty="0" smtClean="0"/>
              <a:t>Eagle Enrichment services students in grades 7-12</a:t>
            </a:r>
          </a:p>
          <a:p>
            <a:pPr lvl="2">
              <a:buFont typeface="Wingdings" pitchFamily="2" charset="2"/>
              <a:buChar char="ü"/>
            </a:pPr>
            <a:r>
              <a:rPr lang="en-US" dirty="0" smtClean="0"/>
              <a:t>7:00 – 8:20 am, 3:30 – 5:30, Monday - Thursday</a:t>
            </a:r>
          </a:p>
          <a:p>
            <a:pPr lvl="3">
              <a:buFont typeface="Wingdings" pitchFamily="2" charset="2"/>
              <a:buChar char="ü"/>
            </a:pPr>
            <a:r>
              <a:rPr lang="en-US" dirty="0" smtClean="0"/>
              <a:t> Programming begins in the Library with our Food Services Snack and Breaks out into various Enrichment Sessions</a:t>
            </a:r>
          </a:p>
          <a:p>
            <a:pPr lvl="3">
              <a:buFont typeface="Wingdings" pitchFamily="2" charset="2"/>
              <a:buChar char="ü"/>
            </a:pPr>
            <a:r>
              <a:rPr lang="en-US" sz="2400" dirty="0" smtClean="0"/>
              <a:t>WIN Time, Driven always by student needs</a:t>
            </a:r>
            <a:endParaRPr lang="en-US" sz="2400" dirty="0"/>
          </a:p>
          <a:p>
            <a:pPr lvl="1">
              <a:buFont typeface="Wingdings" pitchFamily="2" charset="2"/>
              <a:buChar char="ü"/>
            </a:pPr>
            <a:r>
              <a:rPr lang="en-US" sz="3200" dirty="0" smtClean="0"/>
              <a:t>94 Average Daily Attendees</a:t>
            </a:r>
          </a:p>
          <a:p>
            <a:pPr lvl="1">
              <a:buFont typeface="Wingdings" pitchFamily="2" charset="2"/>
              <a:buChar char="ü"/>
            </a:pPr>
            <a:r>
              <a:rPr lang="en-US" sz="3200" dirty="0" smtClean="0"/>
              <a:t>161 Regular Attendees (30 Days or More)</a:t>
            </a:r>
            <a:endParaRPr lang="en-US" sz="3200" dirty="0"/>
          </a:p>
          <a:p>
            <a:pPr lvl="1">
              <a:buFont typeface="Wingdings" pitchFamily="2" charset="2"/>
              <a:buChar char="ü"/>
            </a:pPr>
            <a:r>
              <a:rPr lang="en-US" sz="3200" dirty="0" smtClean="0"/>
              <a:t>4H  Extension Agency, Primary Community Partner</a:t>
            </a:r>
            <a:endParaRPr lang="en-US" sz="3200" dirty="0"/>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1" nodeType="afterEffect">
                                  <p:stCondLst>
                                    <p:cond delay="50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p:cTn id="7" dur="2000" fill="hold"/>
                                        <p:tgtEl>
                                          <p:spTgt spid="1024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10243">
                                            <p:txEl>
                                              <p:pRg st="0" end="0"/>
                                            </p:txEl>
                                          </p:spTgt>
                                        </p:tgtEl>
                                        <p:attrNameLst>
                                          <p:attrName>ppt_h</p:attrName>
                                        </p:attrNameLst>
                                      </p:cBhvr>
                                      <p:tavLst>
                                        <p:tav tm="0">
                                          <p:val>
                                            <p:fltVal val="0"/>
                                          </p:val>
                                        </p:tav>
                                        <p:tav tm="100000">
                                          <p:val>
                                            <p:strVal val="#ppt_h"/>
                                          </p:val>
                                        </p:tav>
                                      </p:tavLst>
                                    </p:anim>
                                    <p:anim calcmode="lin" valueType="num">
                                      <p:cBhvr>
                                        <p:cTn id="9" dur="2000" fill="hold"/>
                                        <p:tgtEl>
                                          <p:spTgt spid="10243">
                                            <p:txEl>
                                              <p:pRg st="0" end="0"/>
                                            </p:txEl>
                                          </p:spTgt>
                                        </p:tgtEl>
                                        <p:attrNameLst>
                                          <p:attrName>style.rotation</p:attrName>
                                        </p:attrNameLst>
                                      </p:cBhvr>
                                      <p:tavLst>
                                        <p:tav tm="0">
                                          <p:val>
                                            <p:fltVal val="360"/>
                                          </p:val>
                                        </p:tav>
                                        <p:tav tm="100000">
                                          <p:val>
                                            <p:fltVal val="0"/>
                                          </p:val>
                                        </p:tav>
                                      </p:tavLst>
                                    </p:anim>
                                    <p:animEffect transition="in" filter="fade">
                                      <p:cBhvr>
                                        <p:cTn id="10" dur="2000"/>
                                        <p:tgtEl>
                                          <p:spTgt spid="10243">
                                            <p:txEl>
                                              <p:pRg st="0" end="0"/>
                                            </p:txEl>
                                          </p:spTgt>
                                        </p:tgtEl>
                                      </p:cBhvr>
                                    </p:animEffect>
                                  </p:childTnLst>
                                </p:cTn>
                              </p:par>
                              <p:par>
                                <p:cTn id="11" presetID="49" presetClass="entr" presetSubtype="0" decel="100000" fill="hold" grpId="1" nodeType="withEffect">
                                  <p:stCondLst>
                                    <p:cond delay="50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p:cTn id="13" dur="2000" fill="hold"/>
                                        <p:tgtEl>
                                          <p:spTgt spid="10243">
                                            <p:txEl>
                                              <p:pRg st="1" end="1"/>
                                            </p:txEl>
                                          </p:spTgt>
                                        </p:tgtEl>
                                        <p:attrNameLst>
                                          <p:attrName>ppt_w</p:attrName>
                                        </p:attrNameLst>
                                      </p:cBhvr>
                                      <p:tavLst>
                                        <p:tav tm="0">
                                          <p:val>
                                            <p:fltVal val="0"/>
                                          </p:val>
                                        </p:tav>
                                        <p:tav tm="100000">
                                          <p:val>
                                            <p:strVal val="#ppt_w"/>
                                          </p:val>
                                        </p:tav>
                                      </p:tavLst>
                                    </p:anim>
                                    <p:anim calcmode="lin" valueType="num">
                                      <p:cBhvr>
                                        <p:cTn id="14" dur="2000" fill="hold"/>
                                        <p:tgtEl>
                                          <p:spTgt spid="10243">
                                            <p:txEl>
                                              <p:pRg st="1" end="1"/>
                                            </p:txEl>
                                          </p:spTgt>
                                        </p:tgtEl>
                                        <p:attrNameLst>
                                          <p:attrName>ppt_h</p:attrName>
                                        </p:attrNameLst>
                                      </p:cBhvr>
                                      <p:tavLst>
                                        <p:tav tm="0">
                                          <p:val>
                                            <p:fltVal val="0"/>
                                          </p:val>
                                        </p:tav>
                                        <p:tav tm="100000">
                                          <p:val>
                                            <p:strVal val="#ppt_h"/>
                                          </p:val>
                                        </p:tav>
                                      </p:tavLst>
                                    </p:anim>
                                    <p:anim calcmode="lin" valueType="num">
                                      <p:cBhvr>
                                        <p:cTn id="15" dur="2000" fill="hold"/>
                                        <p:tgtEl>
                                          <p:spTgt spid="10243">
                                            <p:txEl>
                                              <p:pRg st="1" end="1"/>
                                            </p:txEl>
                                          </p:spTgt>
                                        </p:tgtEl>
                                        <p:attrNameLst>
                                          <p:attrName>style.rotation</p:attrName>
                                        </p:attrNameLst>
                                      </p:cBhvr>
                                      <p:tavLst>
                                        <p:tav tm="0">
                                          <p:val>
                                            <p:fltVal val="360"/>
                                          </p:val>
                                        </p:tav>
                                        <p:tav tm="100000">
                                          <p:val>
                                            <p:fltVal val="0"/>
                                          </p:val>
                                        </p:tav>
                                      </p:tavLst>
                                    </p:anim>
                                    <p:animEffect transition="in" filter="fade">
                                      <p:cBhvr>
                                        <p:cTn id="16" dur="2000"/>
                                        <p:tgtEl>
                                          <p:spTgt spid="10243">
                                            <p:txEl>
                                              <p:pRg st="1" end="1"/>
                                            </p:txEl>
                                          </p:spTgt>
                                        </p:tgtEl>
                                      </p:cBhvr>
                                    </p:animEffect>
                                  </p:childTnLst>
                                </p:cTn>
                              </p:par>
                              <p:par>
                                <p:cTn id="17" presetID="49" presetClass="entr" presetSubtype="0" decel="100000" fill="hold" grpId="1" nodeType="withEffect">
                                  <p:stCondLst>
                                    <p:cond delay="500"/>
                                  </p:stCondLst>
                                  <p:childTnLst>
                                    <p:set>
                                      <p:cBhvr>
                                        <p:cTn id="18" dur="1" fill="hold">
                                          <p:stCondLst>
                                            <p:cond delay="0"/>
                                          </p:stCondLst>
                                        </p:cTn>
                                        <p:tgtEl>
                                          <p:spTgt spid="10243">
                                            <p:txEl>
                                              <p:pRg st="2" end="2"/>
                                            </p:txEl>
                                          </p:spTgt>
                                        </p:tgtEl>
                                        <p:attrNameLst>
                                          <p:attrName>style.visibility</p:attrName>
                                        </p:attrNameLst>
                                      </p:cBhvr>
                                      <p:to>
                                        <p:strVal val="visible"/>
                                      </p:to>
                                    </p:set>
                                    <p:anim calcmode="lin" valueType="num">
                                      <p:cBhvr>
                                        <p:cTn id="19" dur="2000" fill="hold"/>
                                        <p:tgtEl>
                                          <p:spTgt spid="10243">
                                            <p:txEl>
                                              <p:pRg st="2" end="2"/>
                                            </p:txEl>
                                          </p:spTgt>
                                        </p:tgtEl>
                                        <p:attrNameLst>
                                          <p:attrName>ppt_w</p:attrName>
                                        </p:attrNameLst>
                                      </p:cBhvr>
                                      <p:tavLst>
                                        <p:tav tm="0">
                                          <p:val>
                                            <p:fltVal val="0"/>
                                          </p:val>
                                        </p:tav>
                                        <p:tav tm="100000">
                                          <p:val>
                                            <p:strVal val="#ppt_w"/>
                                          </p:val>
                                        </p:tav>
                                      </p:tavLst>
                                    </p:anim>
                                    <p:anim calcmode="lin" valueType="num">
                                      <p:cBhvr>
                                        <p:cTn id="20" dur="2000" fill="hold"/>
                                        <p:tgtEl>
                                          <p:spTgt spid="10243">
                                            <p:txEl>
                                              <p:pRg st="2" end="2"/>
                                            </p:txEl>
                                          </p:spTgt>
                                        </p:tgtEl>
                                        <p:attrNameLst>
                                          <p:attrName>ppt_h</p:attrName>
                                        </p:attrNameLst>
                                      </p:cBhvr>
                                      <p:tavLst>
                                        <p:tav tm="0">
                                          <p:val>
                                            <p:fltVal val="0"/>
                                          </p:val>
                                        </p:tav>
                                        <p:tav tm="100000">
                                          <p:val>
                                            <p:strVal val="#ppt_h"/>
                                          </p:val>
                                        </p:tav>
                                      </p:tavLst>
                                    </p:anim>
                                    <p:anim calcmode="lin" valueType="num">
                                      <p:cBhvr>
                                        <p:cTn id="21" dur="2000" fill="hold"/>
                                        <p:tgtEl>
                                          <p:spTgt spid="10243">
                                            <p:txEl>
                                              <p:pRg st="2" end="2"/>
                                            </p:txEl>
                                          </p:spTgt>
                                        </p:tgtEl>
                                        <p:attrNameLst>
                                          <p:attrName>style.rotation</p:attrName>
                                        </p:attrNameLst>
                                      </p:cBhvr>
                                      <p:tavLst>
                                        <p:tav tm="0">
                                          <p:val>
                                            <p:fltVal val="360"/>
                                          </p:val>
                                        </p:tav>
                                        <p:tav tm="100000">
                                          <p:val>
                                            <p:fltVal val="0"/>
                                          </p:val>
                                        </p:tav>
                                      </p:tavLst>
                                    </p:anim>
                                    <p:animEffect transition="in" filter="fade">
                                      <p:cBhvr>
                                        <p:cTn id="22" dur="2000"/>
                                        <p:tgtEl>
                                          <p:spTgt spid="10243">
                                            <p:txEl>
                                              <p:pRg st="2" end="2"/>
                                            </p:txEl>
                                          </p:spTgt>
                                        </p:tgtEl>
                                      </p:cBhvr>
                                    </p:animEffect>
                                  </p:childTnLst>
                                </p:cTn>
                              </p:par>
                              <p:par>
                                <p:cTn id="23" presetID="49" presetClass="entr" presetSubtype="0" decel="100000" fill="hold" grpId="1" nodeType="withEffect">
                                  <p:stCondLst>
                                    <p:cond delay="500"/>
                                  </p:stCondLst>
                                  <p:childTnLst>
                                    <p:set>
                                      <p:cBhvr>
                                        <p:cTn id="24" dur="1" fill="hold">
                                          <p:stCondLst>
                                            <p:cond delay="0"/>
                                          </p:stCondLst>
                                        </p:cTn>
                                        <p:tgtEl>
                                          <p:spTgt spid="10243">
                                            <p:txEl>
                                              <p:pRg st="3" end="3"/>
                                            </p:txEl>
                                          </p:spTgt>
                                        </p:tgtEl>
                                        <p:attrNameLst>
                                          <p:attrName>style.visibility</p:attrName>
                                        </p:attrNameLst>
                                      </p:cBhvr>
                                      <p:to>
                                        <p:strVal val="visible"/>
                                      </p:to>
                                    </p:set>
                                    <p:anim calcmode="lin" valueType="num">
                                      <p:cBhvr>
                                        <p:cTn id="25" dur="2000" fill="hold"/>
                                        <p:tgtEl>
                                          <p:spTgt spid="10243">
                                            <p:txEl>
                                              <p:pRg st="3" end="3"/>
                                            </p:txEl>
                                          </p:spTgt>
                                        </p:tgtEl>
                                        <p:attrNameLst>
                                          <p:attrName>ppt_w</p:attrName>
                                        </p:attrNameLst>
                                      </p:cBhvr>
                                      <p:tavLst>
                                        <p:tav tm="0">
                                          <p:val>
                                            <p:fltVal val="0"/>
                                          </p:val>
                                        </p:tav>
                                        <p:tav tm="100000">
                                          <p:val>
                                            <p:strVal val="#ppt_w"/>
                                          </p:val>
                                        </p:tav>
                                      </p:tavLst>
                                    </p:anim>
                                    <p:anim calcmode="lin" valueType="num">
                                      <p:cBhvr>
                                        <p:cTn id="26" dur="2000" fill="hold"/>
                                        <p:tgtEl>
                                          <p:spTgt spid="10243">
                                            <p:txEl>
                                              <p:pRg st="3" end="3"/>
                                            </p:txEl>
                                          </p:spTgt>
                                        </p:tgtEl>
                                        <p:attrNameLst>
                                          <p:attrName>ppt_h</p:attrName>
                                        </p:attrNameLst>
                                      </p:cBhvr>
                                      <p:tavLst>
                                        <p:tav tm="0">
                                          <p:val>
                                            <p:fltVal val="0"/>
                                          </p:val>
                                        </p:tav>
                                        <p:tav tm="100000">
                                          <p:val>
                                            <p:strVal val="#ppt_h"/>
                                          </p:val>
                                        </p:tav>
                                      </p:tavLst>
                                    </p:anim>
                                    <p:anim calcmode="lin" valueType="num">
                                      <p:cBhvr>
                                        <p:cTn id="27" dur="2000" fill="hold"/>
                                        <p:tgtEl>
                                          <p:spTgt spid="10243">
                                            <p:txEl>
                                              <p:pRg st="3" end="3"/>
                                            </p:txEl>
                                          </p:spTgt>
                                        </p:tgtEl>
                                        <p:attrNameLst>
                                          <p:attrName>style.rotation</p:attrName>
                                        </p:attrNameLst>
                                      </p:cBhvr>
                                      <p:tavLst>
                                        <p:tav tm="0">
                                          <p:val>
                                            <p:fltVal val="360"/>
                                          </p:val>
                                        </p:tav>
                                        <p:tav tm="100000">
                                          <p:val>
                                            <p:fltVal val="0"/>
                                          </p:val>
                                        </p:tav>
                                      </p:tavLst>
                                    </p:anim>
                                    <p:animEffect transition="in" filter="fade">
                                      <p:cBhvr>
                                        <p:cTn id="28" dur="2000"/>
                                        <p:tgtEl>
                                          <p:spTgt spid="10243">
                                            <p:txEl>
                                              <p:pRg st="3" end="3"/>
                                            </p:txEl>
                                          </p:spTgt>
                                        </p:tgtEl>
                                      </p:cBhvr>
                                    </p:animEffect>
                                  </p:childTnLst>
                                </p:cTn>
                              </p:par>
                            </p:childTnLst>
                          </p:cTn>
                        </p:par>
                        <p:par>
                          <p:cTn id="29" fill="hold">
                            <p:stCondLst>
                              <p:cond delay="2500"/>
                            </p:stCondLst>
                            <p:childTnLst>
                              <p:par>
                                <p:cTn id="30" presetID="49" presetClass="entr" presetSubtype="0" decel="100000" fill="hold" grpId="1" nodeType="afterEffect">
                                  <p:stCondLst>
                                    <p:cond delay="500"/>
                                  </p:stCondLst>
                                  <p:childTnLst>
                                    <p:set>
                                      <p:cBhvr>
                                        <p:cTn id="31" dur="1" fill="hold">
                                          <p:stCondLst>
                                            <p:cond delay="0"/>
                                          </p:stCondLst>
                                        </p:cTn>
                                        <p:tgtEl>
                                          <p:spTgt spid="10243">
                                            <p:txEl>
                                              <p:pRg st="4" end="4"/>
                                            </p:txEl>
                                          </p:spTgt>
                                        </p:tgtEl>
                                        <p:attrNameLst>
                                          <p:attrName>style.visibility</p:attrName>
                                        </p:attrNameLst>
                                      </p:cBhvr>
                                      <p:to>
                                        <p:strVal val="visible"/>
                                      </p:to>
                                    </p:set>
                                    <p:anim calcmode="lin" valueType="num">
                                      <p:cBhvr>
                                        <p:cTn id="32" dur="2000" fill="hold"/>
                                        <p:tgtEl>
                                          <p:spTgt spid="10243">
                                            <p:txEl>
                                              <p:pRg st="4" end="4"/>
                                            </p:txEl>
                                          </p:spTgt>
                                        </p:tgtEl>
                                        <p:attrNameLst>
                                          <p:attrName>ppt_w</p:attrName>
                                        </p:attrNameLst>
                                      </p:cBhvr>
                                      <p:tavLst>
                                        <p:tav tm="0">
                                          <p:val>
                                            <p:fltVal val="0"/>
                                          </p:val>
                                        </p:tav>
                                        <p:tav tm="100000">
                                          <p:val>
                                            <p:strVal val="#ppt_w"/>
                                          </p:val>
                                        </p:tav>
                                      </p:tavLst>
                                    </p:anim>
                                    <p:anim calcmode="lin" valueType="num">
                                      <p:cBhvr>
                                        <p:cTn id="33" dur="2000" fill="hold"/>
                                        <p:tgtEl>
                                          <p:spTgt spid="10243">
                                            <p:txEl>
                                              <p:pRg st="4" end="4"/>
                                            </p:txEl>
                                          </p:spTgt>
                                        </p:tgtEl>
                                        <p:attrNameLst>
                                          <p:attrName>ppt_h</p:attrName>
                                        </p:attrNameLst>
                                      </p:cBhvr>
                                      <p:tavLst>
                                        <p:tav tm="0">
                                          <p:val>
                                            <p:fltVal val="0"/>
                                          </p:val>
                                        </p:tav>
                                        <p:tav tm="100000">
                                          <p:val>
                                            <p:strVal val="#ppt_h"/>
                                          </p:val>
                                        </p:tav>
                                      </p:tavLst>
                                    </p:anim>
                                    <p:anim calcmode="lin" valueType="num">
                                      <p:cBhvr>
                                        <p:cTn id="34" dur="2000" fill="hold"/>
                                        <p:tgtEl>
                                          <p:spTgt spid="10243">
                                            <p:txEl>
                                              <p:pRg st="4" end="4"/>
                                            </p:txEl>
                                          </p:spTgt>
                                        </p:tgtEl>
                                        <p:attrNameLst>
                                          <p:attrName>style.rotation</p:attrName>
                                        </p:attrNameLst>
                                      </p:cBhvr>
                                      <p:tavLst>
                                        <p:tav tm="0">
                                          <p:val>
                                            <p:fltVal val="360"/>
                                          </p:val>
                                        </p:tav>
                                        <p:tav tm="100000">
                                          <p:val>
                                            <p:fltVal val="0"/>
                                          </p:val>
                                        </p:tav>
                                      </p:tavLst>
                                    </p:anim>
                                    <p:animEffect transition="in" filter="fade">
                                      <p:cBhvr>
                                        <p:cTn id="35" dur="2000"/>
                                        <p:tgtEl>
                                          <p:spTgt spid="10243">
                                            <p:txEl>
                                              <p:pRg st="4" end="4"/>
                                            </p:txEl>
                                          </p:spTgt>
                                        </p:tgtEl>
                                      </p:cBhvr>
                                    </p:animEffect>
                                  </p:childTnLst>
                                </p:cTn>
                              </p:par>
                            </p:childTnLst>
                          </p:cTn>
                        </p:par>
                        <p:par>
                          <p:cTn id="36" fill="hold">
                            <p:stCondLst>
                              <p:cond delay="5000"/>
                            </p:stCondLst>
                            <p:childTnLst>
                              <p:par>
                                <p:cTn id="37" presetID="49" presetClass="entr" presetSubtype="0" decel="100000" fill="hold" grpId="1" nodeType="afterEffect">
                                  <p:stCondLst>
                                    <p:cond delay="500"/>
                                  </p:stCondLst>
                                  <p:childTnLst>
                                    <p:set>
                                      <p:cBhvr>
                                        <p:cTn id="38" dur="1" fill="hold">
                                          <p:stCondLst>
                                            <p:cond delay="0"/>
                                          </p:stCondLst>
                                        </p:cTn>
                                        <p:tgtEl>
                                          <p:spTgt spid="10243">
                                            <p:txEl>
                                              <p:pRg st="5" end="5"/>
                                            </p:txEl>
                                          </p:spTgt>
                                        </p:tgtEl>
                                        <p:attrNameLst>
                                          <p:attrName>style.visibility</p:attrName>
                                        </p:attrNameLst>
                                      </p:cBhvr>
                                      <p:to>
                                        <p:strVal val="visible"/>
                                      </p:to>
                                    </p:set>
                                    <p:anim calcmode="lin" valueType="num">
                                      <p:cBhvr>
                                        <p:cTn id="39" dur="2000" fill="hold"/>
                                        <p:tgtEl>
                                          <p:spTgt spid="10243">
                                            <p:txEl>
                                              <p:pRg st="5" end="5"/>
                                            </p:txEl>
                                          </p:spTgt>
                                        </p:tgtEl>
                                        <p:attrNameLst>
                                          <p:attrName>ppt_w</p:attrName>
                                        </p:attrNameLst>
                                      </p:cBhvr>
                                      <p:tavLst>
                                        <p:tav tm="0">
                                          <p:val>
                                            <p:fltVal val="0"/>
                                          </p:val>
                                        </p:tav>
                                        <p:tav tm="100000">
                                          <p:val>
                                            <p:strVal val="#ppt_w"/>
                                          </p:val>
                                        </p:tav>
                                      </p:tavLst>
                                    </p:anim>
                                    <p:anim calcmode="lin" valueType="num">
                                      <p:cBhvr>
                                        <p:cTn id="40" dur="2000" fill="hold"/>
                                        <p:tgtEl>
                                          <p:spTgt spid="10243">
                                            <p:txEl>
                                              <p:pRg st="5" end="5"/>
                                            </p:txEl>
                                          </p:spTgt>
                                        </p:tgtEl>
                                        <p:attrNameLst>
                                          <p:attrName>ppt_h</p:attrName>
                                        </p:attrNameLst>
                                      </p:cBhvr>
                                      <p:tavLst>
                                        <p:tav tm="0">
                                          <p:val>
                                            <p:fltVal val="0"/>
                                          </p:val>
                                        </p:tav>
                                        <p:tav tm="100000">
                                          <p:val>
                                            <p:strVal val="#ppt_h"/>
                                          </p:val>
                                        </p:tav>
                                      </p:tavLst>
                                    </p:anim>
                                    <p:anim calcmode="lin" valueType="num">
                                      <p:cBhvr>
                                        <p:cTn id="41" dur="2000" fill="hold"/>
                                        <p:tgtEl>
                                          <p:spTgt spid="10243">
                                            <p:txEl>
                                              <p:pRg st="5" end="5"/>
                                            </p:txEl>
                                          </p:spTgt>
                                        </p:tgtEl>
                                        <p:attrNameLst>
                                          <p:attrName>style.rotation</p:attrName>
                                        </p:attrNameLst>
                                      </p:cBhvr>
                                      <p:tavLst>
                                        <p:tav tm="0">
                                          <p:val>
                                            <p:fltVal val="360"/>
                                          </p:val>
                                        </p:tav>
                                        <p:tav tm="100000">
                                          <p:val>
                                            <p:fltVal val="0"/>
                                          </p:val>
                                        </p:tav>
                                      </p:tavLst>
                                    </p:anim>
                                    <p:animEffect transition="in" filter="fade">
                                      <p:cBhvr>
                                        <p:cTn id="42" dur="2000"/>
                                        <p:tgtEl>
                                          <p:spTgt spid="1024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grpId="1" nodeType="clickEffect">
                                  <p:stCondLst>
                                    <p:cond delay="0"/>
                                  </p:stCondLst>
                                  <p:childTnLst>
                                    <p:set>
                                      <p:cBhvr>
                                        <p:cTn id="46" dur="1" fill="hold">
                                          <p:stCondLst>
                                            <p:cond delay="0"/>
                                          </p:stCondLst>
                                        </p:cTn>
                                        <p:tgtEl>
                                          <p:spTgt spid="10243">
                                            <p:txEl>
                                              <p:pRg st="6" end="6"/>
                                            </p:txEl>
                                          </p:spTgt>
                                        </p:tgtEl>
                                        <p:attrNameLst>
                                          <p:attrName>style.visibility</p:attrName>
                                        </p:attrNameLst>
                                      </p:cBhvr>
                                      <p:to>
                                        <p:strVal val="visible"/>
                                      </p:to>
                                    </p:set>
                                    <p:anim calcmode="lin" valueType="num">
                                      <p:cBhvr>
                                        <p:cTn id="47" dur="2000" fill="hold"/>
                                        <p:tgtEl>
                                          <p:spTgt spid="10243">
                                            <p:txEl>
                                              <p:pRg st="6" end="6"/>
                                            </p:txEl>
                                          </p:spTgt>
                                        </p:tgtEl>
                                        <p:attrNameLst>
                                          <p:attrName>ppt_w</p:attrName>
                                        </p:attrNameLst>
                                      </p:cBhvr>
                                      <p:tavLst>
                                        <p:tav tm="0">
                                          <p:val>
                                            <p:fltVal val="0"/>
                                          </p:val>
                                        </p:tav>
                                        <p:tav tm="100000">
                                          <p:val>
                                            <p:strVal val="#ppt_w"/>
                                          </p:val>
                                        </p:tav>
                                      </p:tavLst>
                                    </p:anim>
                                    <p:anim calcmode="lin" valueType="num">
                                      <p:cBhvr>
                                        <p:cTn id="48" dur="2000" fill="hold"/>
                                        <p:tgtEl>
                                          <p:spTgt spid="10243">
                                            <p:txEl>
                                              <p:pRg st="6" end="6"/>
                                            </p:txEl>
                                          </p:spTgt>
                                        </p:tgtEl>
                                        <p:attrNameLst>
                                          <p:attrName>ppt_h</p:attrName>
                                        </p:attrNameLst>
                                      </p:cBhvr>
                                      <p:tavLst>
                                        <p:tav tm="0">
                                          <p:val>
                                            <p:fltVal val="0"/>
                                          </p:val>
                                        </p:tav>
                                        <p:tav tm="100000">
                                          <p:val>
                                            <p:strVal val="#ppt_h"/>
                                          </p:val>
                                        </p:tav>
                                      </p:tavLst>
                                    </p:anim>
                                    <p:anim calcmode="lin" valueType="num">
                                      <p:cBhvr>
                                        <p:cTn id="49" dur="2000" fill="hold"/>
                                        <p:tgtEl>
                                          <p:spTgt spid="10243">
                                            <p:txEl>
                                              <p:pRg st="6" end="6"/>
                                            </p:txEl>
                                          </p:spTgt>
                                        </p:tgtEl>
                                        <p:attrNameLst>
                                          <p:attrName>style.rotation</p:attrName>
                                        </p:attrNameLst>
                                      </p:cBhvr>
                                      <p:tavLst>
                                        <p:tav tm="0">
                                          <p:val>
                                            <p:fltVal val="360"/>
                                          </p:val>
                                        </p:tav>
                                        <p:tav tm="100000">
                                          <p:val>
                                            <p:fltVal val="0"/>
                                          </p:val>
                                        </p:tav>
                                      </p:tavLst>
                                    </p:anim>
                                    <p:animEffect transition="in" filter="fade">
                                      <p:cBhvr>
                                        <p:cTn id="50" dur="2000"/>
                                        <p:tgtEl>
                                          <p:spTgt spid="102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1" build="p" bldLvl="2" advAuto="50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r>
              <a:rPr lang="en-US" dirty="0" smtClean="0">
                <a:solidFill>
                  <a:schemeClr val="accent1"/>
                </a:solidFill>
                <a:effectLst>
                  <a:outerShdw blurRad="38100" dist="38100" dir="2700000" algn="tl">
                    <a:srgbClr val="FFFFFF"/>
                  </a:outerShdw>
                </a:effectLst>
              </a:rPr>
              <a:t>Program Overview</a:t>
            </a:r>
            <a:endParaRPr lang="en-US" dirty="0">
              <a:solidFill>
                <a:schemeClr val="accent1"/>
              </a:solidFill>
              <a:effectLst>
                <a:outerShdw blurRad="38100" dist="38100" dir="2700000" algn="tl">
                  <a:srgbClr val="FFFFFF"/>
                </a:outerShdw>
              </a:effectLst>
            </a:endParaRPr>
          </a:p>
        </p:txBody>
      </p:sp>
      <p:sp>
        <p:nvSpPr>
          <p:cNvPr id="10243" name="Rectangle 3"/>
          <p:cNvSpPr>
            <a:spLocks noGrp="1" noChangeArrowheads="1"/>
          </p:cNvSpPr>
          <p:nvPr>
            <p:ph idx="1"/>
          </p:nvPr>
        </p:nvSpPr>
        <p:spPr>
          <a:xfrm>
            <a:off x="304800" y="1828800"/>
            <a:ext cx="8458200" cy="4800600"/>
          </a:xfrm>
        </p:spPr>
        <p:txBody>
          <a:bodyPr>
            <a:normAutofit fontScale="92500" lnSpcReduction="10000"/>
          </a:bodyPr>
          <a:lstStyle/>
          <a:p>
            <a:pPr lvl="1">
              <a:buFont typeface="Wingdings" pitchFamily="2" charset="2"/>
              <a:buChar char="ü"/>
            </a:pPr>
            <a:r>
              <a:rPr lang="en-US" sz="3200" dirty="0" smtClean="0"/>
              <a:t>Various Community Partners</a:t>
            </a:r>
          </a:p>
          <a:p>
            <a:pPr lvl="2">
              <a:buFont typeface="Wingdings" pitchFamily="2" charset="2"/>
              <a:buChar char="ü"/>
            </a:pPr>
            <a:r>
              <a:rPr lang="en-US" dirty="0" smtClean="0"/>
              <a:t>Johnson Co Public Library</a:t>
            </a:r>
          </a:p>
          <a:p>
            <a:pPr lvl="2">
              <a:buFont typeface="Wingdings" pitchFamily="2" charset="2"/>
              <a:buChar char="ü"/>
            </a:pPr>
            <a:r>
              <a:rPr lang="en-US" sz="2400" dirty="0" smtClean="0"/>
              <a:t>Camp Shawnee</a:t>
            </a:r>
          </a:p>
          <a:p>
            <a:pPr lvl="2">
              <a:buFont typeface="Wingdings" pitchFamily="2" charset="2"/>
              <a:buChar char="ü"/>
            </a:pPr>
            <a:r>
              <a:rPr lang="en-US" dirty="0" smtClean="0"/>
              <a:t>Christian Appalachian Project</a:t>
            </a:r>
          </a:p>
          <a:p>
            <a:pPr lvl="2">
              <a:buFont typeface="Wingdings" pitchFamily="2" charset="2"/>
              <a:buChar char="ü"/>
            </a:pPr>
            <a:r>
              <a:rPr lang="en-US" sz="2400" dirty="0" smtClean="0"/>
              <a:t>Mountain Comprehensive Care Mental Health Services</a:t>
            </a:r>
          </a:p>
          <a:p>
            <a:pPr lvl="2">
              <a:buFont typeface="Wingdings" pitchFamily="2" charset="2"/>
              <a:buChar char="ü"/>
            </a:pPr>
            <a:r>
              <a:rPr lang="en-US" dirty="0" smtClean="0"/>
              <a:t>Johnson County Health Dept</a:t>
            </a:r>
            <a:endParaRPr lang="en-US" sz="2400" dirty="0"/>
          </a:p>
          <a:p>
            <a:pPr lvl="1">
              <a:buFont typeface="Wingdings" pitchFamily="2" charset="2"/>
              <a:buChar char="ü"/>
            </a:pPr>
            <a:r>
              <a:rPr lang="en-US" sz="3200" dirty="0" smtClean="0"/>
              <a:t>Partners provide Enrichment Programming Daily with the assistance of the Four Full Time Teachers</a:t>
            </a:r>
          </a:p>
          <a:p>
            <a:pPr lvl="1">
              <a:buFont typeface="Wingdings" pitchFamily="2" charset="2"/>
              <a:buChar char="ü"/>
            </a:pPr>
            <a:r>
              <a:rPr lang="en-US" sz="3200" dirty="0" smtClean="0"/>
              <a:t>Provide Volunteer Tutors </a:t>
            </a:r>
            <a:endParaRPr lang="en-US" sz="3200" dirty="0"/>
          </a:p>
          <a:p>
            <a:pPr lvl="1">
              <a:buFont typeface="Wingdings" pitchFamily="2" charset="2"/>
              <a:buChar char="ü"/>
            </a:pPr>
            <a:r>
              <a:rPr lang="en-US" sz="3200" dirty="0" smtClean="0"/>
              <a:t>Assist in Program Design</a:t>
            </a:r>
            <a:endParaRPr lang="en-US" sz="3200" dirty="0"/>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50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p:cTn id="7" dur="2000" fill="hold"/>
                                        <p:tgtEl>
                                          <p:spTgt spid="1024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10243">
                                            <p:txEl>
                                              <p:pRg st="0" end="0"/>
                                            </p:txEl>
                                          </p:spTgt>
                                        </p:tgtEl>
                                        <p:attrNameLst>
                                          <p:attrName>ppt_h</p:attrName>
                                        </p:attrNameLst>
                                      </p:cBhvr>
                                      <p:tavLst>
                                        <p:tav tm="0">
                                          <p:val>
                                            <p:fltVal val="0"/>
                                          </p:val>
                                        </p:tav>
                                        <p:tav tm="100000">
                                          <p:val>
                                            <p:strVal val="#ppt_h"/>
                                          </p:val>
                                        </p:tav>
                                      </p:tavLst>
                                    </p:anim>
                                    <p:anim calcmode="lin" valueType="num">
                                      <p:cBhvr>
                                        <p:cTn id="9" dur="2000" fill="hold"/>
                                        <p:tgtEl>
                                          <p:spTgt spid="10243">
                                            <p:txEl>
                                              <p:pRg st="0" end="0"/>
                                            </p:txEl>
                                          </p:spTgt>
                                        </p:tgtEl>
                                        <p:attrNameLst>
                                          <p:attrName>style.rotation</p:attrName>
                                        </p:attrNameLst>
                                      </p:cBhvr>
                                      <p:tavLst>
                                        <p:tav tm="0">
                                          <p:val>
                                            <p:fltVal val="360"/>
                                          </p:val>
                                        </p:tav>
                                        <p:tav tm="100000">
                                          <p:val>
                                            <p:fltVal val="0"/>
                                          </p:val>
                                        </p:tav>
                                      </p:tavLst>
                                    </p:anim>
                                    <p:animEffect transition="in" filter="fade">
                                      <p:cBhvr>
                                        <p:cTn id="10" dur="2000"/>
                                        <p:tgtEl>
                                          <p:spTgt spid="10243">
                                            <p:txEl>
                                              <p:pRg st="0" end="0"/>
                                            </p:txEl>
                                          </p:spTgt>
                                        </p:tgtEl>
                                      </p:cBhvr>
                                    </p:animEffect>
                                  </p:childTnLst>
                                </p:cTn>
                              </p:par>
                              <p:par>
                                <p:cTn id="11" presetID="49" presetClass="entr" presetSubtype="0" decel="100000" fill="hold" grpId="0" nodeType="withEffect">
                                  <p:stCondLst>
                                    <p:cond delay="50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p:cTn id="13" dur="2000" fill="hold"/>
                                        <p:tgtEl>
                                          <p:spTgt spid="10243">
                                            <p:txEl>
                                              <p:pRg st="1" end="1"/>
                                            </p:txEl>
                                          </p:spTgt>
                                        </p:tgtEl>
                                        <p:attrNameLst>
                                          <p:attrName>ppt_w</p:attrName>
                                        </p:attrNameLst>
                                      </p:cBhvr>
                                      <p:tavLst>
                                        <p:tav tm="0">
                                          <p:val>
                                            <p:fltVal val="0"/>
                                          </p:val>
                                        </p:tav>
                                        <p:tav tm="100000">
                                          <p:val>
                                            <p:strVal val="#ppt_w"/>
                                          </p:val>
                                        </p:tav>
                                      </p:tavLst>
                                    </p:anim>
                                    <p:anim calcmode="lin" valueType="num">
                                      <p:cBhvr>
                                        <p:cTn id="14" dur="2000" fill="hold"/>
                                        <p:tgtEl>
                                          <p:spTgt spid="10243">
                                            <p:txEl>
                                              <p:pRg st="1" end="1"/>
                                            </p:txEl>
                                          </p:spTgt>
                                        </p:tgtEl>
                                        <p:attrNameLst>
                                          <p:attrName>ppt_h</p:attrName>
                                        </p:attrNameLst>
                                      </p:cBhvr>
                                      <p:tavLst>
                                        <p:tav tm="0">
                                          <p:val>
                                            <p:fltVal val="0"/>
                                          </p:val>
                                        </p:tav>
                                        <p:tav tm="100000">
                                          <p:val>
                                            <p:strVal val="#ppt_h"/>
                                          </p:val>
                                        </p:tav>
                                      </p:tavLst>
                                    </p:anim>
                                    <p:anim calcmode="lin" valueType="num">
                                      <p:cBhvr>
                                        <p:cTn id="15" dur="2000" fill="hold"/>
                                        <p:tgtEl>
                                          <p:spTgt spid="10243">
                                            <p:txEl>
                                              <p:pRg st="1" end="1"/>
                                            </p:txEl>
                                          </p:spTgt>
                                        </p:tgtEl>
                                        <p:attrNameLst>
                                          <p:attrName>style.rotation</p:attrName>
                                        </p:attrNameLst>
                                      </p:cBhvr>
                                      <p:tavLst>
                                        <p:tav tm="0">
                                          <p:val>
                                            <p:fltVal val="360"/>
                                          </p:val>
                                        </p:tav>
                                        <p:tav tm="100000">
                                          <p:val>
                                            <p:fltVal val="0"/>
                                          </p:val>
                                        </p:tav>
                                      </p:tavLst>
                                    </p:anim>
                                    <p:animEffect transition="in" filter="fade">
                                      <p:cBhvr>
                                        <p:cTn id="16" dur="2000"/>
                                        <p:tgtEl>
                                          <p:spTgt spid="10243">
                                            <p:txEl>
                                              <p:pRg st="1" end="1"/>
                                            </p:txEl>
                                          </p:spTgt>
                                        </p:tgtEl>
                                      </p:cBhvr>
                                    </p:animEffect>
                                  </p:childTnLst>
                                </p:cTn>
                              </p:par>
                              <p:par>
                                <p:cTn id="17" presetID="49" presetClass="entr" presetSubtype="0" decel="100000" fill="hold" grpId="0" nodeType="withEffect">
                                  <p:stCondLst>
                                    <p:cond delay="500"/>
                                  </p:stCondLst>
                                  <p:childTnLst>
                                    <p:set>
                                      <p:cBhvr>
                                        <p:cTn id="18" dur="1" fill="hold">
                                          <p:stCondLst>
                                            <p:cond delay="0"/>
                                          </p:stCondLst>
                                        </p:cTn>
                                        <p:tgtEl>
                                          <p:spTgt spid="10243">
                                            <p:txEl>
                                              <p:pRg st="2" end="2"/>
                                            </p:txEl>
                                          </p:spTgt>
                                        </p:tgtEl>
                                        <p:attrNameLst>
                                          <p:attrName>style.visibility</p:attrName>
                                        </p:attrNameLst>
                                      </p:cBhvr>
                                      <p:to>
                                        <p:strVal val="visible"/>
                                      </p:to>
                                    </p:set>
                                    <p:anim calcmode="lin" valueType="num">
                                      <p:cBhvr>
                                        <p:cTn id="19" dur="2000" fill="hold"/>
                                        <p:tgtEl>
                                          <p:spTgt spid="10243">
                                            <p:txEl>
                                              <p:pRg st="2" end="2"/>
                                            </p:txEl>
                                          </p:spTgt>
                                        </p:tgtEl>
                                        <p:attrNameLst>
                                          <p:attrName>ppt_w</p:attrName>
                                        </p:attrNameLst>
                                      </p:cBhvr>
                                      <p:tavLst>
                                        <p:tav tm="0">
                                          <p:val>
                                            <p:fltVal val="0"/>
                                          </p:val>
                                        </p:tav>
                                        <p:tav tm="100000">
                                          <p:val>
                                            <p:strVal val="#ppt_w"/>
                                          </p:val>
                                        </p:tav>
                                      </p:tavLst>
                                    </p:anim>
                                    <p:anim calcmode="lin" valueType="num">
                                      <p:cBhvr>
                                        <p:cTn id="20" dur="2000" fill="hold"/>
                                        <p:tgtEl>
                                          <p:spTgt spid="10243">
                                            <p:txEl>
                                              <p:pRg st="2" end="2"/>
                                            </p:txEl>
                                          </p:spTgt>
                                        </p:tgtEl>
                                        <p:attrNameLst>
                                          <p:attrName>ppt_h</p:attrName>
                                        </p:attrNameLst>
                                      </p:cBhvr>
                                      <p:tavLst>
                                        <p:tav tm="0">
                                          <p:val>
                                            <p:fltVal val="0"/>
                                          </p:val>
                                        </p:tav>
                                        <p:tav tm="100000">
                                          <p:val>
                                            <p:strVal val="#ppt_h"/>
                                          </p:val>
                                        </p:tav>
                                      </p:tavLst>
                                    </p:anim>
                                    <p:anim calcmode="lin" valueType="num">
                                      <p:cBhvr>
                                        <p:cTn id="21" dur="2000" fill="hold"/>
                                        <p:tgtEl>
                                          <p:spTgt spid="10243">
                                            <p:txEl>
                                              <p:pRg st="2" end="2"/>
                                            </p:txEl>
                                          </p:spTgt>
                                        </p:tgtEl>
                                        <p:attrNameLst>
                                          <p:attrName>style.rotation</p:attrName>
                                        </p:attrNameLst>
                                      </p:cBhvr>
                                      <p:tavLst>
                                        <p:tav tm="0">
                                          <p:val>
                                            <p:fltVal val="360"/>
                                          </p:val>
                                        </p:tav>
                                        <p:tav tm="100000">
                                          <p:val>
                                            <p:fltVal val="0"/>
                                          </p:val>
                                        </p:tav>
                                      </p:tavLst>
                                    </p:anim>
                                    <p:animEffect transition="in" filter="fade">
                                      <p:cBhvr>
                                        <p:cTn id="22" dur="2000"/>
                                        <p:tgtEl>
                                          <p:spTgt spid="10243">
                                            <p:txEl>
                                              <p:pRg st="2" end="2"/>
                                            </p:txEl>
                                          </p:spTgt>
                                        </p:tgtEl>
                                      </p:cBhvr>
                                    </p:animEffect>
                                  </p:childTnLst>
                                </p:cTn>
                              </p:par>
                              <p:par>
                                <p:cTn id="23" presetID="49" presetClass="entr" presetSubtype="0" decel="100000" fill="hold" grpId="0" nodeType="withEffect">
                                  <p:stCondLst>
                                    <p:cond delay="500"/>
                                  </p:stCondLst>
                                  <p:childTnLst>
                                    <p:set>
                                      <p:cBhvr>
                                        <p:cTn id="24" dur="1" fill="hold">
                                          <p:stCondLst>
                                            <p:cond delay="0"/>
                                          </p:stCondLst>
                                        </p:cTn>
                                        <p:tgtEl>
                                          <p:spTgt spid="10243">
                                            <p:txEl>
                                              <p:pRg st="3" end="3"/>
                                            </p:txEl>
                                          </p:spTgt>
                                        </p:tgtEl>
                                        <p:attrNameLst>
                                          <p:attrName>style.visibility</p:attrName>
                                        </p:attrNameLst>
                                      </p:cBhvr>
                                      <p:to>
                                        <p:strVal val="visible"/>
                                      </p:to>
                                    </p:set>
                                    <p:anim calcmode="lin" valueType="num">
                                      <p:cBhvr>
                                        <p:cTn id="25" dur="2000" fill="hold"/>
                                        <p:tgtEl>
                                          <p:spTgt spid="10243">
                                            <p:txEl>
                                              <p:pRg st="3" end="3"/>
                                            </p:txEl>
                                          </p:spTgt>
                                        </p:tgtEl>
                                        <p:attrNameLst>
                                          <p:attrName>ppt_w</p:attrName>
                                        </p:attrNameLst>
                                      </p:cBhvr>
                                      <p:tavLst>
                                        <p:tav tm="0">
                                          <p:val>
                                            <p:fltVal val="0"/>
                                          </p:val>
                                        </p:tav>
                                        <p:tav tm="100000">
                                          <p:val>
                                            <p:strVal val="#ppt_w"/>
                                          </p:val>
                                        </p:tav>
                                      </p:tavLst>
                                    </p:anim>
                                    <p:anim calcmode="lin" valueType="num">
                                      <p:cBhvr>
                                        <p:cTn id="26" dur="2000" fill="hold"/>
                                        <p:tgtEl>
                                          <p:spTgt spid="10243">
                                            <p:txEl>
                                              <p:pRg st="3" end="3"/>
                                            </p:txEl>
                                          </p:spTgt>
                                        </p:tgtEl>
                                        <p:attrNameLst>
                                          <p:attrName>ppt_h</p:attrName>
                                        </p:attrNameLst>
                                      </p:cBhvr>
                                      <p:tavLst>
                                        <p:tav tm="0">
                                          <p:val>
                                            <p:fltVal val="0"/>
                                          </p:val>
                                        </p:tav>
                                        <p:tav tm="100000">
                                          <p:val>
                                            <p:strVal val="#ppt_h"/>
                                          </p:val>
                                        </p:tav>
                                      </p:tavLst>
                                    </p:anim>
                                    <p:anim calcmode="lin" valueType="num">
                                      <p:cBhvr>
                                        <p:cTn id="27" dur="2000" fill="hold"/>
                                        <p:tgtEl>
                                          <p:spTgt spid="10243">
                                            <p:txEl>
                                              <p:pRg st="3" end="3"/>
                                            </p:txEl>
                                          </p:spTgt>
                                        </p:tgtEl>
                                        <p:attrNameLst>
                                          <p:attrName>style.rotation</p:attrName>
                                        </p:attrNameLst>
                                      </p:cBhvr>
                                      <p:tavLst>
                                        <p:tav tm="0">
                                          <p:val>
                                            <p:fltVal val="360"/>
                                          </p:val>
                                        </p:tav>
                                        <p:tav tm="100000">
                                          <p:val>
                                            <p:fltVal val="0"/>
                                          </p:val>
                                        </p:tav>
                                      </p:tavLst>
                                    </p:anim>
                                    <p:animEffect transition="in" filter="fade">
                                      <p:cBhvr>
                                        <p:cTn id="28" dur="2000"/>
                                        <p:tgtEl>
                                          <p:spTgt spid="10243">
                                            <p:txEl>
                                              <p:pRg st="3" end="3"/>
                                            </p:txEl>
                                          </p:spTgt>
                                        </p:tgtEl>
                                      </p:cBhvr>
                                    </p:animEffect>
                                  </p:childTnLst>
                                </p:cTn>
                              </p:par>
                              <p:par>
                                <p:cTn id="29" presetID="49" presetClass="entr" presetSubtype="0" decel="100000" fill="hold" grpId="0" nodeType="withEffect">
                                  <p:stCondLst>
                                    <p:cond delay="500"/>
                                  </p:stCondLst>
                                  <p:childTnLst>
                                    <p:set>
                                      <p:cBhvr>
                                        <p:cTn id="30" dur="1" fill="hold">
                                          <p:stCondLst>
                                            <p:cond delay="0"/>
                                          </p:stCondLst>
                                        </p:cTn>
                                        <p:tgtEl>
                                          <p:spTgt spid="10243">
                                            <p:txEl>
                                              <p:pRg st="4" end="4"/>
                                            </p:txEl>
                                          </p:spTgt>
                                        </p:tgtEl>
                                        <p:attrNameLst>
                                          <p:attrName>style.visibility</p:attrName>
                                        </p:attrNameLst>
                                      </p:cBhvr>
                                      <p:to>
                                        <p:strVal val="visible"/>
                                      </p:to>
                                    </p:set>
                                    <p:anim calcmode="lin" valueType="num">
                                      <p:cBhvr>
                                        <p:cTn id="31" dur="2000" fill="hold"/>
                                        <p:tgtEl>
                                          <p:spTgt spid="10243">
                                            <p:txEl>
                                              <p:pRg st="4" end="4"/>
                                            </p:txEl>
                                          </p:spTgt>
                                        </p:tgtEl>
                                        <p:attrNameLst>
                                          <p:attrName>ppt_w</p:attrName>
                                        </p:attrNameLst>
                                      </p:cBhvr>
                                      <p:tavLst>
                                        <p:tav tm="0">
                                          <p:val>
                                            <p:fltVal val="0"/>
                                          </p:val>
                                        </p:tav>
                                        <p:tav tm="100000">
                                          <p:val>
                                            <p:strVal val="#ppt_w"/>
                                          </p:val>
                                        </p:tav>
                                      </p:tavLst>
                                    </p:anim>
                                    <p:anim calcmode="lin" valueType="num">
                                      <p:cBhvr>
                                        <p:cTn id="32" dur="2000" fill="hold"/>
                                        <p:tgtEl>
                                          <p:spTgt spid="10243">
                                            <p:txEl>
                                              <p:pRg st="4" end="4"/>
                                            </p:txEl>
                                          </p:spTgt>
                                        </p:tgtEl>
                                        <p:attrNameLst>
                                          <p:attrName>ppt_h</p:attrName>
                                        </p:attrNameLst>
                                      </p:cBhvr>
                                      <p:tavLst>
                                        <p:tav tm="0">
                                          <p:val>
                                            <p:fltVal val="0"/>
                                          </p:val>
                                        </p:tav>
                                        <p:tav tm="100000">
                                          <p:val>
                                            <p:strVal val="#ppt_h"/>
                                          </p:val>
                                        </p:tav>
                                      </p:tavLst>
                                    </p:anim>
                                    <p:anim calcmode="lin" valueType="num">
                                      <p:cBhvr>
                                        <p:cTn id="33" dur="2000" fill="hold"/>
                                        <p:tgtEl>
                                          <p:spTgt spid="10243">
                                            <p:txEl>
                                              <p:pRg st="4" end="4"/>
                                            </p:txEl>
                                          </p:spTgt>
                                        </p:tgtEl>
                                        <p:attrNameLst>
                                          <p:attrName>style.rotation</p:attrName>
                                        </p:attrNameLst>
                                      </p:cBhvr>
                                      <p:tavLst>
                                        <p:tav tm="0">
                                          <p:val>
                                            <p:fltVal val="360"/>
                                          </p:val>
                                        </p:tav>
                                        <p:tav tm="100000">
                                          <p:val>
                                            <p:fltVal val="0"/>
                                          </p:val>
                                        </p:tav>
                                      </p:tavLst>
                                    </p:anim>
                                    <p:animEffect transition="in" filter="fade">
                                      <p:cBhvr>
                                        <p:cTn id="34" dur="2000"/>
                                        <p:tgtEl>
                                          <p:spTgt spid="10243">
                                            <p:txEl>
                                              <p:pRg st="4" end="4"/>
                                            </p:txEl>
                                          </p:spTgt>
                                        </p:tgtEl>
                                      </p:cBhvr>
                                    </p:animEffect>
                                  </p:childTnLst>
                                </p:cTn>
                              </p:par>
                              <p:par>
                                <p:cTn id="35" presetID="49" presetClass="entr" presetSubtype="0" decel="100000" fill="hold" grpId="0" nodeType="withEffect">
                                  <p:stCondLst>
                                    <p:cond delay="500"/>
                                  </p:stCondLst>
                                  <p:childTnLst>
                                    <p:set>
                                      <p:cBhvr>
                                        <p:cTn id="36" dur="1" fill="hold">
                                          <p:stCondLst>
                                            <p:cond delay="0"/>
                                          </p:stCondLst>
                                        </p:cTn>
                                        <p:tgtEl>
                                          <p:spTgt spid="10243">
                                            <p:txEl>
                                              <p:pRg st="5" end="5"/>
                                            </p:txEl>
                                          </p:spTgt>
                                        </p:tgtEl>
                                        <p:attrNameLst>
                                          <p:attrName>style.visibility</p:attrName>
                                        </p:attrNameLst>
                                      </p:cBhvr>
                                      <p:to>
                                        <p:strVal val="visible"/>
                                      </p:to>
                                    </p:set>
                                    <p:anim calcmode="lin" valueType="num">
                                      <p:cBhvr>
                                        <p:cTn id="37" dur="2000" fill="hold"/>
                                        <p:tgtEl>
                                          <p:spTgt spid="10243">
                                            <p:txEl>
                                              <p:pRg st="5" end="5"/>
                                            </p:txEl>
                                          </p:spTgt>
                                        </p:tgtEl>
                                        <p:attrNameLst>
                                          <p:attrName>ppt_w</p:attrName>
                                        </p:attrNameLst>
                                      </p:cBhvr>
                                      <p:tavLst>
                                        <p:tav tm="0">
                                          <p:val>
                                            <p:fltVal val="0"/>
                                          </p:val>
                                        </p:tav>
                                        <p:tav tm="100000">
                                          <p:val>
                                            <p:strVal val="#ppt_w"/>
                                          </p:val>
                                        </p:tav>
                                      </p:tavLst>
                                    </p:anim>
                                    <p:anim calcmode="lin" valueType="num">
                                      <p:cBhvr>
                                        <p:cTn id="38" dur="2000" fill="hold"/>
                                        <p:tgtEl>
                                          <p:spTgt spid="10243">
                                            <p:txEl>
                                              <p:pRg st="5" end="5"/>
                                            </p:txEl>
                                          </p:spTgt>
                                        </p:tgtEl>
                                        <p:attrNameLst>
                                          <p:attrName>ppt_h</p:attrName>
                                        </p:attrNameLst>
                                      </p:cBhvr>
                                      <p:tavLst>
                                        <p:tav tm="0">
                                          <p:val>
                                            <p:fltVal val="0"/>
                                          </p:val>
                                        </p:tav>
                                        <p:tav tm="100000">
                                          <p:val>
                                            <p:strVal val="#ppt_h"/>
                                          </p:val>
                                        </p:tav>
                                      </p:tavLst>
                                    </p:anim>
                                    <p:anim calcmode="lin" valueType="num">
                                      <p:cBhvr>
                                        <p:cTn id="39" dur="2000" fill="hold"/>
                                        <p:tgtEl>
                                          <p:spTgt spid="10243">
                                            <p:txEl>
                                              <p:pRg st="5" end="5"/>
                                            </p:txEl>
                                          </p:spTgt>
                                        </p:tgtEl>
                                        <p:attrNameLst>
                                          <p:attrName>style.rotation</p:attrName>
                                        </p:attrNameLst>
                                      </p:cBhvr>
                                      <p:tavLst>
                                        <p:tav tm="0">
                                          <p:val>
                                            <p:fltVal val="360"/>
                                          </p:val>
                                        </p:tav>
                                        <p:tav tm="100000">
                                          <p:val>
                                            <p:fltVal val="0"/>
                                          </p:val>
                                        </p:tav>
                                      </p:tavLst>
                                    </p:anim>
                                    <p:animEffect transition="in" filter="fade">
                                      <p:cBhvr>
                                        <p:cTn id="40" dur="2000"/>
                                        <p:tgtEl>
                                          <p:spTgt spid="10243">
                                            <p:txEl>
                                              <p:pRg st="5" end="5"/>
                                            </p:txEl>
                                          </p:spTgt>
                                        </p:tgtEl>
                                      </p:cBhvr>
                                    </p:animEffect>
                                  </p:childTnLst>
                                </p:cTn>
                              </p:par>
                            </p:childTnLst>
                          </p:cTn>
                        </p:par>
                        <p:par>
                          <p:cTn id="41" fill="hold">
                            <p:stCondLst>
                              <p:cond delay="2500"/>
                            </p:stCondLst>
                            <p:childTnLst>
                              <p:par>
                                <p:cTn id="42" presetID="49" presetClass="entr" presetSubtype="0" decel="100000" fill="hold" grpId="0" nodeType="afterEffect">
                                  <p:stCondLst>
                                    <p:cond delay="500"/>
                                  </p:stCondLst>
                                  <p:childTnLst>
                                    <p:set>
                                      <p:cBhvr>
                                        <p:cTn id="43" dur="1" fill="hold">
                                          <p:stCondLst>
                                            <p:cond delay="0"/>
                                          </p:stCondLst>
                                        </p:cTn>
                                        <p:tgtEl>
                                          <p:spTgt spid="10243">
                                            <p:txEl>
                                              <p:pRg st="6" end="6"/>
                                            </p:txEl>
                                          </p:spTgt>
                                        </p:tgtEl>
                                        <p:attrNameLst>
                                          <p:attrName>style.visibility</p:attrName>
                                        </p:attrNameLst>
                                      </p:cBhvr>
                                      <p:to>
                                        <p:strVal val="visible"/>
                                      </p:to>
                                    </p:set>
                                    <p:anim calcmode="lin" valueType="num">
                                      <p:cBhvr>
                                        <p:cTn id="44" dur="2000" fill="hold"/>
                                        <p:tgtEl>
                                          <p:spTgt spid="10243">
                                            <p:txEl>
                                              <p:pRg st="6" end="6"/>
                                            </p:txEl>
                                          </p:spTgt>
                                        </p:tgtEl>
                                        <p:attrNameLst>
                                          <p:attrName>ppt_w</p:attrName>
                                        </p:attrNameLst>
                                      </p:cBhvr>
                                      <p:tavLst>
                                        <p:tav tm="0">
                                          <p:val>
                                            <p:fltVal val="0"/>
                                          </p:val>
                                        </p:tav>
                                        <p:tav tm="100000">
                                          <p:val>
                                            <p:strVal val="#ppt_w"/>
                                          </p:val>
                                        </p:tav>
                                      </p:tavLst>
                                    </p:anim>
                                    <p:anim calcmode="lin" valueType="num">
                                      <p:cBhvr>
                                        <p:cTn id="45" dur="2000" fill="hold"/>
                                        <p:tgtEl>
                                          <p:spTgt spid="10243">
                                            <p:txEl>
                                              <p:pRg st="6" end="6"/>
                                            </p:txEl>
                                          </p:spTgt>
                                        </p:tgtEl>
                                        <p:attrNameLst>
                                          <p:attrName>ppt_h</p:attrName>
                                        </p:attrNameLst>
                                      </p:cBhvr>
                                      <p:tavLst>
                                        <p:tav tm="0">
                                          <p:val>
                                            <p:fltVal val="0"/>
                                          </p:val>
                                        </p:tav>
                                        <p:tav tm="100000">
                                          <p:val>
                                            <p:strVal val="#ppt_h"/>
                                          </p:val>
                                        </p:tav>
                                      </p:tavLst>
                                    </p:anim>
                                    <p:anim calcmode="lin" valueType="num">
                                      <p:cBhvr>
                                        <p:cTn id="46" dur="2000" fill="hold"/>
                                        <p:tgtEl>
                                          <p:spTgt spid="10243">
                                            <p:txEl>
                                              <p:pRg st="6" end="6"/>
                                            </p:txEl>
                                          </p:spTgt>
                                        </p:tgtEl>
                                        <p:attrNameLst>
                                          <p:attrName>style.rotation</p:attrName>
                                        </p:attrNameLst>
                                      </p:cBhvr>
                                      <p:tavLst>
                                        <p:tav tm="0">
                                          <p:val>
                                            <p:fltVal val="360"/>
                                          </p:val>
                                        </p:tav>
                                        <p:tav tm="100000">
                                          <p:val>
                                            <p:fltVal val="0"/>
                                          </p:val>
                                        </p:tav>
                                      </p:tavLst>
                                    </p:anim>
                                    <p:animEffect transition="in" filter="fade">
                                      <p:cBhvr>
                                        <p:cTn id="47" dur="2000"/>
                                        <p:tgtEl>
                                          <p:spTgt spid="10243">
                                            <p:txEl>
                                              <p:pRg st="6" end="6"/>
                                            </p:txEl>
                                          </p:spTgt>
                                        </p:tgtEl>
                                      </p:cBhvr>
                                    </p:animEffect>
                                  </p:childTnLst>
                                </p:cTn>
                              </p:par>
                            </p:childTnLst>
                          </p:cTn>
                        </p:par>
                        <p:par>
                          <p:cTn id="48" fill="hold">
                            <p:stCondLst>
                              <p:cond delay="5000"/>
                            </p:stCondLst>
                            <p:childTnLst>
                              <p:par>
                                <p:cTn id="49" presetID="49" presetClass="entr" presetSubtype="0" decel="100000" fill="hold" grpId="0" nodeType="afterEffect">
                                  <p:stCondLst>
                                    <p:cond delay="500"/>
                                  </p:stCondLst>
                                  <p:childTnLst>
                                    <p:set>
                                      <p:cBhvr>
                                        <p:cTn id="50" dur="1" fill="hold">
                                          <p:stCondLst>
                                            <p:cond delay="0"/>
                                          </p:stCondLst>
                                        </p:cTn>
                                        <p:tgtEl>
                                          <p:spTgt spid="10243">
                                            <p:txEl>
                                              <p:pRg st="7" end="7"/>
                                            </p:txEl>
                                          </p:spTgt>
                                        </p:tgtEl>
                                        <p:attrNameLst>
                                          <p:attrName>style.visibility</p:attrName>
                                        </p:attrNameLst>
                                      </p:cBhvr>
                                      <p:to>
                                        <p:strVal val="visible"/>
                                      </p:to>
                                    </p:set>
                                    <p:anim calcmode="lin" valueType="num">
                                      <p:cBhvr>
                                        <p:cTn id="51" dur="2000" fill="hold"/>
                                        <p:tgtEl>
                                          <p:spTgt spid="10243">
                                            <p:txEl>
                                              <p:pRg st="7" end="7"/>
                                            </p:txEl>
                                          </p:spTgt>
                                        </p:tgtEl>
                                        <p:attrNameLst>
                                          <p:attrName>ppt_w</p:attrName>
                                        </p:attrNameLst>
                                      </p:cBhvr>
                                      <p:tavLst>
                                        <p:tav tm="0">
                                          <p:val>
                                            <p:fltVal val="0"/>
                                          </p:val>
                                        </p:tav>
                                        <p:tav tm="100000">
                                          <p:val>
                                            <p:strVal val="#ppt_w"/>
                                          </p:val>
                                        </p:tav>
                                      </p:tavLst>
                                    </p:anim>
                                    <p:anim calcmode="lin" valueType="num">
                                      <p:cBhvr>
                                        <p:cTn id="52" dur="2000" fill="hold"/>
                                        <p:tgtEl>
                                          <p:spTgt spid="10243">
                                            <p:txEl>
                                              <p:pRg st="7" end="7"/>
                                            </p:txEl>
                                          </p:spTgt>
                                        </p:tgtEl>
                                        <p:attrNameLst>
                                          <p:attrName>ppt_h</p:attrName>
                                        </p:attrNameLst>
                                      </p:cBhvr>
                                      <p:tavLst>
                                        <p:tav tm="0">
                                          <p:val>
                                            <p:fltVal val="0"/>
                                          </p:val>
                                        </p:tav>
                                        <p:tav tm="100000">
                                          <p:val>
                                            <p:strVal val="#ppt_h"/>
                                          </p:val>
                                        </p:tav>
                                      </p:tavLst>
                                    </p:anim>
                                    <p:anim calcmode="lin" valueType="num">
                                      <p:cBhvr>
                                        <p:cTn id="53" dur="2000" fill="hold"/>
                                        <p:tgtEl>
                                          <p:spTgt spid="10243">
                                            <p:txEl>
                                              <p:pRg st="7" end="7"/>
                                            </p:txEl>
                                          </p:spTgt>
                                        </p:tgtEl>
                                        <p:attrNameLst>
                                          <p:attrName>style.rotation</p:attrName>
                                        </p:attrNameLst>
                                      </p:cBhvr>
                                      <p:tavLst>
                                        <p:tav tm="0">
                                          <p:val>
                                            <p:fltVal val="360"/>
                                          </p:val>
                                        </p:tav>
                                        <p:tav tm="100000">
                                          <p:val>
                                            <p:fltVal val="0"/>
                                          </p:val>
                                        </p:tav>
                                      </p:tavLst>
                                    </p:anim>
                                    <p:animEffect transition="in" filter="fade">
                                      <p:cBhvr>
                                        <p:cTn id="54" dur="2000"/>
                                        <p:tgtEl>
                                          <p:spTgt spid="10243">
                                            <p:txEl>
                                              <p:pRg st="7" end="7"/>
                                            </p:txEl>
                                          </p:spTgt>
                                        </p:tgtEl>
                                      </p:cBhvr>
                                    </p:animEffect>
                                  </p:childTnLst>
                                </p:cTn>
                              </p:par>
                            </p:childTnLst>
                          </p:cTn>
                        </p:par>
                        <p:par>
                          <p:cTn id="55" fill="hold">
                            <p:stCondLst>
                              <p:cond delay="7500"/>
                            </p:stCondLst>
                            <p:childTnLst>
                              <p:par>
                                <p:cTn id="56" presetID="49" presetClass="entr" presetSubtype="0" decel="100000" fill="hold" grpId="0" nodeType="afterEffect">
                                  <p:stCondLst>
                                    <p:cond delay="500"/>
                                  </p:stCondLst>
                                  <p:childTnLst>
                                    <p:set>
                                      <p:cBhvr>
                                        <p:cTn id="57" dur="1" fill="hold">
                                          <p:stCondLst>
                                            <p:cond delay="0"/>
                                          </p:stCondLst>
                                        </p:cTn>
                                        <p:tgtEl>
                                          <p:spTgt spid="10243">
                                            <p:txEl>
                                              <p:pRg st="8" end="8"/>
                                            </p:txEl>
                                          </p:spTgt>
                                        </p:tgtEl>
                                        <p:attrNameLst>
                                          <p:attrName>style.visibility</p:attrName>
                                        </p:attrNameLst>
                                      </p:cBhvr>
                                      <p:to>
                                        <p:strVal val="visible"/>
                                      </p:to>
                                    </p:set>
                                    <p:anim calcmode="lin" valueType="num">
                                      <p:cBhvr>
                                        <p:cTn id="58" dur="2000" fill="hold"/>
                                        <p:tgtEl>
                                          <p:spTgt spid="10243">
                                            <p:txEl>
                                              <p:pRg st="8" end="8"/>
                                            </p:txEl>
                                          </p:spTgt>
                                        </p:tgtEl>
                                        <p:attrNameLst>
                                          <p:attrName>ppt_w</p:attrName>
                                        </p:attrNameLst>
                                      </p:cBhvr>
                                      <p:tavLst>
                                        <p:tav tm="0">
                                          <p:val>
                                            <p:fltVal val="0"/>
                                          </p:val>
                                        </p:tav>
                                        <p:tav tm="100000">
                                          <p:val>
                                            <p:strVal val="#ppt_w"/>
                                          </p:val>
                                        </p:tav>
                                      </p:tavLst>
                                    </p:anim>
                                    <p:anim calcmode="lin" valueType="num">
                                      <p:cBhvr>
                                        <p:cTn id="59" dur="2000" fill="hold"/>
                                        <p:tgtEl>
                                          <p:spTgt spid="10243">
                                            <p:txEl>
                                              <p:pRg st="8" end="8"/>
                                            </p:txEl>
                                          </p:spTgt>
                                        </p:tgtEl>
                                        <p:attrNameLst>
                                          <p:attrName>ppt_h</p:attrName>
                                        </p:attrNameLst>
                                      </p:cBhvr>
                                      <p:tavLst>
                                        <p:tav tm="0">
                                          <p:val>
                                            <p:fltVal val="0"/>
                                          </p:val>
                                        </p:tav>
                                        <p:tav tm="100000">
                                          <p:val>
                                            <p:strVal val="#ppt_h"/>
                                          </p:val>
                                        </p:tav>
                                      </p:tavLst>
                                    </p:anim>
                                    <p:anim calcmode="lin" valueType="num">
                                      <p:cBhvr>
                                        <p:cTn id="60" dur="2000" fill="hold"/>
                                        <p:tgtEl>
                                          <p:spTgt spid="10243">
                                            <p:txEl>
                                              <p:pRg st="8" end="8"/>
                                            </p:txEl>
                                          </p:spTgt>
                                        </p:tgtEl>
                                        <p:attrNameLst>
                                          <p:attrName>style.rotation</p:attrName>
                                        </p:attrNameLst>
                                      </p:cBhvr>
                                      <p:tavLst>
                                        <p:tav tm="0">
                                          <p:val>
                                            <p:fltVal val="360"/>
                                          </p:val>
                                        </p:tav>
                                        <p:tav tm="100000">
                                          <p:val>
                                            <p:fltVal val="0"/>
                                          </p:val>
                                        </p:tav>
                                      </p:tavLst>
                                    </p:anim>
                                    <p:animEffect transition="in" filter="fade">
                                      <p:cBhvr>
                                        <p:cTn id="61" dur="2000"/>
                                        <p:tgtEl>
                                          <p:spTgt spid="1024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bldLvl="2" advAuto="50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did we do?</a:t>
            </a:r>
            <a:endParaRPr lang="en-US" dirty="0"/>
          </a:p>
        </p:txBody>
      </p:sp>
      <p:sp>
        <p:nvSpPr>
          <p:cNvPr id="3" name="Content Placeholder 2"/>
          <p:cNvSpPr>
            <a:spLocks noGrp="1"/>
          </p:cNvSpPr>
          <p:nvPr>
            <p:ph idx="1"/>
          </p:nvPr>
        </p:nvSpPr>
        <p:spPr/>
        <p:txBody>
          <a:bodyPr/>
          <a:lstStyle/>
          <a:p>
            <a:r>
              <a:rPr lang="en-US" dirty="0" smtClean="0"/>
              <a:t>We targeted a small population of students with various at risk indicators to participate in weekly painting lessons during our extended day programming.</a:t>
            </a:r>
          </a:p>
          <a:p>
            <a:r>
              <a:rPr lang="en-US" dirty="0" smtClean="0"/>
              <a:t>These students would participate in Credit Recovery to keep them on track to graduate with their peers, and they would create pieces of art each week</a:t>
            </a:r>
            <a:endParaRPr lang="en-US" dirty="0"/>
          </a:p>
        </p:txBody>
      </p:sp>
    </p:spTree>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Power of Expressive Painting</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32 Students  attended Summer School. We developed a positive rapport with these students, and recognized they needed something to encourage them to be successful in their classes.</a:t>
            </a:r>
          </a:p>
          <a:p>
            <a:endParaRPr lang="en-US" dirty="0" smtClean="0"/>
          </a:p>
          <a:p>
            <a:r>
              <a:rPr lang="en-US" dirty="0" smtClean="0"/>
              <a:t>They lacked a strong connection to the school. They were not participating in sports or extra curricular activities. These students make up the small population of students not attached to any adult beyond their 50 minute classes each day. </a:t>
            </a:r>
          </a:p>
          <a:p>
            <a:endParaRPr lang="en-US" dirty="0" smtClean="0"/>
          </a:p>
          <a:p>
            <a:r>
              <a:rPr lang="en-US" dirty="0" smtClean="0"/>
              <a:t>Those students were targeted for this project.</a:t>
            </a:r>
          </a:p>
          <a:p>
            <a:endParaRPr lang="en-US" dirty="0" smtClean="0"/>
          </a:p>
          <a:p>
            <a:r>
              <a:rPr lang="en-US" dirty="0" smtClean="0"/>
              <a:t>Each of these students had various at-risk indictors. </a:t>
            </a:r>
            <a:endParaRPr lang="en-US" dirty="0" smtClean="0"/>
          </a:p>
          <a:p>
            <a:pPr lvl="1"/>
            <a:r>
              <a:rPr lang="en-US" dirty="0" smtClean="0"/>
              <a:t>Many </a:t>
            </a:r>
            <a:r>
              <a:rPr lang="en-US" dirty="0" smtClean="0"/>
              <a:t>fell below the Federal Poverty </a:t>
            </a:r>
            <a:r>
              <a:rPr lang="en-US" dirty="0" smtClean="0"/>
              <a:t>Line</a:t>
            </a:r>
          </a:p>
          <a:p>
            <a:pPr lvl="1"/>
            <a:r>
              <a:rPr lang="en-US" dirty="0" smtClean="0"/>
              <a:t>They </a:t>
            </a:r>
            <a:r>
              <a:rPr lang="en-US" dirty="0" smtClean="0"/>
              <a:t>had all failed at least on subject during the traditional school  </a:t>
            </a:r>
            <a:r>
              <a:rPr lang="en-US" dirty="0" smtClean="0"/>
              <a:t>year</a:t>
            </a:r>
          </a:p>
          <a:p>
            <a:pPr lvl="1"/>
            <a:r>
              <a:rPr lang="en-US" dirty="0" smtClean="0"/>
              <a:t>Many </a:t>
            </a:r>
            <a:r>
              <a:rPr lang="en-US" dirty="0" smtClean="0"/>
              <a:t>come from broken homes that are impacted by poverty,  drug misuse </a:t>
            </a:r>
            <a:r>
              <a:rPr lang="en-US" dirty="0" smtClean="0"/>
              <a:t>and  abuse</a:t>
            </a:r>
            <a:r>
              <a:rPr lang="en-US" dirty="0" smtClean="0"/>
              <a:t>, incarceration, and were cared for by 	people other than their parents.</a:t>
            </a:r>
          </a:p>
          <a:p>
            <a:endParaRPr lang="en-US" dirty="0"/>
          </a:p>
        </p:txBody>
      </p:sp>
    </p:spTree>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Did You Do it?</a:t>
            </a:r>
            <a:endParaRPr lang="en-US" dirty="0"/>
          </a:p>
        </p:txBody>
      </p:sp>
      <p:sp>
        <p:nvSpPr>
          <p:cNvPr id="3" name="Content Placeholder 2"/>
          <p:cNvSpPr>
            <a:spLocks noGrp="1"/>
          </p:cNvSpPr>
          <p:nvPr>
            <p:ph idx="1"/>
          </p:nvPr>
        </p:nvSpPr>
        <p:spPr/>
        <p:txBody>
          <a:bodyPr/>
          <a:lstStyle/>
          <a:p>
            <a:r>
              <a:rPr lang="en-US" dirty="0" smtClean="0"/>
              <a:t>We realized after summer school that these students were looking for positive relationships at school.</a:t>
            </a:r>
          </a:p>
          <a:p>
            <a:r>
              <a:rPr lang="en-US" dirty="0" smtClean="0"/>
              <a:t>They were not successful repeatedly in the traditional school setting. They had fallen into a pattern of behavior that, in many cases, they had inherited from their parents. </a:t>
            </a:r>
            <a:endParaRPr lang="en-US" dirty="0"/>
          </a:p>
        </p:txBody>
      </p:sp>
    </p:spTree>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Did You Do it?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These students were given a clean slate in Eagle Enrichment. </a:t>
            </a:r>
          </a:p>
          <a:p>
            <a:r>
              <a:rPr lang="en-US" dirty="0" smtClean="0"/>
              <a:t>We paired creative, fun activities with their credit recovery. </a:t>
            </a:r>
          </a:p>
          <a:p>
            <a:r>
              <a:rPr lang="en-US" dirty="0" smtClean="0"/>
              <a:t>These students found that they enjoyed painting and creating art.</a:t>
            </a:r>
          </a:p>
          <a:p>
            <a:r>
              <a:rPr lang="en-US" dirty="0" smtClean="0"/>
              <a:t>It also served as a therapeutic time for the students to calm their mind, to talk with their peers, and with adults.</a:t>
            </a:r>
          </a:p>
          <a:p>
            <a:r>
              <a:rPr lang="en-US" dirty="0" smtClean="0"/>
              <a:t>These relationships carried over into the traditional school year. </a:t>
            </a:r>
            <a:endParaRPr lang="en-US" dirty="0"/>
          </a:p>
        </p:txBody>
      </p:sp>
    </p:spTree>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Did It Work?</a:t>
            </a:r>
            <a:endParaRPr lang="en-US" dirty="0"/>
          </a:p>
        </p:txBody>
      </p:sp>
      <p:sp>
        <p:nvSpPr>
          <p:cNvPr id="3" name="Content Placeholder 2"/>
          <p:cNvSpPr>
            <a:spLocks noGrp="1"/>
          </p:cNvSpPr>
          <p:nvPr>
            <p:ph idx="1"/>
          </p:nvPr>
        </p:nvSpPr>
        <p:spPr/>
        <p:txBody>
          <a:bodyPr/>
          <a:lstStyle/>
          <a:p>
            <a:r>
              <a:rPr lang="en-US" dirty="0" smtClean="0"/>
              <a:t>The targeted students needed Credit Recovery to graduate with their class.</a:t>
            </a:r>
          </a:p>
          <a:p>
            <a:r>
              <a:rPr lang="en-US" dirty="0" smtClean="0"/>
              <a:t>The students were given a computer program to make up the content they needed to graduate, but along with the academic work. They would participate once a week in a painting class. </a:t>
            </a:r>
            <a:endParaRPr lang="en-US" dirty="0"/>
          </a:p>
        </p:txBody>
      </p:sp>
    </p:spTree>
  </p:cSld>
  <p:clrMapOvr>
    <a:masterClrMapping/>
  </p:clrMapOvr>
  <p:transition spd="slow">
    <p:fade thruBlk="1"/>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Refined</Template>
  <TotalTime>112551</TotalTime>
  <Words>822</Words>
  <Application>Microsoft Office PowerPoint</Application>
  <PresentationFormat>On-screen Show (4:3)</PresentationFormat>
  <Paragraphs>84</Paragraphs>
  <Slides>19</Slides>
  <Notes>5</Notes>
  <HiddenSlides>0</HiddenSlides>
  <MMClips>2</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Module</vt:lpstr>
      <vt:lpstr>21st CCLC</vt:lpstr>
      <vt:lpstr>Project Overview</vt:lpstr>
      <vt:lpstr>Program Overview</vt:lpstr>
      <vt:lpstr>Program Overview</vt:lpstr>
      <vt:lpstr>What did we do?</vt:lpstr>
      <vt:lpstr>The Power of Expressive Painting</vt:lpstr>
      <vt:lpstr>Why Did You Do it?</vt:lpstr>
      <vt:lpstr>Why Did You Do it?</vt:lpstr>
      <vt:lpstr>How Did It Work?</vt:lpstr>
      <vt:lpstr>How Did it Work?</vt:lpstr>
      <vt:lpstr>What does it look like?</vt:lpstr>
      <vt:lpstr>What Does it Look Like?</vt:lpstr>
      <vt:lpstr>Painting with Mt Comp</vt:lpstr>
      <vt:lpstr>Weekly Painting</vt:lpstr>
      <vt:lpstr>How Did It Impact Learning</vt:lpstr>
      <vt:lpstr>They painting for birthdays, Valentine’s Day, and Presents for their Families.</vt:lpstr>
      <vt:lpstr>We had FUN!</vt:lpstr>
      <vt:lpstr>What Did I learn?</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Margaret Overbey</dc:creator>
  <cp:lastModifiedBy>Misty.Ward</cp:lastModifiedBy>
  <cp:revision>399</cp:revision>
  <dcterms:created xsi:type="dcterms:W3CDTF">2005-08-26T01:16:35Z</dcterms:created>
  <dcterms:modified xsi:type="dcterms:W3CDTF">2020-04-13T19:22:02Z</dcterms:modified>
</cp:coreProperties>
</file>