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58" r:id="rId7"/>
    <p:sldId id="261" r:id="rId8"/>
    <p:sldId id="266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12" autoAdjust="0"/>
  </p:normalViewPr>
  <p:slideViewPr>
    <p:cSldViewPr snapToGrid="0">
      <p:cViewPr varScale="1">
        <p:scale>
          <a:sx n="73" d="100"/>
          <a:sy n="73" d="100"/>
        </p:scale>
        <p:origin x="78" y="9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4/8/2020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o.microsoft.com/fwlink/?linkid=2006808&amp;clcid=0x409" TargetMode="Externa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/>
        </p:blipFill>
        <p:spPr>
          <a:xfrm>
            <a:off x="90" y="1435887"/>
            <a:ext cx="6230657" cy="467299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sz="1600" dirty="0"/>
              <a:t>Tracie Davis</a:t>
            </a:r>
          </a:p>
          <a:p>
            <a:r>
              <a:rPr lang="en-US" sz="1200" dirty="0"/>
              <a:t>Roy G. Eversole</a:t>
            </a:r>
          </a:p>
          <a:p>
            <a:r>
              <a:rPr lang="en-US" sz="1200" dirty="0"/>
              <a:t>Hazard Ind.</a:t>
            </a:r>
          </a:p>
          <a:p>
            <a:endParaRPr lang="ru-RU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Let’s Play!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Learning Tubs vs. paper morning work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An action research project to transform the morning routine for my students.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5731916" y="929748"/>
            <a:ext cx="5820881" cy="5543294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/>
              <a:t>Hands- on vs. Paper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Morning tubs were labeled and accessible.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Morning Tubs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/>
        </p:blipFill>
        <p:spPr>
          <a:xfrm>
            <a:off x="838200" y="1870567"/>
            <a:ext cx="5181600" cy="3886200"/>
          </a:xfr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>
            <a:normAutofit/>
          </a:bodyPr>
          <a:lstStyle/>
          <a:p>
            <a:r>
              <a:rPr lang="en-US" sz="2400" dirty="0"/>
              <a:t>I wanted to change my morning routine for my classroom. My project was to include morning tubs(hands-on) activities for my students 3 days a week.</a:t>
            </a:r>
          </a:p>
          <a:p>
            <a:r>
              <a:rPr lang="en-US" sz="2400" dirty="0"/>
              <a:t>I kept the  traditional paper morning for the other 2 days of the week.</a:t>
            </a:r>
          </a:p>
          <a:p>
            <a:r>
              <a:rPr lang="en-US" sz="2400" dirty="0"/>
              <a:t>Through teacher observations, student products, and surveys, I will the assess the overall success of the project.</a:t>
            </a:r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10" name="Picture Placeholder 9" descr="A close up of a newspaper&#10;&#10;Description automatically generated">
            <a:extLst>
              <a:ext uri="{FF2B5EF4-FFF2-40B4-BE49-F238E27FC236}">
                <a16:creationId xmlns:a16="http://schemas.microsoft.com/office/drawing/2014/main" id="{E55B447D-CE3A-4915-97B6-933FD698938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23688" b="23688"/>
          <a:stretch>
            <a:fillRect/>
          </a:stretch>
        </p:blipFill>
        <p:spPr>
          <a:xfrm>
            <a:off x="5183188" y="1347788"/>
            <a:ext cx="6172200" cy="43307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</p:spPr>
        <p:txBody>
          <a:bodyPr tIns="180000" bIns="108000" anchor="ctr">
            <a:normAutofit/>
          </a:bodyPr>
          <a:lstStyle/>
          <a:p>
            <a:r>
              <a:rPr lang="en-US" dirty="0"/>
              <a:t>I ordered and used this resource from Teachers Pay Teachers.  This is a year-long, theme-based resource that worked well with the materials that I already owned. The majority of the grant money was spent on various materials from a list included in this resource that were ordered from Amazon.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7E5181-A57E-48BF-A8F5-36E1D157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22A858-8C22-4C2D-9C10-96DCEB2E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4726A-1F46-4CEF-8134-592FE328C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 used this resource for paper morning.  This resource mirrors our reading series and is standards based. I purchased this resource through Teachers Pay Teachers as well.</a:t>
            </a:r>
          </a:p>
        </p:txBody>
      </p:sp>
      <p:pic>
        <p:nvPicPr>
          <p:cNvPr id="8" name="Picture Placeholder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0758BD8-23FB-4CBE-89DD-663D184C6E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084" b="24084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8911781-6021-4D18-ABAB-7E8C8614D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Resources</a:t>
            </a:r>
          </a:p>
        </p:txBody>
      </p:sp>
    </p:spTree>
    <p:extLst>
      <p:ext uri="{BB962C8B-B14F-4D97-AF65-F5344CB8AC3E}">
        <p14:creationId xmlns:p14="http://schemas.microsoft.com/office/powerpoint/2010/main" val="1065776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Students have a mission card in their morning tub.  They are working as a table to complete the mission.  Smiles all around!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>
          <a:blip r:embed="rId2"/>
          <a:srcRect/>
          <a:stretch/>
        </p:blipFill>
        <p:spPr>
          <a:xfrm>
            <a:off x="4161042" y="1"/>
            <a:ext cx="7580885" cy="5685664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 descr="Media placeholder">
            <a:extLst>
              <a:ext uri="{FF2B5EF4-FFF2-40B4-BE49-F238E27FC236}">
                <a16:creationId xmlns:a16="http://schemas.microsoft.com/office/drawing/2014/main" id="{7401E5EB-604A-42B4-B9BC-979A2E90F53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AMET, CONSECTETUER ADIPISCING ELIT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D2A0C-51B7-4C46-8FCB-2E66B0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-1600" y="1456510"/>
            <a:ext cx="6052552" cy="453941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Thank you KVEC </a:t>
            </a:r>
            <a:r>
              <a:rPr lang="en-US" dirty="0"/>
              <a:t>!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My project was a success!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dirty="0"/>
              <a:t>Customize this Template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Template Editing Instructions and Feedback</a:t>
            </a:r>
            <a:endParaRPr lang="en-US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Widescreen</PresentationFormat>
  <Paragraphs>34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Let’s Play!</vt:lpstr>
      <vt:lpstr>An action research project to transform the morning routine for my students.</vt:lpstr>
      <vt:lpstr>Morning Tubs</vt:lpstr>
      <vt:lpstr>Resources</vt:lpstr>
      <vt:lpstr>More Resources</vt:lpstr>
      <vt:lpstr>Let’s Play!</vt:lpstr>
      <vt:lpstr>LOREM IPSUM DOLOR SIT AMET, CONSECTETUER ADIPISCING ELIT</vt:lpstr>
      <vt:lpstr>Thank you KVEC !</vt:lpstr>
      <vt:lpstr>Customize this Template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Play!</dc:title>
  <dc:creator/>
  <cp:lastModifiedBy/>
  <cp:revision>2</cp:revision>
  <dcterms:created xsi:type="dcterms:W3CDTF">2020-04-07T15:12:52Z</dcterms:created>
  <dcterms:modified xsi:type="dcterms:W3CDTF">2020-04-08T14:49:01Z</dcterms:modified>
</cp:coreProperties>
</file>