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Lst>
  <p:sldSz cy="5143500" cx="9144000"/>
  <p:notesSz cx="6858000" cy="9144000"/>
  <p:embeddedFontLst>
    <p:embeddedFont>
      <p:font typeface="Playfair Display"/>
      <p:regular r:id="rId45"/>
      <p:bold r:id="rId46"/>
      <p:italic r:id="rId47"/>
      <p:boldItalic r:id="rId48"/>
    </p:embeddedFont>
    <p:embeddedFont>
      <p:font typeface="Montserrat"/>
      <p:regular r:id="rId49"/>
      <p:bold r:id="rId50"/>
      <p:italic r:id="rId51"/>
      <p:boldItalic r:id="rId52"/>
    </p:embeddedFont>
    <p:embeddedFont>
      <p:font typeface="Oswald"/>
      <p:regular r:id="rId53"/>
      <p:bold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font" Target="fonts/PlayfairDisplay-bold.fntdata"/><Relationship Id="rId45" Type="http://schemas.openxmlformats.org/officeDocument/2006/relationships/font" Target="fonts/PlayfairDisplay-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PlayfairDisplay-boldItalic.fntdata"/><Relationship Id="rId47" Type="http://schemas.openxmlformats.org/officeDocument/2006/relationships/font" Target="fonts/PlayfairDisplay-italic.fntdata"/><Relationship Id="rId49" Type="http://schemas.openxmlformats.org/officeDocument/2006/relationships/font" Target="fonts/Montserrat-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Montserrat-italic.fntdata"/><Relationship Id="rId50" Type="http://schemas.openxmlformats.org/officeDocument/2006/relationships/font" Target="fonts/Montserrat-bold.fntdata"/><Relationship Id="rId53" Type="http://schemas.openxmlformats.org/officeDocument/2006/relationships/font" Target="fonts/Oswald-regular.fntdata"/><Relationship Id="rId52" Type="http://schemas.openxmlformats.org/officeDocument/2006/relationships/font" Target="fonts/Montserrat-boldItalic.fntdata"/><Relationship Id="rId11" Type="http://schemas.openxmlformats.org/officeDocument/2006/relationships/slide" Target="slides/slide6.xml"/><Relationship Id="rId10" Type="http://schemas.openxmlformats.org/officeDocument/2006/relationships/slide" Target="slides/slide5.xml"/><Relationship Id="rId54" Type="http://schemas.openxmlformats.org/officeDocument/2006/relationships/font" Target="fonts/Oswald-bold.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 name="Shape 54"/>
        <p:cNvGrpSpPr/>
        <p:nvPr/>
      </p:nvGrpSpPr>
      <p:grpSpPr>
        <a:xfrm>
          <a:off x="0" y="0"/>
          <a:ext cx="0" cy="0"/>
          <a:chOff x="0" y="0"/>
          <a:chExt cx="0" cy="0"/>
        </a:xfrm>
      </p:grpSpPr>
      <p:sp>
        <p:nvSpPr>
          <p:cNvPr id="55" name="Google Shape;55;gc6f972163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gc6f97216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My grant was created for the use of technology in the art room with iPads.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g734ffac268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734ffac268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Google Shape;120;g7344e7ca87_1_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7344e7ca87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 name="Shape 127"/>
        <p:cNvGrpSpPr/>
        <p:nvPr/>
      </p:nvGrpSpPr>
      <p:grpSpPr>
        <a:xfrm>
          <a:off x="0" y="0"/>
          <a:ext cx="0" cy="0"/>
          <a:chOff x="0" y="0"/>
          <a:chExt cx="0" cy="0"/>
        </a:xfrm>
      </p:grpSpPr>
      <p:sp>
        <p:nvSpPr>
          <p:cNvPr id="128" name="Google Shape;128;gc6f972163_0_5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c6f972163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gc6f972163_0_4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c6f972163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Google Shape;142;g7344e7ca87_1_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7344e7ca87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g7344e7ca87_1_1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7344e7ca87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g7344e7ca87_1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7344e7ca87_1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Google Shape;163;g7344e7ca87_1_2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7344e7ca87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g7344e7ca87_1_3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7344e7ca87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7344e7ca87_1_4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7344e7ca87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 name="Shape 61"/>
        <p:cNvGrpSpPr/>
        <p:nvPr/>
      </p:nvGrpSpPr>
      <p:grpSpPr>
        <a:xfrm>
          <a:off x="0" y="0"/>
          <a:ext cx="0" cy="0"/>
          <a:chOff x="0" y="0"/>
          <a:chExt cx="0" cy="0"/>
        </a:xfrm>
      </p:grpSpPr>
      <p:sp>
        <p:nvSpPr>
          <p:cNvPr id="62" name="Google Shape;62;gc6f972163_0_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c6f972163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g7344e7ca87_1_4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7344e7ca87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g7344e7ca87_1_5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7344e7ca87_1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Google Shape;195;g7344e7ca87_1_5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7344e7ca87_1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g7344e7ca87_1_6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7344e7ca87_1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g7344e7ca87_1_6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7344e7ca87_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g7344e7ca87_1_7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7344e7ca87_1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g7344e7ca87_1_8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7344e7ca87_1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g7344e7ca87_1_9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7344e7ca87_1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Google Shape;234;gc6f972163_0_3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c6f972163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g7344e7ca87_1_10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7344e7ca87_1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Google Shape;68;g7344e7ca87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7344e7ca87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g7344e7ca87_1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7344e7ca87_1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g7344e7ca87_1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7344e7ca87_1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Google Shape;261;g7344e7ca87_1_12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7344e7ca87_1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g7344e7ca87_1_14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7344e7ca87_1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 name="Shape 275"/>
        <p:cNvGrpSpPr/>
        <p:nvPr/>
      </p:nvGrpSpPr>
      <p:grpSpPr>
        <a:xfrm>
          <a:off x="0" y="0"/>
          <a:ext cx="0" cy="0"/>
          <a:chOff x="0" y="0"/>
          <a:chExt cx="0" cy="0"/>
        </a:xfrm>
      </p:grpSpPr>
      <p:sp>
        <p:nvSpPr>
          <p:cNvPr id="276" name="Google Shape;276;g7344e7ca87_1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7344e7ca87_1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1" name="Shape 281"/>
        <p:cNvGrpSpPr/>
        <p:nvPr/>
      </p:nvGrpSpPr>
      <p:grpSpPr>
        <a:xfrm>
          <a:off x="0" y="0"/>
          <a:ext cx="0" cy="0"/>
          <a:chOff x="0" y="0"/>
          <a:chExt cx="0" cy="0"/>
        </a:xfrm>
      </p:grpSpPr>
      <p:sp>
        <p:nvSpPr>
          <p:cNvPr id="282" name="Google Shape;282;g7344e7ca87_1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7344e7ca87_1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Google Shape;287;g7344e7ca87_1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7344e7ca87_1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g7344e7ca87_1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7344e7ca87_1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g7344e7ca87_1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7344e7ca87_1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Google Shape;304;g734ffac268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734ffac268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 name="Shape 72"/>
        <p:cNvGrpSpPr/>
        <p:nvPr/>
      </p:nvGrpSpPr>
      <p:grpSpPr>
        <a:xfrm>
          <a:off x="0" y="0"/>
          <a:ext cx="0" cy="0"/>
          <a:chOff x="0" y="0"/>
          <a:chExt cx="0" cy="0"/>
        </a:xfrm>
      </p:grpSpPr>
      <p:sp>
        <p:nvSpPr>
          <p:cNvPr id="73" name="Google Shape;73;gc6f972163_0_1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c6f972163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gc6f972163_0_1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c6f972163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Google Shape;88;gc6f972163_0_2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c6f972163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Google Shape;94;g7344e7ca87_1_10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7344e7ca87_1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gc6f972163_0_3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c6f972163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gc6f972163_0_4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c6f972163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4286250" y="0"/>
            <a:ext cx="723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4358475" y="0"/>
            <a:ext cx="3853200" cy="5143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44250" y="1403850"/>
            <a:ext cx="8455500" cy="2146800"/>
          </a:xfrm>
          <a:prstGeom prst="rect">
            <a:avLst/>
          </a:prstGeom>
          <a:solidFill>
            <a:srgbClr val="FFFFFF"/>
          </a:solidFill>
        </p:spPr>
        <p:txBody>
          <a:bodyPr anchorCtr="0" anchor="ctr" bIns="91425" lIns="91425" spcFirstLastPara="1" rIns="91425" wrap="square" tIns="91425">
            <a:noAutofit/>
          </a:bodyPr>
          <a:lstStyle>
            <a:lvl1pPr lvl="0" algn="ctr">
              <a:spcBef>
                <a:spcPts val="0"/>
              </a:spcBef>
              <a:spcAft>
                <a:spcPts val="0"/>
              </a:spcAft>
              <a:buSzPts val="6800"/>
              <a:buFont typeface="Playfair Display"/>
              <a:buNone/>
              <a:defRPr b="1" sz="6800">
                <a:latin typeface="Playfair Display"/>
                <a:ea typeface="Playfair Display"/>
                <a:cs typeface="Playfair Display"/>
                <a:sym typeface="Playfair Display"/>
              </a:defRPr>
            </a:lvl1pPr>
            <a:lvl2pPr lvl="1" algn="ctr">
              <a:spcBef>
                <a:spcPts val="0"/>
              </a:spcBef>
              <a:spcAft>
                <a:spcPts val="0"/>
              </a:spcAft>
              <a:buSzPts val="6800"/>
              <a:buFont typeface="Playfair Display"/>
              <a:buNone/>
              <a:defRPr b="1" sz="6800">
                <a:latin typeface="Playfair Display"/>
                <a:ea typeface="Playfair Display"/>
                <a:cs typeface="Playfair Display"/>
                <a:sym typeface="Playfair Display"/>
              </a:defRPr>
            </a:lvl2pPr>
            <a:lvl3pPr lvl="2" algn="ctr">
              <a:spcBef>
                <a:spcPts val="0"/>
              </a:spcBef>
              <a:spcAft>
                <a:spcPts val="0"/>
              </a:spcAft>
              <a:buSzPts val="6800"/>
              <a:buFont typeface="Playfair Display"/>
              <a:buNone/>
              <a:defRPr b="1" sz="6800">
                <a:latin typeface="Playfair Display"/>
                <a:ea typeface="Playfair Display"/>
                <a:cs typeface="Playfair Display"/>
                <a:sym typeface="Playfair Display"/>
              </a:defRPr>
            </a:lvl3pPr>
            <a:lvl4pPr lvl="3" algn="ctr">
              <a:spcBef>
                <a:spcPts val="0"/>
              </a:spcBef>
              <a:spcAft>
                <a:spcPts val="0"/>
              </a:spcAft>
              <a:buSzPts val="6800"/>
              <a:buFont typeface="Playfair Display"/>
              <a:buNone/>
              <a:defRPr b="1" sz="6800">
                <a:latin typeface="Playfair Display"/>
                <a:ea typeface="Playfair Display"/>
                <a:cs typeface="Playfair Display"/>
                <a:sym typeface="Playfair Display"/>
              </a:defRPr>
            </a:lvl4pPr>
            <a:lvl5pPr lvl="4" algn="ctr">
              <a:spcBef>
                <a:spcPts val="0"/>
              </a:spcBef>
              <a:spcAft>
                <a:spcPts val="0"/>
              </a:spcAft>
              <a:buSzPts val="6800"/>
              <a:buFont typeface="Playfair Display"/>
              <a:buNone/>
              <a:defRPr b="1" sz="6800">
                <a:latin typeface="Playfair Display"/>
                <a:ea typeface="Playfair Display"/>
                <a:cs typeface="Playfair Display"/>
                <a:sym typeface="Playfair Display"/>
              </a:defRPr>
            </a:lvl5pPr>
            <a:lvl6pPr lvl="5" algn="ctr">
              <a:spcBef>
                <a:spcPts val="0"/>
              </a:spcBef>
              <a:spcAft>
                <a:spcPts val="0"/>
              </a:spcAft>
              <a:buSzPts val="6800"/>
              <a:buFont typeface="Playfair Display"/>
              <a:buNone/>
              <a:defRPr b="1" sz="6800">
                <a:latin typeface="Playfair Display"/>
                <a:ea typeface="Playfair Display"/>
                <a:cs typeface="Playfair Display"/>
                <a:sym typeface="Playfair Display"/>
              </a:defRPr>
            </a:lvl6pPr>
            <a:lvl7pPr lvl="6" algn="ctr">
              <a:spcBef>
                <a:spcPts val="0"/>
              </a:spcBef>
              <a:spcAft>
                <a:spcPts val="0"/>
              </a:spcAft>
              <a:buSzPts val="6800"/>
              <a:buFont typeface="Playfair Display"/>
              <a:buNone/>
              <a:defRPr b="1" sz="6800">
                <a:latin typeface="Playfair Display"/>
                <a:ea typeface="Playfair Display"/>
                <a:cs typeface="Playfair Display"/>
                <a:sym typeface="Playfair Display"/>
              </a:defRPr>
            </a:lvl7pPr>
            <a:lvl8pPr lvl="7" algn="ctr">
              <a:spcBef>
                <a:spcPts val="0"/>
              </a:spcBef>
              <a:spcAft>
                <a:spcPts val="0"/>
              </a:spcAft>
              <a:buSzPts val="6800"/>
              <a:buFont typeface="Playfair Display"/>
              <a:buNone/>
              <a:defRPr b="1" sz="6800">
                <a:latin typeface="Playfair Display"/>
                <a:ea typeface="Playfair Display"/>
                <a:cs typeface="Playfair Display"/>
                <a:sym typeface="Playfair Display"/>
              </a:defRPr>
            </a:lvl8pPr>
            <a:lvl9pPr lvl="8" algn="ctr">
              <a:spcBef>
                <a:spcPts val="0"/>
              </a:spcBef>
              <a:spcAft>
                <a:spcPts val="0"/>
              </a:spcAft>
              <a:buSzPts val="6800"/>
              <a:buFont typeface="Playfair Display"/>
              <a:buNone/>
              <a:defRPr b="1" sz="6800">
                <a:latin typeface="Playfair Display"/>
                <a:ea typeface="Playfair Display"/>
                <a:cs typeface="Playfair Display"/>
                <a:sym typeface="Playfair Display"/>
              </a:defRPr>
            </a:lvl9pPr>
          </a:lstStyle>
          <a:p/>
        </p:txBody>
      </p:sp>
      <p:sp>
        <p:nvSpPr>
          <p:cNvPr id="13" name="Google Shape;13;p2"/>
          <p:cNvSpPr txBox="1"/>
          <p:nvPr>
            <p:ph idx="1" type="subTitle"/>
          </p:nvPr>
        </p:nvSpPr>
        <p:spPr>
          <a:xfrm>
            <a:off x="344250" y="3550650"/>
            <a:ext cx="4910100" cy="577800"/>
          </a:xfrm>
          <a:prstGeom prst="rect">
            <a:avLst/>
          </a:prstGeom>
          <a:solidFill>
            <a:schemeClr val="dk2"/>
          </a:solidFill>
        </p:spPr>
        <p:txBody>
          <a:bodyPr anchorCtr="0" anchor="ctr" bIns="91425" lIns="91425" spcFirstLastPara="1" rIns="91425" wrap="square" tIns="91425">
            <a:noAutofit/>
          </a:bodyPr>
          <a:lstStyle>
            <a:lvl1pPr lv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1pPr>
            <a:lvl2pPr lvl="1">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9pPr>
          </a:lstStyle>
          <a:p/>
        </p:txBody>
      </p:sp>
      <p:sp>
        <p:nvSpPr>
          <p:cNvPr id="14" name="Google Shape;14;p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8" name="Shape 48"/>
        <p:cNvGrpSpPr/>
        <p:nvPr/>
      </p:nvGrpSpPr>
      <p:grpSpPr>
        <a:xfrm>
          <a:off x="0" y="0"/>
          <a:ext cx="0" cy="0"/>
          <a:chOff x="0" y="0"/>
          <a:chExt cx="0" cy="0"/>
        </a:xfrm>
      </p:grpSpPr>
      <p:sp>
        <p:nvSpPr>
          <p:cNvPr id="49" name="Google Shape;49;p11"/>
          <p:cNvSpPr txBox="1"/>
          <p:nvPr>
            <p:ph hasCustomPrompt="1" type="title"/>
          </p:nvPr>
        </p:nvSpPr>
        <p:spPr>
          <a:xfrm>
            <a:off x="311700" y="999925"/>
            <a:ext cx="8520600" cy="2146200"/>
          </a:xfrm>
          <a:prstGeom prst="rect">
            <a:avLst/>
          </a:prstGeom>
        </p:spPr>
        <p:txBody>
          <a:bodyPr anchorCtr="0" anchor="b" bIns="91425" lIns="91425" spcFirstLastPara="1" rIns="91425" wrap="square" tIns="91425">
            <a:noAutofit/>
          </a:bodyPr>
          <a:lstStyle>
            <a:lvl1pPr lvl="0" algn="ctr">
              <a:spcBef>
                <a:spcPts val="0"/>
              </a:spcBef>
              <a:spcAft>
                <a:spcPts val="0"/>
              </a:spcAft>
              <a:buSzPts val="14000"/>
              <a:buFont typeface="Montserrat"/>
              <a:buNone/>
              <a:defRPr sz="14000">
                <a:latin typeface="Montserrat"/>
                <a:ea typeface="Montserrat"/>
                <a:cs typeface="Montserrat"/>
                <a:sym typeface="Montserrat"/>
              </a:defRPr>
            </a:lvl1pPr>
            <a:lvl2pPr lvl="1" algn="ctr">
              <a:spcBef>
                <a:spcPts val="0"/>
              </a:spcBef>
              <a:spcAft>
                <a:spcPts val="0"/>
              </a:spcAft>
              <a:buSzPts val="14000"/>
              <a:buFont typeface="Montserrat"/>
              <a:buNone/>
              <a:defRPr sz="14000">
                <a:latin typeface="Montserrat"/>
                <a:ea typeface="Montserrat"/>
                <a:cs typeface="Montserrat"/>
                <a:sym typeface="Montserrat"/>
              </a:defRPr>
            </a:lvl2pPr>
            <a:lvl3pPr lvl="2" algn="ctr">
              <a:spcBef>
                <a:spcPts val="0"/>
              </a:spcBef>
              <a:spcAft>
                <a:spcPts val="0"/>
              </a:spcAft>
              <a:buSzPts val="14000"/>
              <a:buFont typeface="Montserrat"/>
              <a:buNone/>
              <a:defRPr sz="14000">
                <a:latin typeface="Montserrat"/>
                <a:ea typeface="Montserrat"/>
                <a:cs typeface="Montserrat"/>
                <a:sym typeface="Montserrat"/>
              </a:defRPr>
            </a:lvl3pPr>
            <a:lvl4pPr lvl="3" algn="ctr">
              <a:spcBef>
                <a:spcPts val="0"/>
              </a:spcBef>
              <a:spcAft>
                <a:spcPts val="0"/>
              </a:spcAft>
              <a:buSzPts val="14000"/>
              <a:buFont typeface="Montserrat"/>
              <a:buNone/>
              <a:defRPr sz="14000">
                <a:latin typeface="Montserrat"/>
                <a:ea typeface="Montserrat"/>
                <a:cs typeface="Montserrat"/>
                <a:sym typeface="Montserrat"/>
              </a:defRPr>
            </a:lvl4pPr>
            <a:lvl5pPr lvl="4" algn="ctr">
              <a:spcBef>
                <a:spcPts val="0"/>
              </a:spcBef>
              <a:spcAft>
                <a:spcPts val="0"/>
              </a:spcAft>
              <a:buSzPts val="14000"/>
              <a:buFont typeface="Montserrat"/>
              <a:buNone/>
              <a:defRPr sz="14000">
                <a:latin typeface="Montserrat"/>
                <a:ea typeface="Montserrat"/>
                <a:cs typeface="Montserrat"/>
                <a:sym typeface="Montserrat"/>
              </a:defRPr>
            </a:lvl5pPr>
            <a:lvl6pPr lvl="5" algn="ctr">
              <a:spcBef>
                <a:spcPts val="0"/>
              </a:spcBef>
              <a:spcAft>
                <a:spcPts val="0"/>
              </a:spcAft>
              <a:buSzPts val="14000"/>
              <a:buFont typeface="Montserrat"/>
              <a:buNone/>
              <a:defRPr sz="14000">
                <a:latin typeface="Montserrat"/>
                <a:ea typeface="Montserrat"/>
                <a:cs typeface="Montserrat"/>
                <a:sym typeface="Montserrat"/>
              </a:defRPr>
            </a:lvl6pPr>
            <a:lvl7pPr lvl="6" algn="ctr">
              <a:spcBef>
                <a:spcPts val="0"/>
              </a:spcBef>
              <a:spcAft>
                <a:spcPts val="0"/>
              </a:spcAft>
              <a:buSzPts val="14000"/>
              <a:buFont typeface="Montserrat"/>
              <a:buNone/>
              <a:defRPr sz="14000">
                <a:latin typeface="Montserrat"/>
                <a:ea typeface="Montserrat"/>
                <a:cs typeface="Montserrat"/>
                <a:sym typeface="Montserrat"/>
              </a:defRPr>
            </a:lvl7pPr>
            <a:lvl8pPr lvl="7" algn="ctr">
              <a:spcBef>
                <a:spcPts val="0"/>
              </a:spcBef>
              <a:spcAft>
                <a:spcPts val="0"/>
              </a:spcAft>
              <a:buSzPts val="14000"/>
              <a:buFont typeface="Montserrat"/>
              <a:buNone/>
              <a:defRPr sz="14000">
                <a:latin typeface="Montserrat"/>
                <a:ea typeface="Montserrat"/>
                <a:cs typeface="Montserrat"/>
                <a:sym typeface="Montserrat"/>
              </a:defRPr>
            </a:lvl8pPr>
            <a:lvl9pPr lvl="8"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50" name="Google Shape;50;p11"/>
          <p:cNvSpPr txBox="1"/>
          <p:nvPr>
            <p:ph idx="1" type="body"/>
          </p:nvPr>
        </p:nvSpPr>
        <p:spPr>
          <a:xfrm>
            <a:off x="311700" y="32284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highlight>
                  <a:schemeClr val="dk1"/>
                </a:highlight>
              </a:defRPr>
            </a:lvl1pPr>
            <a:lvl2pPr indent="-317500" lvl="1" marL="914400" algn="ctr">
              <a:spcBef>
                <a:spcPts val="1600"/>
              </a:spcBef>
              <a:spcAft>
                <a:spcPts val="0"/>
              </a:spcAft>
              <a:buSzPts val="1400"/>
              <a:buChar char="○"/>
              <a:defRPr>
                <a:highlight>
                  <a:schemeClr val="dk1"/>
                </a:highlight>
              </a:defRPr>
            </a:lvl2pPr>
            <a:lvl3pPr indent="-317500" lvl="2" marL="1371600" algn="ctr">
              <a:spcBef>
                <a:spcPts val="1600"/>
              </a:spcBef>
              <a:spcAft>
                <a:spcPts val="0"/>
              </a:spcAft>
              <a:buSzPts val="1400"/>
              <a:buChar char="■"/>
              <a:defRPr>
                <a:highlight>
                  <a:schemeClr val="dk1"/>
                </a:highlight>
              </a:defRPr>
            </a:lvl3pPr>
            <a:lvl4pPr indent="-317500" lvl="3" marL="1828800" algn="ctr">
              <a:spcBef>
                <a:spcPts val="1600"/>
              </a:spcBef>
              <a:spcAft>
                <a:spcPts val="0"/>
              </a:spcAft>
              <a:buSzPts val="1400"/>
              <a:buChar char="●"/>
              <a:defRPr>
                <a:highlight>
                  <a:schemeClr val="dk1"/>
                </a:highlight>
              </a:defRPr>
            </a:lvl4pPr>
            <a:lvl5pPr indent="-317500" lvl="4" marL="2286000" algn="ctr">
              <a:spcBef>
                <a:spcPts val="1600"/>
              </a:spcBef>
              <a:spcAft>
                <a:spcPts val="0"/>
              </a:spcAft>
              <a:buSzPts val="1400"/>
              <a:buChar char="○"/>
              <a:defRPr>
                <a:highlight>
                  <a:schemeClr val="dk1"/>
                </a:highlight>
              </a:defRPr>
            </a:lvl5pPr>
            <a:lvl6pPr indent="-317500" lvl="5" marL="2743200" algn="ctr">
              <a:spcBef>
                <a:spcPts val="1600"/>
              </a:spcBef>
              <a:spcAft>
                <a:spcPts val="0"/>
              </a:spcAft>
              <a:buSzPts val="1400"/>
              <a:buChar char="■"/>
              <a:defRPr>
                <a:highlight>
                  <a:schemeClr val="dk1"/>
                </a:highlight>
              </a:defRPr>
            </a:lvl6pPr>
            <a:lvl7pPr indent="-317500" lvl="6" marL="3200400" algn="ctr">
              <a:spcBef>
                <a:spcPts val="1600"/>
              </a:spcBef>
              <a:spcAft>
                <a:spcPts val="0"/>
              </a:spcAft>
              <a:buSzPts val="1400"/>
              <a:buChar char="●"/>
              <a:defRPr>
                <a:highlight>
                  <a:schemeClr val="dk1"/>
                </a:highlight>
              </a:defRPr>
            </a:lvl7pPr>
            <a:lvl8pPr indent="-317500" lvl="7" marL="3657600" algn="ctr">
              <a:spcBef>
                <a:spcPts val="1600"/>
              </a:spcBef>
              <a:spcAft>
                <a:spcPts val="0"/>
              </a:spcAft>
              <a:buSzPts val="1400"/>
              <a:buChar char="○"/>
              <a:defRPr>
                <a:highlight>
                  <a:schemeClr val="dk1"/>
                </a:highlight>
              </a:defRPr>
            </a:lvl8pPr>
            <a:lvl9pPr indent="-317500" lvl="8" marL="4114800" algn="ctr">
              <a:spcBef>
                <a:spcPts val="1600"/>
              </a:spcBef>
              <a:spcAft>
                <a:spcPts val="1600"/>
              </a:spcAft>
              <a:buSzPts val="1400"/>
              <a:buChar char="■"/>
              <a:defRPr>
                <a:highlight>
                  <a:schemeClr val="dk1"/>
                </a:highlight>
              </a:defRPr>
            </a:lvl9pPr>
          </a:lstStyle>
          <a:p/>
        </p:txBody>
      </p:sp>
      <p:sp>
        <p:nvSpPr>
          <p:cNvPr id="51" name="Google Shape;51;p11"/>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2" name="Shape 52"/>
        <p:cNvGrpSpPr/>
        <p:nvPr/>
      </p:nvGrpSpPr>
      <p:grpSpPr>
        <a:xfrm>
          <a:off x="0" y="0"/>
          <a:ext cx="0" cy="0"/>
          <a:chOff x="0" y="0"/>
          <a:chExt cx="0" cy="0"/>
        </a:xfrm>
      </p:grpSpPr>
      <p:sp>
        <p:nvSpPr>
          <p:cNvPr id="53" name="Google Shape;53;p1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accent5"/>
        </a:solidFill>
      </p:bgPr>
    </p:bg>
    <p:spTree>
      <p:nvGrpSpPr>
        <p:cNvPr id="15" name="Shape 15"/>
        <p:cNvGrpSpPr/>
        <p:nvPr/>
      </p:nvGrpSpPr>
      <p:grpSpPr>
        <a:xfrm>
          <a:off x="0" y="0"/>
          <a:ext cx="0" cy="0"/>
          <a:chOff x="0" y="0"/>
          <a:chExt cx="0" cy="0"/>
        </a:xfrm>
      </p:grpSpPr>
      <p:sp>
        <p:nvSpPr>
          <p:cNvPr id="16" name="Google Shape;16;p3"/>
          <p:cNvSpPr/>
          <p:nvPr/>
        </p:nvSpPr>
        <p:spPr>
          <a:xfrm rot="5400000">
            <a:off x="4550700" y="-498600"/>
            <a:ext cx="42600" cy="84558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txBox="1"/>
          <p:nvPr>
            <p:ph type="title"/>
          </p:nvPr>
        </p:nvSpPr>
        <p:spPr>
          <a:xfrm>
            <a:off x="344250" y="1403850"/>
            <a:ext cx="8455500" cy="2146800"/>
          </a:xfrm>
          <a:prstGeom prst="rect">
            <a:avLst/>
          </a:prstGeom>
          <a:solidFill>
            <a:srgbClr val="FFFFFF"/>
          </a:solidFill>
        </p:spPr>
        <p:txBody>
          <a:bodyPr anchorCtr="0" anchor="ctr" bIns="91425" lIns="91425" spcFirstLastPara="1" rIns="91425" wrap="square" tIns="91425">
            <a:noAutofit/>
          </a:bodyPr>
          <a:lstStyle>
            <a:lvl1pPr lvl="0" algn="ctr">
              <a:spcBef>
                <a:spcPts val="0"/>
              </a:spcBef>
              <a:spcAft>
                <a:spcPts val="0"/>
              </a:spcAft>
              <a:buSzPts val="4800"/>
              <a:buFont typeface="Playfair Display"/>
              <a:buNone/>
              <a:defRPr b="1" sz="4800">
                <a:latin typeface="Playfair Display"/>
                <a:ea typeface="Playfair Display"/>
                <a:cs typeface="Playfair Display"/>
                <a:sym typeface="Playfair Display"/>
              </a:defRPr>
            </a:lvl1pPr>
            <a:lvl2pPr lvl="1" algn="ctr">
              <a:spcBef>
                <a:spcPts val="0"/>
              </a:spcBef>
              <a:spcAft>
                <a:spcPts val="0"/>
              </a:spcAft>
              <a:buSzPts val="4800"/>
              <a:buFont typeface="Playfair Display"/>
              <a:buNone/>
              <a:defRPr b="1" sz="4800">
                <a:latin typeface="Playfair Display"/>
                <a:ea typeface="Playfair Display"/>
                <a:cs typeface="Playfair Display"/>
                <a:sym typeface="Playfair Display"/>
              </a:defRPr>
            </a:lvl2pPr>
            <a:lvl3pPr lvl="2" algn="ctr">
              <a:spcBef>
                <a:spcPts val="0"/>
              </a:spcBef>
              <a:spcAft>
                <a:spcPts val="0"/>
              </a:spcAft>
              <a:buSzPts val="4800"/>
              <a:buFont typeface="Playfair Display"/>
              <a:buNone/>
              <a:defRPr b="1" sz="4800">
                <a:latin typeface="Playfair Display"/>
                <a:ea typeface="Playfair Display"/>
                <a:cs typeface="Playfair Display"/>
                <a:sym typeface="Playfair Display"/>
              </a:defRPr>
            </a:lvl3pPr>
            <a:lvl4pPr lvl="3" algn="ctr">
              <a:spcBef>
                <a:spcPts val="0"/>
              </a:spcBef>
              <a:spcAft>
                <a:spcPts val="0"/>
              </a:spcAft>
              <a:buSzPts val="4800"/>
              <a:buFont typeface="Playfair Display"/>
              <a:buNone/>
              <a:defRPr b="1" sz="4800">
                <a:latin typeface="Playfair Display"/>
                <a:ea typeface="Playfair Display"/>
                <a:cs typeface="Playfair Display"/>
                <a:sym typeface="Playfair Display"/>
              </a:defRPr>
            </a:lvl4pPr>
            <a:lvl5pPr lvl="4" algn="ctr">
              <a:spcBef>
                <a:spcPts val="0"/>
              </a:spcBef>
              <a:spcAft>
                <a:spcPts val="0"/>
              </a:spcAft>
              <a:buSzPts val="4800"/>
              <a:buFont typeface="Playfair Display"/>
              <a:buNone/>
              <a:defRPr b="1" sz="4800">
                <a:latin typeface="Playfair Display"/>
                <a:ea typeface="Playfair Display"/>
                <a:cs typeface="Playfair Display"/>
                <a:sym typeface="Playfair Display"/>
              </a:defRPr>
            </a:lvl5pPr>
            <a:lvl6pPr lvl="5" algn="ctr">
              <a:spcBef>
                <a:spcPts val="0"/>
              </a:spcBef>
              <a:spcAft>
                <a:spcPts val="0"/>
              </a:spcAft>
              <a:buSzPts val="4800"/>
              <a:buFont typeface="Playfair Display"/>
              <a:buNone/>
              <a:defRPr b="1" sz="4800">
                <a:latin typeface="Playfair Display"/>
                <a:ea typeface="Playfair Display"/>
                <a:cs typeface="Playfair Display"/>
                <a:sym typeface="Playfair Display"/>
              </a:defRPr>
            </a:lvl6pPr>
            <a:lvl7pPr lvl="6" algn="ctr">
              <a:spcBef>
                <a:spcPts val="0"/>
              </a:spcBef>
              <a:spcAft>
                <a:spcPts val="0"/>
              </a:spcAft>
              <a:buSzPts val="4800"/>
              <a:buFont typeface="Playfair Display"/>
              <a:buNone/>
              <a:defRPr b="1" sz="4800">
                <a:latin typeface="Playfair Display"/>
                <a:ea typeface="Playfair Display"/>
                <a:cs typeface="Playfair Display"/>
                <a:sym typeface="Playfair Display"/>
              </a:defRPr>
            </a:lvl7pPr>
            <a:lvl8pPr lvl="7" algn="ctr">
              <a:spcBef>
                <a:spcPts val="0"/>
              </a:spcBef>
              <a:spcAft>
                <a:spcPts val="0"/>
              </a:spcAft>
              <a:buSzPts val="4800"/>
              <a:buFont typeface="Playfair Display"/>
              <a:buNone/>
              <a:defRPr b="1" sz="4800">
                <a:latin typeface="Playfair Display"/>
                <a:ea typeface="Playfair Display"/>
                <a:cs typeface="Playfair Display"/>
                <a:sym typeface="Playfair Display"/>
              </a:defRPr>
            </a:lvl8pPr>
            <a:lvl9pPr lvl="8" algn="ctr">
              <a:spcBef>
                <a:spcPts val="0"/>
              </a:spcBef>
              <a:spcAft>
                <a:spcPts val="0"/>
              </a:spcAft>
              <a:buSzPts val="4800"/>
              <a:buFont typeface="Playfair Display"/>
              <a:buNone/>
              <a:defRPr b="1" sz="4800">
                <a:latin typeface="Playfair Display"/>
                <a:ea typeface="Playfair Display"/>
                <a:cs typeface="Playfair Display"/>
                <a:sym typeface="Playfair Display"/>
              </a:defRPr>
            </a:lvl9pPr>
          </a:lstStyle>
          <a:p/>
        </p:txBody>
      </p:sp>
      <p:sp>
        <p:nvSpPr>
          <p:cNvPr id="18" name="Google Shape;18;p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9" name="Shape 19"/>
        <p:cNvGrpSpPr/>
        <p:nvPr/>
      </p:nvGrpSpPr>
      <p:grpSpPr>
        <a:xfrm>
          <a:off x="0" y="0"/>
          <a:ext cx="0" cy="0"/>
          <a:chOff x="0" y="0"/>
          <a:chExt cx="0" cy="0"/>
        </a:xfrm>
      </p:grpSpPr>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1" name="Google Shape;21;p4"/>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2" name="Google Shape;22;p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5" name="Google Shape;25;p5"/>
          <p:cNvSpPr txBox="1"/>
          <p:nvPr>
            <p:ph idx="1" type="body"/>
          </p:nvPr>
        </p:nvSpPr>
        <p:spPr>
          <a:xfrm>
            <a:off x="311700" y="1234050"/>
            <a:ext cx="3999900" cy="33348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6" name="Google Shape;26;p5"/>
          <p:cNvSpPr txBox="1"/>
          <p:nvPr>
            <p:ph idx="2" type="body"/>
          </p:nvPr>
        </p:nvSpPr>
        <p:spPr>
          <a:xfrm>
            <a:off x="4832400" y="1234050"/>
            <a:ext cx="3999900" cy="33348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0" name="Google Shape;30;p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Google Shape;34;p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3"/>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p:txBody>
      </p:sp>
      <p:sp>
        <p:nvSpPr>
          <p:cNvPr id="37" name="Google Shape;37;p8"/>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chemeClr val="dk2"/>
            </a:solidFill>
            <a:prstDash val="solid"/>
            <a:round/>
            <a:headEnd len="sm" w="sm" type="none"/>
            <a:tailEnd len="sm" w="sm" type="none"/>
          </a:ln>
        </p:spPr>
      </p:cxnSp>
      <p:sp>
        <p:nvSpPr>
          <p:cNvPr id="41" name="Google Shape;41;p9"/>
          <p:cNvSpPr txBox="1"/>
          <p:nvPr>
            <p:ph type="title"/>
          </p:nvPr>
        </p:nvSpPr>
        <p:spPr>
          <a:xfrm>
            <a:off x="265500" y="1081675"/>
            <a:ext cx="4045200" cy="17862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9214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highlight>
                  <a:schemeClr val="lt1"/>
                </a:highlight>
              </a:defRPr>
            </a:lvl1pPr>
            <a:lvl2pPr indent="-317500" lvl="1" marL="914400">
              <a:spcBef>
                <a:spcPts val="1600"/>
              </a:spcBef>
              <a:spcAft>
                <a:spcPts val="0"/>
              </a:spcAft>
              <a:buSzPts val="1400"/>
              <a:buChar char="○"/>
              <a:defRPr>
                <a:highlight>
                  <a:schemeClr val="lt1"/>
                </a:highlight>
              </a:defRPr>
            </a:lvl2pPr>
            <a:lvl3pPr indent="-317500" lvl="2" marL="1371600">
              <a:spcBef>
                <a:spcPts val="1600"/>
              </a:spcBef>
              <a:spcAft>
                <a:spcPts val="0"/>
              </a:spcAft>
              <a:buSzPts val="1400"/>
              <a:buChar char="■"/>
              <a:defRPr>
                <a:highlight>
                  <a:schemeClr val="lt1"/>
                </a:highlight>
              </a:defRPr>
            </a:lvl3pPr>
            <a:lvl4pPr indent="-317500" lvl="3" marL="1828800">
              <a:spcBef>
                <a:spcPts val="1600"/>
              </a:spcBef>
              <a:spcAft>
                <a:spcPts val="0"/>
              </a:spcAft>
              <a:buSzPts val="1400"/>
              <a:buChar char="●"/>
              <a:defRPr>
                <a:highlight>
                  <a:schemeClr val="lt1"/>
                </a:highlight>
              </a:defRPr>
            </a:lvl4pPr>
            <a:lvl5pPr indent="-317500" lvl="4" marL="2286000">
              <a:spcBef>
                <a:spcPts val="1600"/>
              </a:spcBef>
              <a:spcAft>
                <a:spcPts val="0"/>
              </a:spcAft>
              <a:buSzPts val="1400"/>
              <a:buChar char="○"/>
              <a:defRPr>
                <a:highlight>
                  <a:schemeClr val="lt1"/>
                </a:highlight>
              </a:defRPr>
            </a:lvl5pPr>
            <a:lvl6pPr indent="-317500" lvl="5" marL="2743200">
              <a:spcBef>
                <a:spcPts val="1600"/>
              </a:spcBef>
              <a:spcAft>
                <a:spcPts val="0"/>
              </a:spcAft>
              <a:buSzPts val="1400"/>
              <a:buChar char="■"/>
              <a:defRPr>
                <a:highlight>
                  <a:schemeClr val="lt1"/>
                </a:highlight>
              </a:defRPr>
            </a:lvl6pPr>
            <a:lvl7pPr indent="-317500" lvl="6" marL="3200400">
              <a:spcBef>
                <a:spcPts val="1600"/>
              </a:spcBef>
              <a:spcAft>
                <a:spcPts val="0"/>
              </a:spcAft>
              <a:buSzPts val="1400"/>
              <a:buChar char="●"/>
              <a:defRPr>
                <a:highlight>
                  <a:schemeClr val="lt1"/>
                </a:highlight>
              </a:defRPr>
            </a:lvl7pPr>
            <a:lvl8pPr indent="-317500" lvl="7" marL="3657600">
              <a:spcBef>
                <a:spcPts val="1600"/>
              </a:spcBef>
              <a:spcAft>
                <a:spcPts val="0"/>
              </a:spcAft>
              <a:buSzPts val="1400"/>
              <a:buChar char="○"/>
              <a:defRPr>
                <a:highlight>
                  <a:schemeClr val="lt1"/>
                </a:highlight>
              </a:defRPr>
            </a:lvl8pPr>
            <a:lvl9pPr indent="-317500" lvl="8" marL="4114800">
              <a:spcBef>
                <a:spcPts val="1600"/>
              </a:spcBef>
              <a:spcAft>
                <a:spcPts val="1600"/>
              </a:spcAft>
              <a:buSzPts val="1400"/>
              <a:buChar char="■"/>
              <a:defRPr>
                <a:highlight>
                  <a:schemeClr val="lt1"/>
                </a:highlight>
              </a:defRPr>
            </a:lvl9pPr>
          </a:lstStyle>
          <a:p/>
        </p:txBody>
      </p:sp>
      <p:sp>
        <p:nvSpPr>
          <p:cNvPr id="44" name="Google Shape;44;p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highlight>
                  <a:schemeClr val="dk1"/>
                </a:highlight>
              </a:defRPr>
            </a:lvl1pPr>
          </a:lstStyle>
          <a:p/>
        </p:txBody>
      </p:sp>
      <p:sp>
        <p:nvSpPr>
          <p:cNvPr id="47" name="Google Shape;47;p1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pop">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p:txBody>
      </p:sp>
      <p:sp>
        <p:nvSpPr>
          <p:cNvPr id="7" name="Google Shape;7;p1"/>
          <p:cNvSpPr txBox="1"/>
          <p:nvPr>
            <p:ph idx="1" type="body"/>
          </p:nvPr>
        </p:nvSpPr>
        <p:spPr>
          <a:xfrm>
            <a:off x="311700" y="1234075"/>
            <a:ext cx="8520600" cy="33348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indent="-317500" lvl="1" marL="9144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indent="-317500" lvl="2" marL="13716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indent="-317500" lvl="3" marL="18288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indent="-317500" lvl="4" marL="22860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indent="-317500" lvl="5" marL="27432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indent="-317500" lvl="6" marL="32004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indent="-317500" lvl="7" marL="36576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indent="-317500" lvl="8" marL="4114800">
              <a:lnSpc>
                <a:spcPct val="115000"/>
              </a:lnSpc>
              <a:spcBef>
                <a:spcPts val="1600"/>
              </a:spcBef>
              <a:spcAft>
                <a:spcPts val="160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Playfair Display"/>
                <a:ea typeface="Playfair Display"/>
                <a:cs typeface="Playfair Display"/>
                <a:sym typeface="Playfair Display"/>
              </a:defRPr>
            </a:lvl1pPr>
            <a:lvl2pPr lvl="1" algn="r">
              <a:buNone/>
              <a:defRPr sz="1000">
                <a:solidFill>
                  <a:schemeClr val="dk2"/>
                </a:solidFill>
                <a:latin typeface="Playfair Display"/>
                <a:ea typeface="Playfair Display"/>
                <a:cs typeface="Playfair Display"/>
                <a:sym typeface="Playfair Display"/>
              </a:defRPr>
            </a:lvl2pPr>
            <a:lvl3pPr lvl="2" algn="r">
              <a:buNone/>
              <a:defRPr sz="1000">
                <a:solidFill>
                  <a:schemeClr val="dk2"/>
                </a:solidFill>
                <a:latin typeface="Playfair Display"/>
                <a:ea typeface="Playfair Display"/>
                <a:cs typeface="Playfair Display"/>
                <a:sym typeface="Playfair Display"/>
              </a:defRPr>
            </a:lvl3pPr>
            <a:lvl4pPr lvl="3" algn="r">
              <a:buNone/>
              <a:defRPr sz="1000">
                <a:solidFill>
                  <a:schemeClr val="dk2"/>
                </a:solidFill>
                <a:latin typeface="Playfair Display"/>
                <a:ea typeface="Playfair Display"/>
                <a:cs typeface="Playfair Display"/>
                <a:sym typeface="Playfair Display"/>
              </a:defRPr>
            </a:lvl4pPr>
            <a:lvl5pPr lvl="4" algn="r">
              <a:buNone/>
              <a:defRPr sz="1000">
                <a:solidFill>
                  <a:schemeClr val="dk2"/>
                </a:solidFill>
                <a:latin typeface="Playfair Display"/>
                <a:ea typeface="Playfair Display"/>
                <a:cs typeface="Playfair Display"/>
                <a:sym typeface="Playfair Display"/>
              </a:defRPr>
            </a:lvl5pPr>
            <a:lvl6pPr lvl="5" algn="r">
              <a:buNone/>
              <a:defRPr sz="1000">
                <a:solidFill>
                  <a:schemeClr val="dk2"/>
                </a:solidFill>
                <a:latin typeface="Playfair Display"/>
                <a:ea typeface="Playfair Display"/>
                <a:cs typeface="Playfair Display"/>
                <a:sym typeface="Playfair Display"/>
              </a:defRPr>
            </a:lvl6pPr>
            <a:lvl7pPr lvl="6" algn="r">
              <a:buNone/>
              <a:defRPr sz="1000">
                <a:solidFill>
                  <a:schemeClr val="dk2"/>
                </a:solidFill>
                <a:latin typeface="Playfair Display"/>
                <a:ea typeface="Playfair Display"/>
                <a:cs typeface="Playfair Display"/>
                <a:sym typeface="Playfair Display"/>
              </a:defRPr>
            </a:lvl7pPr>
            <a:lvl8pPr lvl="7" algn="r">
              <a:buNone/>
              <a:defRPr sz="1000">
                <a:solidFill>
                  <a:schemeClr val="dk2"/>
                </a:solidFill>
                <a:latin typeface="Playfair Display"/>
                <a:ea typeface="Playfair Display"/>
                <a:cs typeface="Playfair Display"/>
                <a:sym typeface="Playfair Display"/>
              </a:defRPr>
            </a:lvl8pPr>
            <a:lvl9pPr lvl="8" algn="r">
              <a:buNone/>
              <a:defRPr sz="1000">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39.png"/><Relationship Id="rId4" Type="http://schemas.openxmlformats.org/officeDocument/2006/relationships/image" Target="../media/image7.png"/><Relationship Id="rId5"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9.png"/><Relationship Id="rId5"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5.jpg"/><Relationship Id="rId4" Type="http://schemas.openxmlformats.org/officeDocument/2006/relationships/image" Target="../media/image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42.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21.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44.png"/><Relationship Id="rId4" Type="http://schemas.openxmlformats.org/officeDocument/2006/relationships/image" Target="../media/image50.png"/><Relationship Id="rId5" Type="http://schemas.openxmlformats.org/officeDocument/2006/relationships/image" Target="../media/image5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41.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23.jpg"/><Relationship Id="rId4" Type="http://schemas.openxmlformats.org/officeDocument/2006/relationships/image" Target="../media/image34.png"/><Relationship Id="rId5" Type="http://schemas.openxmlformats.org/officeDocument/2006/relationships/image" Target="../media/image2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36.png"/><Relationship Id="rId4" Type="http://schemas.openxmlformats.org/officeDocument/2006/relationships/image" Target="../media/image35.png"/><Relationship Id="rId5"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30.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 Id="rId3" Type="http://schemas.openxmlformats.org/officeDocument/2006/relationships/image" Target="../media/image4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37.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5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56.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4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5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4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24.png"/><Relationship Id="rId5"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27.png"/><Relationship Id="rId5"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0.jp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 name="Shape 57"/>
        <p:cNvGrpSpPr/>
        <p:nvPr/>
      </p:nvGrpSpPr>
      <p:grpSpPr>
        <a:xfrm>
          <a:off x="0" y="0"/>
          <a:ext cx="0" cy="0"/>
          <a:chOff x="0" y="0"/>
          <a:chExt cx="0" cy="0"/>
        </a:xfrm>
      </p:grpSpPr>
      <p:sp>
        <p:nvSpPr>
          <p:cNvPr id="58" name="Google Shape;58;p13"/>
          <p:cNvSpPr txBox="1"/>
          <p:nvPr>
            <p:ph idx="4294967295" type="title"/>
          </p:nvPr>
        </p:nvSpPr>
        <p:spPr>
          <a:xfrm>
            <a:off x="4418100" y="1680900"/>
            <a:ext cx="3204000" cy="2527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4800">
                <a:solidFill>
                  <a:schemeClr val="accent1"/>
                </a:solidFill>
              </a:rPr>
              <a:t>Merging Pixels  </a:t>
            </a:r>
            <a:endParaRPr sz="4800">
              <a:solidFill>
                <a:schemeClr val="accent1"/>
              </a:solidFill>
            </a:endParaRPr>
          </a:p>
          <a:p>
            <a:pPr indent="0" lvl="0" marL="0" rtl="0" algn="l">
              <a:spcBef>
                <a:spcPts val="0"/>
              </a:spcBef>
              <a:spcAft>
                <a:spcPts val="0"/>
              </a:spcAft>
              <a:buNone/>
            </a:pPr>
            <a:r>
              <a:rPr lang="en" sz="4800">
                <a:solidFill>
                  <a:schemeClr val="accent1"/>
                </a:solidFill>
              </a:rPr>
              <a:t>&amp;</a:t>
            </a:r>
            <a:endParaRPr sz="4800">
              <a:solidFill>
                <a:schemeClr val="accent1"/>
              </a:solidFill>
            </a:endParaRPr>
          </a:p>
          <a:p>
            <a:pPr indent="0" lvl="0" marL="0" rtl="0" algn="l">
              <a:spcBef>
                <a:spcPts val="0"/>
              </a:spcBef>
              <a:spcAft>
                <a:spcPts val="0"/>
              </a:spcAft>
              <a:buNone/>
            </a:pPr>
            <a:r>
              <a:rPr lang="en" sz="4800">
                <a:solidFill>
                  <a:schemeClr val="accent1"/>
                </a:solidFill>
              </a:rPr>
              <a:t>Paint</a:t>
            </a:r>
            <a:endParaRPr sz="4800">
              <a:solidFill>
                <a:schemeClr val="accent1"/>
              </a:solidFill>
            </a:endParaRPr>
          </a:p>
        </p:txBody>
      </p:sp>
      <p:sp>
        <p:nvSpPr>
          <p:cNvPr id="59" name="Google Shape;59;p13"/>
          <p:cNvSpPr txBox="1"/>
          <p:nvPr>
            <p:ph idx="4294967295" type="subTitle"/>
          </p:nvPr>
        </p:nvSpPr>
        <p:spPr>
          <a:xfrm>
            <a:off x="4418100" y="4208700"/>
            <a:ext cx="4489500" cy="430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Jennifer Spade • Blazer HS</a:t>
            </a:r>
            <a:r>
              <a:rPr lang="en"/>
              <a:t> •</a:t>
            </a:r>
            <a:r>
              <a:rPr lang="en"/>
              <a:t> Ashland,KY</a:t>
            </a:r>
            <a:endParaRPr/>
          </a:p>
        </p:txBody>
      </p:sp>
      <p:pic>
        <p:nvPicPr>
          <p:cNvPr id="60" name="Google Shape;60;p13"/>
          <p:cNvPicPr preferRelativeResize="0"/>
          <p:nvPr/>
        </p:nvPicPr>
        <p:blipFill>
          <a:blip r:embed="rId3">
            <a:alphaModFix/>
          </a:blip>
          <a:stretch>
            <a:fillRect/>
          </a:stretch>
        </p:blipFill>
        <p:spPr>
          <a:xfrm>
            <a:off x="152400" y="152400"/>
            <a:ext cx="3225798" cy="483869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 name="Shape 117"/>
        <p:cNvGrpSpPr/>
        <p:nvPr/>
      </p:nvGrpSpPr>
      <p:grpSpPr>
        <a:xfrm>
          <a:off x="0" y="0"/>
          <a:ext cx="0" cy="0"/>
          <a:chOff x="0" y="0"/>
          <a:chExt cx="0" cy="0"/>
        </a:xfrm>
      </p:grpSpPr>
      <p:pic>
        <p:nvPicPr>
          <p:cNvPr id="118" name="Google Shape;118;p22"/>
          <p:cNvPicPr preferRelativeResize="0"/>
          <p:nvPr/>
        </p:nvPicPr>
        <p:blipFill>
          <a:blip r:embed="rId3">
            <a:alphaModFix/>
          </a:blip>
          <a:stretch>
            <a:fillRect/>
          </a:stretch>
        </p:blipFill>
        <p:spPr>
          <a:xfrm>
            <a:off x="910450" y="-19600"/>
            <a:ext cx="7243950" cy="5273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 name="Shape 122"/>
        <p:cNvGrpSpPr/>
        <p:nvPr/>
      </p:nvGrpSpPr>
      <p:grpSpPr>
        <a:xfrm>
          <a:off x="0" y="0"/>
          <a:ext cx="0" cy="0"/>
          <a:chOff x="0" y="0"/>
          <a:chExt cx="0" cy="0"/>
        </a:xfrm>
      </p:grpSpPr>
      <p:sp>
        <p:nvSpPr>
          <p:cNvPr id="123" name="Google Shape;123;p23"/>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Project #2 </a:t>
            </a:r>
            <a:endParaRPr/>
          </a:p>
          <a:p>
            <a:pPr indent="0" lvl="0" marL="0" rtl="0" algn="l">
              <a:spcBef>
                <a:spcPts val="0"/>
              </a:spcBef>
              <a:spcAft>
                <a:spcPts val="0"/>
              </a:spcAft>
              <a:buNone/>
            </a:pPr>
            <a:r>
              <a:rPr lang="en"/>
              <a:t>LOGO DESIGN</a:t>
            </a:r>
            <a:endParaRPr/>
          </a:p>
        </p:txBody>
      </p:sp>
      <p:sp>
        <p:nvSpPr>
          <p:cNvPr id="124" name="Google Shape;124;p23"/>
          <p:cNvSpPr txBox="1"/>
          <p:nvPr/>
        </p:nvSpPr>
        <p:spPr>
          <a:xfrm>
            <a:off x="759400" y="3755925"/>
            <a:ext cx="5396400" cy="629700"/>
          </a:xfrm>
          <a:prstGeom prst="rect">
            <a:avLst/>
          </a:prstGeom>
          <a:noFill/>
          <a:ln>
            <a:noFill/>
          </a:ln>
          <a:effectLst>
            <a:outerShdw blurRad="57150" rotWithShape="0" algn="bl" dir="5400000" dist="19050">
              <a:srgbClr val="000000">
                <a:alpha val="50000"/>
              </a:srgbClr>
            </a:outerShdw>
            <a:reflection blurRad="0" dir="5400000" dist="38100" endA="0" fadeDir="5400012" kx="0" rotWithShape="0" algn="bl" stPos="0" sy="-100000" ky="0"/>
          </a:effectLst>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Playfair Display"/>
              <a:ea typeface="Playfair Display"/>
              <a:cs typeface="Playfair Display"/>
              <a:sym typeface="Playfair Display"/>
            </a:endParaRPr>
          </a:p>
        </p:txBody>
      </p:sp>
      <p:sp>
        <p:nvSpPr>
          <p:cNvPr id="125" name="Google Shape;125;p23"/>
          <p:cNvSpPr txBox="1"/>
          <p:nvPr/>
        </p:nvSpPr>
        <p:spPr>
          <a:xfrm>
            <a:off x="346900" y="3795175"/>
            <a:ext cx="5396400" cy="62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highlight>
                <a:srgbClr val="FFFF00"/>
              </a:highlight>
              <a:latin typeface="Playfair Display"/>
              <a:ea typeface="Playfair Display"/>
              <a:cs typeface="Playfair Display"/>
              <a:sym typeface="Playfair Display"/>
            </a:endParaRPr>
          </a:p>
        </p:txBody>
      </p:sp>
      <p:sp>
        <p:nvSpPr>
          <p:cNvPr id="126" name="Google Shape;126;p23"/>
          <p:cNvSpPr txBox="1"/>
          <p:nvPr/>
        </p:nvSpPr>
        <p:spPr>
          <a:xfrm>
            <a:off x="1795950" y="3466450"/>
            <a:ext cx="5396400" cy="62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highlight>
                  <a:srgbClr val="FFFF00"/>
                </a:highlight>
                <a:latin typeface="Oswald"/>
                <a:ea typeface="Oswald"/>
                <a:cs typeface="Oswald"/>
                <a:sym typeface="Oswald"/>
              </a:rPr>
              <a:t>ASHLAND AREA MORTGAGE</a:t>
            </a:r>
            <a:endParaRPr sz="3600">
              <a:highlight>
                <a:srgbClr val="FFFF00"/>
              </a:highlight>
              <a:latin typeface="Oswald"/>
              <a:ea typeface="Oswald"/>
              <a:cs typeface="Oswald"/>
              <a:sym typeface="Oswa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 name="Shape 130"/>
        <p:cNvGrpSpPr/>
        <p:nvPr/>
      </p:nvGrpSpPr>
      <p:grpSpPr>
        <a:xfrm>
          <a:off x="0" y="0"/>
          <a:ext cx="0" cy="0"/>
          <a:chOff x="0" y="0"/>
          <a:chExt cx="0" cy="0"/>
        </a:xfrm>
      </p:grpSpPr>
      <p:pic>
        <p:nvPicPr>
          <p:cNvPr id="131" name="Google Shape;131;p24"/>
          <p:cNvPicPr preferRelativeResize="0"/>
          <p:nvPr/>
        </p:nvPicPr>
        <p:blipFill rotWithShape="1">
          <a:blip r:embed="rId3">
            <a:alphaModFix/>
          </a:blip>
          <a:srcRect b="7417" l="0" r="0" t="7417"/>
          <a:stretch/>
        </p:blipFill>
        <p:spPr>
          <a:xfrm>
            <a:off x="76200" y="76200"/>
            <a:ext cx="5969697" cy="5002201"/>
          </a:xfrm>
          <a:prstGeom prst="rect">
            <a:avLst/>
          </a:prstGeom>
          <a:noFill/>
          <a:ln>
            <a:noFill/>
          </a:ln>
        </p:spPr>
      </p:pic>
      <p:sp>
        <p:nvSpPr>
          <p:cNvPr id="132" name="Google Shape;132;p24"/>
          <p:cNvSpPr txBox="1"/>
          <p:nvPr>
            <p:ph idx="4294967295" type="body"/>
          </p:nvPr>
        </p:nvSpPr>
        <p:spPr>
          <a:xfrm>
            <a:off x="229675" y="2491675"/>
            <a:ext cx="2181600" cy="2463600"/>
          </a:xfrm>
          <a:prstGeom prst="rect">
            <a:avLst/>
          </a:prstGeom>
          <a:solidFill>
            <a:srgbClr val="FFFFFF"/>
          </a:solidFill>
        </p:spPr>
        <p:txBody>
          <a:bodyPr anchorCtr="0" anchor="t" bIns="91425" lIns="91425" spcFirstLastPara="1" rIns="91425" wrap="square" tIns="91425">
            <a:noAutofit/>
          </a:bodyPr>
          <a:lstStyle/>
          <a:p>
            <a:pPr indent="0" lvl="0" marL="0" rtl="0" algn="l">
              <a:spcBef>
                <a:spcPts val="0"/>
              </a:spcBef>
              <a:spcAft>
                <a:spcPts val="1600"/>
              </a:spcAft>
              <a:buNone/>
            </a:pPr>
            <a:r>
              <a:rPr lang="en">
                <a:solidFill>
                  <a:schemeClr val="accent1"/>
                </a:solidFill>
              </a:rPr>
              <a:t>STUDENTS WERE ASKED TO CREATE A NEW LOGO FOR A LOCAL MORTGAGE COMPANY.</a:t>
            </a:r>
            <a:endParaRPr>
              <a:solidFill>
                <a:schemeClr val="accent1"/>
              </a:solidFill>
            </a:endParaRPr>
          </a:p>
        </p:txBody>
      </p:sp>
      <p:pic>
        <p:nvPicPr>
          <p:cNvPr id="133" name="Google Shape;133;p24"/>
          <p:cNvPicPr preferRelativeResize="0"/>
          <p:nvPr/>
        </p:nvPicPr>
        <p:blipFill rotWithShape="1">
          <a:blip r:embed="rId4">
            <a:alphaModFix/>
          </a:blip>
          <a:srcRect b="5579" l="0" r="0" t="5570"/>
          <a:stretch/>
        </p:blipFill>
        <p:spPr>
          <a:xfrm>
            <a:off x="6096600" y="76200"/>
            <a:ext cx="2959500" cy="2471700"/>
          </a:xfrm>
          <a:prstGeom prst="rect">
            <a:avLst/>
          </a:prstGeom>
          <a:noFill/>
          <a:ln>
            <a:noFill/>
          </a:ln>
        </p:spPr>
      </p:pic>
      <p:pic>
        <p:nvPicPr>
          <p:cNvPr id="134" name="Google Shape;134;p24"/>
          <p:cNvPicPr preferRelativeResize="0"/>
          <p:nvPr/>
        </p:nvPicPr>
        <p:blipFill rotWithShape="1">
          <a:blip r:embed="rId5">
            <a:alphaModFix/>
          </a:blip>
          <a:srcRect b="0" l="4445" r="4454" t="0"/>
          <a:stretch/>
        </p:blipFill>
        <p:spPr>
          <a:xfrm>
            <a:off x="6096599" y="2606700"/>
            <a:ext cx="2959495" cy="24716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pic>
        <p:nvPicPr>
          <p:cNvPr id="139" name="Google Shape;139;p25"/>
          <p:cNvPicPr preferRelativeResize="0"/>
          <p:nvPr/>
        </p:nvPicPr>
        <p:blipFill rotWithShape="1">
          <a:blip r:embed="rId3">
            <a:alphaModFix/>
          </a:blip>
          <a:srcRect b="0" l="4816" r="4807" t="0"/>
          <a:stretch/>
        </p:blipFill>
        <p:spPr>
          <a:xfrm>
            <a:off x="76196" y="76200"/>
            <a:ext cx="4442401" cy="5002202"/>
          </a:xfrm>
          <a:prstGeom prst="rect">
            <a:avLst/>
          </a:prstGeom>
          <a:noFill/>
          <a:ln>
            <a:noFill/>
          </a:ln>
        </p:spPr>
      </p:pic>
      <p:pic>
        <p:nvPicPr>
          <p:cNvPr id="140" name="Google Shape;140;p25"/>
          <p:cNvPicPr preferRelativeResize="0"/>
          <p:nvPr/>
        </p:nvPicPr>
        <p:blipFill rotWithShape="1">
          <a:blip r:embed="rId4">
            <a:alphaModFix/>
          </a:blip>
          <a:srcRect b="0" l="5595" r="5595" t="0"/>
          <a:stretch/>
        </p:blipFill>
        <p:spPr>
          <a:xfrm>
            <a:off x="4613700" y="70650"/>
            <a:ext cx="4442402" cy="500220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sp>
        <p:nvSpPr>
          <p:cNvPr id="145" name="Google Shape;145;p26"/>
          <p:cNvSpPr txBox="1"/>
          <p:nvPr>
            <p:ph idx="4294967295" type="title"/>
          </p:nvPr>
        </p:nvSpPr>
        <p:spPr>
          <a:xfrm>
            <a:off x="311700" y="40228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STUDENTS WORKED IN PROCREATE TO CREATE THEIR LOGOS</a:t>
            </a:r>
            <a:endParaRPr sz="2400"/>
          </a:p>
        </p:txBody>
      </p:sp>
      <p:pic>
        <p:nvPicPr>
          <p:cNvPr id="146" name="Google Shape;146;p26"/>
          <p:cNvPicPr preferRelativeResize="0"/>
          <p:nvPr/>
        </p:nvPicPr>
        <p:blipFill rotWithShape="1">
          <a:blip r:embed="rId3">
            <a:alphaModFix/>
          </a:blip>
          <a:srcRect b="9414" l="0" r="0" t="9422"/>
          <a:stretch/>
        </p:blipFill>
        <p:spPr>
          <a:xfrm>
            <a:off x="3049775" y="1334000"/>
            <a:ext cx="2959497" cy="2411704"/>
          </a:xfrm>
          <a:prstGeom prst="rect">
            <a:avLst/>
          </a:prstGeom>
          <a:noFill/>
          <a:ln>
            <a:noFill/>
          </a:ln>
        </p:spPr>
      </p:pic>
      <p:pic>
        <p:nvPicPr>
          <p:cNvPr id="147" name="Google Shape;147;p26"/>
          <p:cNvPicPr preferRelativeResize="0"/>
          <p:nvPr/>
        </p:nvPicPr>
        <p:blipFill rotWithShape="1">
          <a:blip r:embed="rId4">
            <a:alphaModFix/>
          </a:blip>
          <a:srcRect b="475" l="0" r="0" t="465"/>
          <a:stretch/>
        </p:blipFill>
        <p:spPr>
          <a:xfrm>
            <a:off x="6112750" y="1365900"/>
            <a:ext cx="2959498" cy="2411699"/>
          </a:xfrm>
          <a:prstGeom prst="rect">
            <a:avLst/>
          </a:prstGeom>
          <a:noFill/>
          <a:ln>
            <a:noFill/>
          </a:ln>
        </p:spPr>
      </p:pic>
      <p:sp>
        <p:nvSpPr>
          <p:cNvPr id="148" name="Google Shape;148;p26"/>
          <p:cNvSpPr txBox="1"/>
          <p:nvPr/>
        </p:nvSpPr>
        <p:spPr>
          <a:xfrm>
            <a:off x="1900700" y="4951700"/>
            <a:ext cx="5021400" cy="58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Playfair Display"/>
              <a:ea typeface="Playfair Display"/>
              <a:cs typeface="Playfair Display"/>
              <a:sym typeface="Playfair Display"/>
            </a:endParaRPr>
          </a:p>
        </p:txBody>
      </p:sp>
      <p:pic>
        <p:nvPicPr>
          <p:cNvPr id="149" name="Google Shape;149;p26"/>
          <p:cNvPicPr preferRelativeResize="0"/>
          <p:nvPr/>
        </p:nvPicPr>
        <p:blipFill rotWithShape="1">
          <a:blip r:embed="rId5">
            <a:alphaModFix/>
          </a:blip>
          <a:srcRect b="6962" l="0" r="0" t="6971"/>
          <a:stretch/>
        </p:blipFill>
        <p:spPr>
          <a:xfrm>
            <a:off x="152400" y="1371600"/>
            <a:ext cx="2773450" cy="24192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pic>
        <p:nvPicPr>
          <p:cNvPr id="154" name="Google Shape;154;p27"/>
          <p:cNvPicPr preferRelativeResize="0"/>
          <p:nvPr/>
        </p:nvPicPr>
        <p:blipFill rotWithShape="1">
          <a:blip r:embed="rId3">
            <a:alphaModFix/>
          </a:blip>
          <a:srcRect b="23247" l="0" r="0" t="23247"/>
          <a:stretch/>
        </p:blipFill>
        <p:spPr>
          <a:xfrm>
            <a:off x="2768422" y="76200"/>
            <a:ext cx="6218202" cy="5067301"/>
          </a:xfrm>
          <a:prstGeom prst="rect">
            <a:avLst/>
          </a:prstGeom>
          <a:noFill/>
          <a:ln>
            <a:noFill/>
          </a:ln>
        </p:spPr>
      </p:pic>
      <p:sp>
        <p:nvSpPr>
          <p:cNvPr id="155" name="Google Shape;155;p27"/>
          <p:cNvSpPr txBox="1"/>
          <p:nvPr/>
        </p:nvSpPr>
        <p:spPr>
          <a:xfrm>
            <a:off x="130975" y="183825"/>
            <a:ext cx="2414700" cy="475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layfair Display"/>
                <a:ea typeface="Playfair Display"/>
                <a:cs typeface="Playfair Display"/>
                <a:sym typeface="Playfair Display"/>
              </a:rPr>
              <a:t>THE BUSINESS CHOSE THIS DESIGN AS THE WINNER. THE CLASS WAS REWARDED FOR ALL THEIR HARD WORK AND THE STUDENT WAS GIVEN A GIFT CARD FOR HER DESIGN.</a:t>
            </a:r>
            <a:endParaRPr>
              <a:latin typeface="Playfair Display"/>
              <a:ea typeface="Playfair Display"/>
              <a:cs typeface="Playfair Display"/>
              <a:sym typeface="Playfair Display"/>
            </a:endParaRPr>
          </a:p>
          <a:p>
            <a:pPr indent="0" lvl="0" marL="0" rtl="0" algn="l">
              <a:spcBef>
                <a:spcPts val="0"/>
              </a:spcBef>
              <a:spcAft>
                <a:spcPts val="0"/>
              </a:spcAft>
              <a:buNone/>
            </a:pPr>
            <a:r>
              <a:t/>
            </a:r>
            <a:endParaRPr>
              <a:latin typeface="Playfair Display"/>
              <a:ea typeface="Playfair Display"/>
              <a:cs typeface="Playfair Display"/>
              <a:sym typeface="Playfair Display"/>
            </a:endParaRPr>
          </a:p>
        </p:txBody>
      </p:sp>
      <p:pic>
        <p:nvPicPr>
          <p:cNvPr id="156" name="Google Shape;156;p27"/>
          <p:cNvPicPr preferRelativeResize="0"/>
          <p:nvPr/>
        </p:nvPicPr>
        <p:blipFill>
          <a:blip r:embed="rId4">
            <a:alphaModFix/>
          </a:blip>
          <a:stretch>
            <a:fillRect/>
          </a:stretch>
        </p:blipFill>
        <p:spPr>
          <a:xfrm>
            <a:off x="248050" y="1972175"/>
            <a:ext cx="2378474" cy="317132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pic>
        <p:nvPicPr>
          <p:cNvPr id="161" name="Google Shape;161;p28"/>
          <p:cNvPicPr preferRelativeResize="0"/>
          <p:nvPr/>
        </p:nvPicPr>
        <p:blipFill rotWithShape="1">
          <a:blip r:embed="rId3">
            <a:alphaModFix/>
          </a:blip>
          <a:srcRect b="25542" l="0" r="0" t="25542"/>
          <a:stretch/>
        </p:blipFill>
        <p:spPr>
          <a:xfrm>
            <a:off x="76200" y="838200"/>
            <a:ext cx="9044572" cy="331805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1000"/>
                                        <p:tgtEl>
                                          <p:spTgt spid="1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sp>
        <p:nvSpPr>
          <p:cNvPr id="166" name="Google Shape;166;p29"/>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Project #3 </a:t>
            </a:r>
            <a:endParaRPr/>
          </a:p>
          <a:p>
            <a:pPr indent="0" lvl="0" marL="0" rtl="0" algn="l">
              <a:spcBef>
                <a:spcPts val="0"/>
              </a:spcBef>
              <a:spcAft>
                <a:spcPts val="0"/>
              </a:spcAft>
              <a:buNone/>
            </a:pPr>
            <a:r>
              <a:t/>
            </a:r>
            <a:endParaRPr/>
          </a:p>
        </p:txBody>
      </p:sp>
      <p:sp>
        <p:nvSpPr>
          <p:cNvPr id="167" name="Google Shape;167;p29"/>
          <p:cNvSpPr txBox="1"/>
          <p:nvPr/>
        </p:nvSpPr>
        <p:spPr>
          <a:xfrm>
            <a:off x="759400" y="3755925"/>
            <a:ext cx="5396400" cy="629700"/>
          </a:xfrm>
          <a:prstGeom prst="rect">
            <a:avLst/>
          </a:prstGeom>
          <a:noFill/>
          <a:ln>
            <a:noFill/>
          </a:ln>
          <a:effectLst>
            <a:outerShdw blurRad="57150" rotWithShape="0" algn="bl" dir="5400000" dist="19050">
              <a:srgbClr val="000000">
                <a:alpha val="50000"/>
              </a:srgbClr>
            </a:outerShdw>
            <a:reflection blurRad="0" dir="5400000" dist="38100" endA="0" fadeDir="5400012" kx="0" rotWithShape="0" algn="bl" stPos="0" sy="-100000" ky="0"/>
          </a:effectLst>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Playfair Display"/>
              <a:ea typeface="Playfair Display"/>
              <a:cs typeface="Playfair Display"/>
              <a:sym typeface="Playfair Display"/>
            </a:endParaRPr>
          </a:p>
        </p:txBody>
      </p:sp>
      <p:sp>
        <p:nvSpPr>
          <p:cNvPr id="168" name="Google Shape;168;p29"/>
          <p:cNvSpPr txBox="1"/>
          <p:nvPr/>
        </p:nvSpPr>
        <p:spPr>
          <a:xfrm>
            <a:off x="346900" y="3795175"/>
            <a:ext cx="5396400" cy="62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highlight>
                <a:srgbClr val="FFFF00"/>
              </a:highlight>
              <a:latin typeface="Playfair Display"/>
              <a:ea typeface="Playfair Display"/>
              <a:cs typeface="Playfair Display"/>
              <a:sym typeface="Playfair Display"/>
            </a:endParaRPr>
          </a:p>
        </p:txBody>
      </p:sp>
      <p:sp>
        <p:nvSpPr>
          <p:cNvPr id="169" name="Google Shape;169;p29"/>
          <p:cNvSpPr txBox="1"/>
          <p:nvPr/>
        </p:nvSpPr>
        <p:spPr>
          <a:xfrm>
            <a:off x="1795950" y="3466450"/>
            <a:ext cx="5396400" cy="62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highlight>
                  <a:srgbClr val="FFFF00"/>
                </a:highlight>
                <a:latin typeface="Oswald"/>
                <a:ea typeface="Oswald"/>
                <a:cs typeface="Oswald"/>
                <a:sym typeface="Oswald"/>
              </a:rPr>
              <a:t>ALEXA MEADE INSPIRED ARTWORKS</a:t>
            </a:r>
            <a:endParaRPr sz="3000">
              <a:highlight>
                <a:srgbClr val="FFFF00"/>
              </a:highlight>
              <a:latin typeface="Oswald"/>
              <a:ea typeface="Oswald"/>
              <a:cs typeface="Oswald"/>
              <a:sym typeface="Oswa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sp>
        <p:nvSpPr>
          <p:cNvPr id="174" name="Google Shape;174;p30"/>
          <p:cNvSpPr txBox="1"/>
          <p:nvPr>
            <p:ph type="title"/>
          </p:nvPr>
        </p:nvSpPr>
        <p:spPr>
          <a:xfrm>
            <a:off x="265500" y="45000"/>
            <a:ext cx="4045200" cy="1786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ALEXA MEADE</a:t>
            </a:r>
            <a:endParaRPr/>
          </a:p>
        </p:txBody>
      </p:sp>
      <p:sp>
        <p:nvSpPr>
          <p:cNvPr id="175" name="Google Shape;175;p30"/>
          <p:cNvSpPr txBox="1"/>
          <p:nvPr>
            <p:ph idx="1" type="subTitle"/>
          </p:nvPr>
        </p:nvSpPr>
        <p:spPr>
          <a:xfrm>
            <a:off x="265500" y="1831199"/>
            <a:ext cx="4045200" cy="2435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Objective:</a:t>
            </a:r>
            <a:endParaRPr/>
          </a:p>
          <a:p>
            <a:pPr indent="0" lvl="0" marL="0" rtl="0" algn="ctr">
              <a:spcBef>
                <a:spcPts val="0"/>
              </a:spcBef>
              <a:spcAft>
                <a:spcPts val="0"/>
              </a:spcAft>
              <a:buNone/>
            </a:pPr>
            <a:r>
              <a:rPr lang="en"/>
              <a:t>To create an image in the style of this Artist who paints directly  on her subjects and then photographs them.</a:t>
            </a:r>
            <a:endParaRPr/>
          </a:p>
        </p:txBody>
      </p:sp>
      <p:pic>
        <p:nvPicPr>
          <p:cNvPr id="176" name="Google Shape;176;p30"/>
          <p:cNvPicPr preferRelativeResize="0"/>
          <p:nvPr/>
        </p:nvPicPr>
        <p:blipFill rotWithShape="1">
          <a:blip r:embed="rId3">
            <a:alphaModFix/>
          </a:blip>
          <a:srcRect b="6339" l="0" r="0" t="6339"/>
          <a:stretch/>
        </p:blipFill>
        <p:spPr>
          <a:xfrm>
            <a:off x="4271675" y="190550"/>
            <a:ext cx="4723751" cy="4762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pic>
        <p:nvPicPr>
          <p:cNvPr id="181" name="Google Shape;181;p31"/>
          <p:cNvPicPr preferRelativeResize="0"/>
          <p:nvPr/>
        </p:nvPicPr>
        <p:blipFill rotWithShape="1">
          <a:blip r:embed="rId3">
            <a:alphaModFix/>
          </a:blip>
          <a:srcRect b="7417" l="0" r="0" t="7417"/>
          <a:stretch/>
        </p:blipFill>
        <p:spPr>
          <a:xfrm>
            <a:off x="76196" y="76200"/>
            <a:ext cx="4442401" cy="5002203"/>
          </a:xfrm>
          <a:prstGeom prst="rect">
            <a:avLst/>
          </a:prstGeom>
          <a:noFill/>
          <a:ln>
            <a:noFill/>
          </a:ln>
        </p:spPr>
      </p:pic>
      <p:pic>
        <p:nvPicPr>
          <p:cNvPr id="182" name="Google Shape;182;p31"/>
          <p:cNvPicPr preferRelativeResize="0"/>
          <p:nvPr/>
        </p:nvPicPr>
        <p:blipFill rotWithShape="1">
          <a:blip r:embed="rId4">
            <a:alphaModFix/>
          </a:blip>
          <a:srcRect b="6634" l="0" r="0" t="6634"/>
          <a:stretch/>
        </p:blipFill>
        <p:spPr>
          <a:xfrm>
            <a:off x="4613700" y="70650"/>
            <a:ext cx="4442401" cy="500220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 name="Shape 64"/>
        <p:cNvGrpSpPr/>
        <p:nvPr/>
      </p:nvGrpSpPr>
      <p:grpSpPr>
        <a:xfrm>
          <a:off x="0" y="0"/>
          <a:ext cx="0" cy="0"/>
          <a:chOff x="0" y="0"/>
          <a:chExt cx="0" cy="0"/>
        </a:xfrm>
      </p:grpSpPr>
      <p:sp>
        <p:nvSpPr>
          <p:cNvPr id="65" name="Google Shape;65;p14"/>
          <p:cNvSpPr txBox="1"/>
          <p:nvPr>
            <p:ph idx="4294967295" type="body"/>
          </p:nvPr>
        </p:nvSpPr>
        <p:spPr>
          <a:xfrm>
            <a:off x="135850" y="285950"/>
            <a:ext cx="8949300" cy="4714800"/>
          </a:xfrm>
          <a:prstGeom prst="rect">
            <a:avLst/>
          </a:prstGeom>
          <a:solidFill>
            <a:srgbClr val="FFFFFF"/>
          </a:solidFill>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Font typeface="Cambria"/>
              <a:buAutoNum type="arabicPeriod"/>
            </a:pPr>
            <a:r>
              <a:rPr lang="en" sz="1400">
                <a:latin typeface="Cambria"/>
                <a:ea typeface="Cambria"/>
                <a:cs typeface="Cambria"/>
                <a:sym typeface="Cambria"/>
              </a:rPr>
              <a:t>What is your problem of practice? </a:t>
            </a:r>
            <a:endParaRPr sz="1400">
              <a:latin typeface="Cambria"/>
              <a:ea typeface="Cambria"/>
              <a:cs typeface="Cambria"/>
              <a:sym typeface="Cambria"/>
            </a:endParaRPr>
          </a:p>
          <a:p>
            <a:pPr indent="0" lvl="0" marL="457200" rtl="0" algn="l">
              <a:lnSpc>
                <a:spcPct val="100000"/>
              </a:lnSpc>
              <a:spcBef>
                <a:spcPts val="0"/>
              </a:spcBef>
              <a:spcAft>
                <a:spcPts val="0"/>
              </a:spcAft>
              <a:buNone/>
            </a:pPr>
            <a:r>
              <a:t/>
            </a:r>
            <a:endParaRPr sz="1400">
              <a:latin typeface="Cambria"/>
              <a:ea typeface="Cambria"/>
              <a:cs typeface="Cambria"/>
              <a:sym typeface="Cambria"/>
            </a:endParaRPr>
          </a:p>
          <a:p>
            <a:pPr indent="0" lvl="0" marL="457200" rtl="0" algn="l">
              <a:lnSpc>
                <a:spcPct val="100000"/>
              </a:lnSpc>
              <a:spcBef>
                <a:spcPts val="0"/>
              </a:spcBef>
              <a:spcAft>
                <a:spcPts val="0"/>
              </a:spcAft>
              <a:buNone/>
            </a:pPr>
            <a:r>
              <a:rPr lang="en" sz="1400">
                <a:latin typeface="Cambria"/>
                <a:ea typeface="Cambria"/>
                <a:cs typeface="Cambria"/>
                <a:sym typeface="Cambria"/>
              </a:rPr>
              <a:t>Not all students have access to technology in the art room.</a:t>
            </a:r>
            <a:endParaRPr sz="1400">
              <a:latin typeface="Cambria"/>
              <a:ea typeface="Cambria"/>
              <a:cs typeface="Cambria"/>
              <a:sym typeface="Cambria"/>
            </a:endParaRPr>
          </a:p>
          <a:p>
            <a:pPr indent="0" lvl="0" marL="457200" rtl="0" algn="l">
              <a:lnSpc>
                <a:spcPct val="100000"/>
              </a:lnSpc>
              <a:spcBef>
                <a:spcPts val="0"/>
              </a:spcBef>
              <a:spcAft>
                <a:spcPts val="0"/>
              </a:spcAft>
              <a:buClr>
                <a:schemeClr val="dk2"/>
              </a:buClr>
              <a:buSzPts val="1100"/>
              <a:buFont typeface="Arial"/>
              <a:buNone/>
            </a:pPr>
            <a:r>
              <a:t/>
            </a:r>
            <a:endParaRPr sz="1400">
              <a:latin typeface="Cambria"/>
              <a:ea typeface="Cambria"/>
              <a:cs typeface="Cambria"/>
              <a:sym typeface="Cambria"/>
            </a:endParaRPr>
          </a:p>
          <a:p>
            <a:pPr indent="0" lvl="0" marL="0" rtl="0" algn="l">
              <a:lnSpc>
                <a:spcPct val="100000"/>
              </a:lnSpc>
              <a:spcBef>
                <a:spcPts val="0"/>
              </a:spcBef>
              <a:spcAft>
                <a:spcPts val="0"/>
              </a:spcAft>
              <a:buClr>
                <a:schemeClr val="dk2"/>
              </a:buClr>
              <a:buSzPts val="1100"/>
              <a:buFont typeface="Arial"/>
              <a:buNone/>
            </a:pPr>
            <a:r>
              <a:t/>
            </a:r>
            <a:endParaRPr sz="1400">
              <a:latin typeface="Cambria"/>
              <a:ea typeface="Cambria"/>
              <a:cs typeface="Cambria"/>
              <a:sym typeface="Cambria"/>
            </a:endParaRPr>
          </a:p>
          <a:p>
            <a:pPr indent="-317500" lvl="0" marL="457200" rtl="0" algn="l">
              <a:lnSpc>
                <a:spcPct val="100000"/>
              </a:lnSpc>
              <a:spcBef>
                <a:spcPts val="0"/>
              </a:spcBef>
              <a:spcAft>
                <a:spcPts val="0"/>
              </a:spcAft>
              <a:buSzPts val="1400"/>
              <a:buFont typeface="Cambria"/>
              <a:buAutoNum type="arabicPeriod"/>
            </a:pPr>
            <a:r>
              <a:rPr lang="en" sz="1400">
                <a:latin typeface="Cambria"/>
                <a:ea typeface="Cambria"/>
                <a:cs typeface="Cambria"/>
                <a:sym typeface="Cambria"/>
              </a:rPr>
              <a:t>How do you know this is a problem?</a:t>
            </a:r>
            <a:endParaRPr sz="1400">
              <a:latin typeface="Cambria"/>
              <a:ea typeface="Cambria"/>
              <a:cs typeface="Cambria"/>
              <a:sym typeface="Cambria"/>
            </a:endParaRPr>
          </a:p>
          <a:p>
            <a:pPr indent="0" lvl="0" marL="457200" rtl="0" algn="l">
              <a:lnSpc>
                <a:spcPct val="100000"/>
              </a:lnSpc>
              <a:spcBef>
                <a:spcPts val="0"/>
              </a:spcBef>
              <a:spcAft>
                <a:spcPts val="0"/>
              </a:spcAft>
              <a:buNone/>
            </a:pPr>
            <a:r>
              <a:t/>
            </a:r>
            <a:endParaRPr sz="1400">
              <a:latin typeface="Cambria"/>
              <a:ea typeface="Cambria"/>
              <a:cs typeface="Cambria"/>
              <a:sym typeface="Cambria"/>
            </a:endParaRPr>
          </a:p>
          <a:p>
            <a:pPr indent="0" lvl="0" marL="457200" rtl="0" algn="l">
              <a:lnSpc>
                <a:spcPct val="100000"/>
              </a:lnSpc>
              <a:spcBef>
                <a:spcPts val="0"/>
              </a:spcBef>
              <a:spcAft>
                <a:spcPts val="0"/>
              </a:spcAft>
              <a:buNone/>
            </a:pPr>
            <a:r>
              <a:rPr lang="en" sz="1400">
                <a:latin typeface="Cambria"/>
                <a:ea typeface="Cambria"/>
                <a:cs typeface="Cambria"/>
                <a:sym typeface="Cambria"/>
              </a:rPr>
              <a:t> Students are without devices to make photographs and digitally manipulate images..</a:t>
            </a:r>
            <a:endParaRPr sz="1400">
              <a:latin typeface="Cambria"/>
              <a:ea typeface="Cambria"/>
              <a:cs typeface="Cambria"/>
              <a:sym typeface="Cambria"/>
            </a:endParaRPr>
          </a:p>
          <a:p>
            <a:pPr indent="0" lvl="0" marL="457200" rtl="0" algn="l">
              <a:lnSpc>
                <a:spcPct val="100000"/>
              </a:lnSpc>
              <a:spcBef>
                <a:spcPts val="0"/>
              </a:spcBef>
              <a:spcAft>
                <a:spcPts val="0"/>
              </a:spcAft>
              <a:buNone/>
            </a:pPr>
            <a:r>
              <a:t/>
            </a:r>
            <a:endParaRPr sz="1400">
              <a:latin typeface="Cambria"/>
              <a:ea typeface="Cambria"/>
              <a:cs typeface="Cambria"/>
              <a:sym typeface="Cambria"/>
            </a:endParaRPr>
          </a:p>
          <a:p>
            <a:pPr indent="0" lvl="0" marL="457200" rtl="0" algn="l">
              <a:lnSpc>
                <a:spcPct val="100000"/>
              </a:lnSpc>
              <a:spcBef>
                <a:spcPts val="0"/>
              </a:spcBef>
              <a:spcAft>
                <a:spcPts val="0"/>
              </a:spcAft>
              <a:buClr>
                <a:schemeClr val="dk2"/>
              </a:buClr>
              <a:buSzPts val="1100"/>
              <a:buFont typeface="Arial"/>
              <a:buNone/>
            </a:pPr>
            <a:r>
              <a:t/>
            </a:r>
            <a:endParaRPr sz="1400">
              <a:latin typeface="Cambria"/>
              <a:ea typeface="Cambria"/>
              <a:cs typeface="Cambria"/>
              <a:sym typeface="Cambria"/>
            </a:endParaRPr>
          </a:p>
          <a:p>
            <a:pPr indent="-317500" lvl="0" marL="457200" rtl="0" algn="l">
              <a:lnSpc>
                <a:spcPct val="100000"/>
              </a:lnSpc>
              <a:spcBef>
                <a:spcPts val="0"/>
              </a:spcBef>
              <a:spcAft>
                <a:spcPts val="0"/>
              </a:spcAft>
              <a:buSzPts val="1400"/>
              <a:buFont typeface="Cambria"/>
              <a:buAutoNum type="arabicPeriod"/>
            </a:pPr>
            <a:r>
              <a:rPr lang="en" sz="1400">
                <a:latin typeface="Cambria"/>
                <a:ea typeface="Cambria"/>
                <a:cs typeface="Cambria"/>
                <a:sym typeface="Cambria"/>
              </a:rPr>
              <a:t>What strategy will you implement this year to address the problem? </a:t>
            </a:r>
            <a:endParaRPr sz="1400">
              <a:latin typeface="Cambria"/>
              <a:ea typeface="Cambria"/>
              <a:cs typeface="Cambria"/>
              <a:sym typeface="Cambria"/>
            </a:endParaRPr>
          </a:p>
          <a:p>
            <a:pPr indent="0" lvl="0" marL="457200" rtl="0" algn="l">
              <a:lnSpc>
                <a:spcPct val="100000"/>
              </a:lnSpc>
              <a:spcBef>
                <a:spcPts val="0"/>
              </a:spcBef>
              <a:spcAft>
                <a:spcPts val="0"/>
              </a:spcAft>
              <a:buNone/>
            </a:pPr>
            <a:r>
              <a:t/>
            </a:r>
            <a:endParaRPr sz="1400">
              <a:latin typeface="Cambria"/>
              <a:ea typeface="Cambria"/>
              <a:cs typeface="Cambria"/>
              <a:sym typeface="Cambria"/>
            </a:endParaRPr>
          </a:p>
          <a:p>
            <a:pPr indent="0" lvl="0" marL="457200" rtl="0" algn="l">
              <a:lnSpc>
                <a:spcPct val="100000"/>
              </a:lnSpc>
              <a:spcBef>
                <a:spcPts val="0"/>
              </a:spcBef>
              <a:spcAft>
                <a:spcPts val="0"/>
              </a:spcAft>
              <a:buNone/>
            </a:pPr>
            <a:r>
              <a:rPr lang="en" sz="1400">
                <a:latin typeface="Cambria"/>
                <a:ea typeface="Cambria"/>
                <a:cs typeface="Cambria"/>
                <a:sym typeface="Cambria"/>
              </a:rPr>
              <a:t>I plan to purchase ipads for my classroom to alleviate lack of technology.</a:t>
            </a:r>
            <a:endParaRPr sz="1400">
              <a:latin typeface="Cambria"/>
              <a:ea typeface="Cambria"/>
              <a:cs typeface="Cambria"/>
              <a:sym typeface="Cambria"/>
            </a:endParaRPr>
          </a:p>
          <a:p>
            <a:pPr indent="0" lvl="0" marL="457200" rtl="0" algn="l">
              <a:lnSpc>
                <a:spcPct val="100000"/>
              </a:lnSpc>
              <a:spcBef>
                <a:spcPts val="0"/>
              </a:spcBef>
              <a:spcAft>
                <a:spcPts val="0"/>
              </a:spcAft>
              <a:buClr>
                <a:schemeClr val="dk2"/>
              </a:buClr>
              <a:buSzPts val="1100"/>
              <a:buFont typeface="Arial"/>
              <a:buNone/>
            </a:pPr>
            <a:r>
              <a:t/>
            </a:r>
            <a:endParaRPr sz="1400">
              <a:latin typeface="Cambria"/>
              <a:ea typeface="Cambria"/>
              <a:cs typeface="Cambria"/>
              <a:sym typeface="Cambria"/>
            </a:endParaRPr>
          </a:p>
          <a:p>
            <a:pPr indent="0" lvl="0" marL="0" rtl="0" algn="l">
              <a:lnSpc>
                <a:spcPct val="100000"/>
              </a:lnSpc>
              <a:spcBef>
                <a:spcPts val="0"/>
              </a:spcBef>
              <a:spcAft>
                <a:spcPts val="0"/>
              </a:spcAft>
              <a:buClr>
                <a:schemeClr val="dk2"/>
              </a:buClr>
              <a:buSzPts val="1100"/>
              <a:buFont typeface="Arial"/>
              <a:buNone/>
            </a:pPr>
            <a:r>
              <a:t/>
            </a:r>
            <a:endParaRPr sz="1400">
              <a:latin typeface="Cambria"/>
              <a:ea typeface="Cambria"/>
              <a:cs typeface="Cambria"/>
              <a:sym typeface="Cambria"/>
            </a:endParaRPr>
          </a:p>
          <a:p>
            <a:pPr indent="-317500" lvl="0" marL="457200" rtl="0" algn="l">
              <a:lnSpc>
                <a:spcPct val="100000"/>
              </a:lnSpc>
              <a:spcBef>
                <a:spcPts val="0"/>
              </a:spcBef>
              <a:spcAft>
                <a:spcPts val="0"/>
              </a:spcAft>
              <a:buSzPts val="1400"/>
              <a:buFont typeface="Cambria"/>
              <a:buAutoNum type="arabicPeriod"/>
            </a:pPr>
            <a:r>
              <a:rPr lang="en" sz="1400">
                <a:latin typeface="Cambria"/>
                <a:ea typeface="Cambria"/>
                <a:cs typeface="Cambria"/>
                <a:sym typeface="Cambria"/>
              </a:rPr>
              <a:t>What resources and personnel do you need to implement your strategy? </a:t>
            </a:r>
            <a:endParaRPr sz="1400">
              <a:latin typeface="Cambria"/>
              <a:ea typeface="Cambria"/>
              <a:cs typeface="Cambria"/>
              <a:sym typeface="Cambria"/>
            </a:endParaRPr>
          </a:p>
          <a:p>
            <a:pPr indent="0" lvl="0" marL="457200" rtl="0" algn="l">
              <a:lnSpc>
                <a:spcPct val="100000"/>
              </a:lnSpc>
              <a:spcBef>
                <a:spcPts val="0"/>
              </a:spcBef>
              <a:spcAft>
                <a:spcPts val="0"/>
              </a:spcAft>
              <a:buNone/>
            </a:pPr>
            <a:r>
              <a:t/>
            </a:r>
            <a:endParaRPr sz="1400">
              <a:latin typeface="Cambria"/>
              <a:ea typeface="Cambria"/>
              <a:cs typeface="Cambria"/>
              <a:sym typeface="Cambria"/>
            </a:endParaRPr>
          </a:p>
          <a:p>
            <a:pPr indent="0" lvl="0" marL="457200" rtl="0" algn="l">
              <a:lnSpc>
                <a:spcPct val="100000"/>
              </a:lnSpc>
              <a:spcBef>
                <a:spcPts val="0"/>
              </a:spcBef>
              <a:spcAft>
                <a:spcPts val="0"/>
              </a:spcAft>
              <a:buClr>
                <a:schemeClr val="dk2"/>
              </a:buClr>
              <a:buSzPts val="1100"/>
              <a:buFont typeface="Arial"/>
              <a:buNone/>
            </a:pPr>
            <a:r>
              <a:rPr lang="en" sz="1400">
                <a:latin typeface="Cambria"/>
                <a:ea typeface="Cambria"/>
                <a:cs typeface="Cambria"/>
                <a:sym typeface="Cambria"/>
              </a:rPr>
              <a:t>I need funding for ipads, I will implement the lessons designed to engage students and take them to the next level of understanding how to create digital artworks.</a:t>
            </a:r>
            <a:endParaRPr sz="1400">
              <a:latin typeface="Cambria"/>
              <a:ea typeface="Cambria"/>
              <a:cs typeface="Cambria"/>
              <a:sym typeface="Cambria"/>
            </a:endParaRPr>
          </a:p>
          <a:p>
            <a:pPr indent="0" lvl="0" marL="0" rtl="0" algn="l">
              <a:lnSpc>
                <a:spcPct val="100000"/>
              </a:lnSpc>
              <a:spcBef>
                <a:spcPts val="0"/>
              </a:spcBef>
              <a:spcAft>
                <a:spcPts val="0"/>
              </a:spcAft>
              <a:buNone/>
            </a:pPr>
            <a:r>
              <a:t/>
            </a:r>
            <a:endParaRPr sz="1400">
              <a:latin typeface="Cambria"/>
              <a:ea typeface="Cambria"/>
              <a:cs typeface="Cambria"/>
              <a:sym typeface="Cambria"/>
            </a:endParaRPr>
          </a:p>
          <a:p>
            <a:pPr indent="0" lvl="0" marL="0" rtl="0" algn="l">
              <a:lnSpc>
                <a:spcPct val="100000"/>
              </a:lnSpc>
              <a:spcBef>
                <a:spcPts val="0"/>
              </a:spcBef>
              <a:spcAft>
                <a:spcPts val="0"/>
              </a:spcAft>
              <a:buClr>
                <a:schemeClr val="dk2"/>
              </a:buClr>
              <a:buSzPts val="1100"/>
              <a:buFont typeface="Arial"/>
              <a:buNone/>
            </a:pPr>
            <a:r>
              <a:t/>
            </a:r>
            <a:endParaRPr sz="1400">
              <a:latin typeface="Cambria"/>
              <a:ea typeface="Cambria"/>
              <a:cs typeface="Cambria"/>
              <a:sym typeface="Cambria"/>
            </a:endParaRPr>
          </a:p>
          <a:p>
            <a:pPr indent="0" lvl="0" marL="0" rtl="0" algn="l">
              <a:spcBef>
                <a:spcPts val="0"/>
              </a:spcBef>
              <a:spcAft>
                <a:spcPts val="1600"/>
              </a:spcAft>
              <a:buNone/>
            </a:pPr>
            <a:r>
              <a:t/>
            </a:r>
            <a:endParaRPr>
              <a:solidFill>
                <a:schemeClr val="accent1"/>
              </a:solidFill>
            </a:endParaRPr>
          </a:p>
        </p:txBody>
      </p:sp>
      <p:pic>
        <p:nvPicPr>
          <p:cNvPr id="66" name="Google Shape;66;p14"/>
          <p:cNvPicPr preferRelativeResize="0"/>
          <p:nvPr/>
        </p:nvPicPr>
        <p:blipFill>
          <a:blip r:embed="rId3">
            <a:alphaModFix/>
          </a:blip>
          <a:stretch>
            <a:fillRect/>
          </a:stretch>
        </p:blipFill>
        <p:spPr>
          <a:xfrm>
            <a:off x="6060825" y="31925"/>
            <a:ext cx="2545851" cy="16972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pic>
        <p:nvPicPr>
          <p:cNvPr id="187" name="Google Shape;187;p32"/>
          <p:cNvPicPr preferRelativeResize="0"/>
          <p:nvPr/>
        </p:nvPicPr>
        <p:blipFill rotWithShape="1">
          <a:blip r:embed="rId3">
            <a:alphaModFix/>
          </a:blip>
          <a:srcRect b="0" l="14896" r="14903" t="0"/>
          <a:stretch/>
        </p:blipFill>
        <p:spPr>
          <a:xfrm>
            <a:off x="0" y="0"/>
            <a:ext cx="4567887" cy="5143500"/>
          </a:xfrm>
          <a:prstGeom prst="rect">
            <a:avLst/>
          </a:prstGeom>
          <a:noFill/>
          <a:ln>
            <a:noFill/>
          </a:ln>
        </p:spPr>
      </p:pic>
      <p:pic>
        <p:nvPicPr>
          <p:cNvPr id="188" name="Google Shape;188;p32"/>
          <p:cNvPicPr preferRelativeResize="0"/>
          <p:nvPr/>
        </p:nvPicPr>
        <p:blipFill>
          <a:blip r:embed="rId4">
            <a:alphaModFix/>
          </a:blip>
          <a:stretch>
            <a:fillRect/>
          </a:stretch>
        </p:blipFill>
        <p:spPr>
          <a:xfrm>
            <a:off x="4984175" y="0"/>
            <a:ext cx="3857824" cy="51886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pic>
        <p:nvPicPr>
          <p:cNvPr id="193" name="Google Shape;193;p33"/>
          <p:cNvPicPr preferRelativeResize="0"/>
          <p:nvPr/>
        </p:nvPicPr>
        <p:blipFill>
          <a:blip r:embed="rId3">
            <a:alphaModFix/>
          </a:blip>
          <a:stretch>
            <a:fillRect/>
          </a:stretch>
        </p:blipFill>
        <p:spPr>
          <a:xfrm>
            <a:off x="1143000" y="152400"/>
            <a:ext cx="6568279" cy="48387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pic>
        <p:nvPicPr>
          <p:cNvPr id="198" name="Google Shape;198;p34"/>
          <p:cNvPicPr preferRelativeResize="0"/>
          <p:nvPr/>
        </p:nvPicPr>
        <p:blipFill rotWithShape="1">
          <a:blip r:embed="rId3">
            <a:alphaModFix/>
          </a:blip>
          <a:srcRect b="13066" l="0" r="0" t="13066"/>
          <a:stretch/>
        </p:blipFill>
        <p:spPr>
          <a:xfrm>
            <a:off x="1143000" y="152400"/>
            <a:ext cx="6568278" cy="4838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pic>
        <p:nvPicPr>
          <p:cNvPr id="203" name="Google Shape;203;p35"/>
          <p:cNvPicPr preferRelativeResize="0"/>
          <p:nvPr/>
        </p:nvPicPr>
        <p:blipFill rotWithShape="1">
          <a:blip r:embed="rId3">
            <a:alphaModFix/>
          </a:blip>
          <a:srcRect b="22626" l="0" r="0" t="22626"/>
          <a:stretch/>
        </p:blipFill>
        <p:spPr>
          <a:xfrm>
            <a:off x="170275" y="452825"/>
            <a:ext cx="3599742" cy="3957100"/>
          </a:xfrm>
          <a:prstGeom prst="rect">
            <a:avLst/>
          </a:prstGeom>
          <a:noFill/>
          <a:ln>
            <a:noFill/>
          </a:ln>
        </p:spPr>
      </p:pic>
      <p:pic>
        <p:nvPicPr>
          <p:cNvPr id="204" name="Google Shape;204;p35"/>
          <p:cNvPicPr preferRelativeResize="0"/>
          <p:nvPr/>
        </p:nvPicPr>
        <p:blipFill>
          <a:blip r:embed="rId4">
            <a:alphaModFix/>
          </a:blip>
          <a:stretch>
            <a:fillRect/>
          </a:stretch>
        </p:blipFill>
        <p:spPr>
          <a:xfrm>
            <a:off x="3244300" y="478945"/>
            <a:ext cx="2955938" cy="3957101"/>
          </a:xfrm>
          <a:prstGeom prst="rect">
            <a:avLst/>
          </a:prstGeom>
          <a:noFill/>
          <a:ln>
            <a:noFill/>
          </a:ln>
        </p:spPr>
      </p:pic>
      <p:pic>
        <p:nvPicPr>
          <p:cNvPr id="205" name="Google Shape;205;p35"/>
          <p:cNvPicPr preferRelativeResize="0"/>
          <p:nvPr/>
        </p:nvPicPr>
        <p:blipFill>
          <a:blip r:embed="rId5">
            <a:alphaModFix/>
          </a:blip>
          <a:stretch>
            <a:fillRect/>
          </a:stretch>
        </p:blipFill>
        <p:spPr>
          <a:xfrm>
            <a:off x="6168375" y="478958"/>
            <a:ext cx="2975624" cy="397154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pic>
        <p:nvPicPr>
          <p:cNvPr id="210" name="Google Shape;210;p36"/>
          <p:cNvPicPr preferRelativeResize="0"/>
          <p:nvPr/>
        </p:nvPicPr>
        <p:blipFill rotWithShape="1">
          <a:blip r:embed="rId3">
            <a:alphaModFix/>
          </a:blip>
          <a:srcRect b="2901" l="0" r="0" t="2910"/>
          <a:stretch/>
        </p:blipFill>
        <p:spPr>
          <a:xfrm>
            <a:off x="-228025" y="-5700"/>
            <a:ext cx="4614901" cy="5073000"/>
          </a:xfrm>
          <a:prstGeom prst="rect">
            <a:avLst/>
          </a:prstGeom>
          <a:noFill/>
          <a:ln>
            <a:noFill/>
          </a:ln>
        </p:spPr>
      </p:pic>
      <p:pic>
        <p:nvPicPr>
          <p:cNvPr id="211" name="Google Shape;211;p36"/>
          <p:cNvPicPr preferRelativeResize="0"/>
          <p:nvPr/>
        </p:nvPicPr>
        <p:blipFill rotWithShape="1">
          <a:blip r:embed="rId4">
            <a:alphaModFix/>
          </a:blip>
          <a:srcRect b="149" l="0" r="0" t="149"/>
          <a:stretch/>
        </p:blipFill>
        <p:spPr>
          <a:xfrm>
            <a:off x="5225684" y="0"/>
            <a:ext cx="3842116" cy="51434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pic>
        <p:nvPicPr>
          <p:cNvPr id="216" name="Google Shape;216;p37"/>
          <p:cNvPicPr preferRelativeResize="0"/>
          <p:nvPr/>
        </p:nvPicPr>
        <p:blipFill>
          <a:blip r:embed="rId3">
            <a:alphaModFix/>
          </a:blip>
          <a:stretch>
            <a:fillRect/>
          </a:stretch>
        </p:blipFill>
        <p:spPr>
          <a:xfrm>
            <a:off x="2552700" y="222150"/>
            <a:ext cx="6379466" cy="4838700"/>
          </a:xfrm>
          <a:prstGeom prst="rect">
            <a:avLst/>
          </a:prstGeom>
          <a:noFill/>
          <a:ln>
            <a:noFill/>
          </a:ln>
        </p:spPr>
      </p:pic>
      <p:sp>
        <p:nvSpPr>
          <p:cNvPr id="217" name="Google Shape;217;p37"/>
          <p:cNvSpPr txBox="1"/>
          <p:nvPr/>
        </p:nvSpPr>
        <p:spPr>
          <a:xfrm>
            <a:off x="130975" y="332025"/>
            <a:ext cx="2275200" cy="468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latin typeface="Playfair Display"/>
                <a:ea typeface="Playfair Display"/>
                <a:cs typeface="Playfair Display"/>
                <a:sym typeface="Playfair Display"/>
              </a:rPr>
              <a:t>STUDENTS WERE ABLE TO DIGITALLY MANIPULATE THEIR PHOTOS FURTHER USING VARIOUS APPS ON THE IPADS INCLUDING MEDIBANG AND  PROCREATE.</a:t>
            </a:r>
            <a:endParaRPr sz="2200">
              <a:latin typeface="Playfair Display"/>
              <a:ea typeface="Playfair Display"/>
              <a:cs typeface="Playfair Display"/>
              <a:sym typeface="Playfair Display"/>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sp>
        <p:nvSpPr>
          <p:cNvPr id="222" name="Google Shape;222;p3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Project #4 </a:t>
            </a:r>
            <a:endParaRPr/>
          </a:p>
          <a:p>
            <a:pPr indent="0" lvl="0" marL="0" rtl="0" algn="l">
              <a:spcBef>
                <a:spcPts val="0"/>
              </a:spcBef>
              <a:spcAft>
                <a:spcPts val="0"/>
              </a:spcAft>
              <a:buNone/>
            </a:pPr>
            <a:r>
              <a:t/>
            </a:r>
            <a:endParaRPr/>
          </a:p>
        </p:txBody>
      </p:sp>
      <p:sp>
        <p:nvSpPr>
          <p:cNvPr id="223" name="Google Shape;223;p38"/>
          <p:cNvSpPr txBox="1"/>
          <p:nvPr/>
        </p:nvSpPr>
        <p:spPr>
          <a:xfrm>
            <a:off x="759400" y="3755925"/>
            <a:ext cx="5396400" cy="629700"/>
          </a:xfrm>
          <a:prstGeom prst="rect">
            <a:avLst/>
          </a:prstGeom>
          <a:noFill/>
          <a:ln>
            <a:noFill/>
          </a:ln>
          <a:effectLst>
            <a:outerShdw blurRad="57150" rotWithShape="0" algn="bl" dir="5400000" dist="19050">
              <a:srgbClr val="000000">
                <a:alpha val="50000"/>
              </a:srgbClr>
            </a:outerShdw>
            <a:reflection blurRad="0" dir="5400000" dist="38100" endA="0" fadeDir="5400012" kx="0" rotWithShape="0" algn="bl" stPos="0" sy="-100000" ky="0"/>
          </a:effectLst>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Playfair Display"/>
              <a:ea typeface="Playfair Display"/>
              <a:cs typeface="Playfair Display"/>
              <a:sym typeface="Playfair Display"/>
            </a:endParaRPr>
          </a:p>
        </p:txBody>
      </p:sp>
      <p:sp>
        <p:nvSpPr>
          <p:cNvPr id="224" name="Google Shape;224;p38"/>
          <p:cNvSpPr txBox="1"/>
          <p:nvPr/>
        </p:nvSpPr>
        <p:spPr>
          <a:xfrm>
            <a:off x="346900" y="3795175"/>
            <a:ext cx="5396400" cy="62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highlight>
                <a:srgbClr val="FFFF00"/>
              </a:highlight>
              <a:latin typeface="Playfair Display"/>
              <a:ea typeface="Playfair Display"/>
              <a:cs typeface="Playfair Display"/>
              <a:sym typeface="Playfair Display"/>
            </a:endParaRPr>
          </a:p>
        </p:txBody>
      </p:sp>
      <p:sp>
        <p:nvSpPr>
          <p:cNvPr id="225" name="Google Shape;225;p38"/>
          <p:cNvSpPr txBox="1"/>
          <p:nvPr/>
        </p:nvSpPr>
        <p:spPr>
          <a:xfrm>
            <a:off x="1089800" y="2934675"/>
            <a:ext cx="7253400" cy="62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highlight>
                  <a:srgbClr val="FFFF00"/>
                </a:highlight>
                <a:latin typeface="Oswald"/>
                <a:ea typeface="Oswald"/>
                <a:cs typeface="Oswald"/>
                <a:sym typeface="Oswald"/>
              </a:rPr>
              <a:t>SCHOOL BASKETBALL T SHIRT DESIGNS</a:t>
            </a:r>
            <a:endParaRPr sz="3000">
              <a:highlight>
                <a:srgbClr val="FFFF00"/>
              </a:highlight>
              <a:latin typeface="Oswald"/>
              <a:ea typeface="Oswald"/>
              <a:cs typeface="Oswald"/>
              <a:sym typeface="Oswa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sp>
        <p:nvSpPr>
          <p:cNvPr id="230" name="Google Shape;230;p39"/>
          <p:cNvSpPr txBox="1"/>
          <p:nvPr>
            <p:ph type="title"/>
          </p:nvPr>
        </p:nvSpPr>
        <p:spPr>
          <a:xfrm>
            <a:off x="326525" y="45000"/>
            <a:ext cx="4045200" cy="1786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T SHIRT DESIGNS</a:t>
            </a:r>
            <a:endParaRPr/>
          </a:p>
        </p:txBody>
      </p:sp>
      <p:sp>
        <p:nvSpPr>
          <p:cNvPr id="231" name="Google Shape;231;p39"/>
          <p:cNvSpPr txBox="1"/>
          <p:nvPr>
            <p:ph idx="1" type="subTitle"/>
          </p:nvPr>
        </p:nvSpPr>
        <p:spPr>
          <a:xfrm>
            <a:off x="265500" y="1831199"/>
            <a:ext cx="4045200" cy="2435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Objective:</a:t>
            </a:r>
            <a:endParaRPr/>
          </a:p>
          <a:p>
            <a:pPr indent="0" lvl="0" marL="0" rtl="0" algn="ctr">
              <a:spcBef>
                <a:spcPts val="0"/>
              </a:spcBef>
              <a:spcAft>
                <a:spcPts val="0"/>
              </a:spcAft>
              <a:buNone/>
            </a:pPr>
            <a:r>
              <a:rPr lang="en"/>
              <a:t>To create a T shirt design for our school’s basketball team, to be sold to raise money for the art department.</a:t>
            </a:r>
            <a:endParaRPr/>
          </a:p>
        </p:txBody>
      </p:sp>
      <p:pic>
        <p:nvPicPr>
          <p:cNvPr id="232" name="Google Shape;232;p39"/>
          <p:cNvPicPr preferRelativeResize="0"/>
          <p:nvPr/>
        </p:nvPicPr>
        <p:blipFill rotWithShape="1">
          <a:blip r:embed="rId3">
            <a:alphaModFix/>
          </a:blip>
          <a:srcRect b="1559" l="0" r="0" t="1559"/>
          <a:stretch/>
        </p:blipFill>
        <p:spPr>
          <a:xfrm>
            <a:off x="4271675" y="190550"/>
            <a:ext cx="4723751" cy="47624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 name="Shape 236"/>
        <p:cNvGrpSpPr/>
        <p:nvPr/>
      </p:nvGrpSpPr>
      <p:grpSpPr>
        <a:xfrm>
          <a:off x="0" y="0"/>
          <a:ext cx="0" cy="0"/>
          <a:chOff x="0" y="0"/>
          <a:chExt cx="0" cy="0"/>
        </a:xfrm>
      </p:grpSpPr>
      <p:pic>
        <p:nvPicPr>
          <p:cNvPr id="237" name="Google Shape;237;p40"/>
          <p:cNvPicPr preferRelativeResize="0"/>
          <p:nvPr/>
        </p:nvPicPr>
        <p:blipFill rotWithShape="1">
          <a:blip r:embed="rId3">
            <a:alphaModFix/>
          </a:blip>
          <a:srcRect b="0" l="109" r="109" t="0"/>
          <a:stretch/>
        </p:blipFill>
        <p:spPr>
          <a:xfrm>
            <a:off x="76200" y="2825700"/>
            <a:ext cx="2697251" cy="2252681"/>
          </a:xfrm>
          <a:prstGeom prst="rect">
            <a:avLst/>
          </a:prstGeom>
          <a:noFill/>
          <a:ln>
            <a:noFill/>
          </a:ln>
        </p:spPr>
      </p:pic>
      <p:pic>
        <p:nvPicPr>
          <p:cNvPr id="238" name="Google Shape;238;p40"/>
          <p:cNvPicPr preferRelativeResize="0"/>
          <p:nvPr/>
        </p:nvPicPr>
        <p:blipFill rotWithShape="1">
          <a:blip r:embed="rId4">
            <a:alphaModFix/>
          </a:blip>
          <a:srcRect b="11726" l="0" r="0" t="11726"/>
          <a:stretch/>
        </p:blipFill>
        <p:spPr>
          <a:xfrm>
            <a:off x="3092250" y="76200"/>
            <a:ext cx="5969703" cy="4985744"/>
          </a:xfrm>
          <a:prstGeom prst="rect">
            <a:avLst/>
          </a:prstGeom>
          <a:noFill/>
          <a:ln>
            <a:noFill/>
          </a:ln>
        </p:spPr>
      </p:pic>
      <p:pic>
        <p:nvPicPr>
          <p:cNvPr id="239" name="Google Shape;239;p40"/>
          <p:cNvPicPr preferRelativeResize="0"/>
          <p:nvPr/>
        </p:nvPicPr>
        <p:blipFill rotWithShape="1">
          <a:blip r:embed="rId5">
            <a:alphaModFix/>
          </a:blip>
          <a:srcRect b="10297" l="0" r="0" t="10305"/>
          <a:stretch/>
        </p:blipFill>
        <p:spPr>
          <a:xfrm>
            <a:off x="0" y="0"/>
            <a:ext cx="2773451" cy="241927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Google Shape;244;p41"/>
          <p:cNvSpPr txBox="1"/>
          <p:nvPr>
            <p:ph idx="4294967295" type="title"/>
          </p:nvPr>
        </p:nvSpPr>
        <p:spPr>
          <a:xfrm>
            <a:off x="311700" y="40228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STUDENTS WORKED IN PROCREATE TO DRAW IMAGES AND INSERT TEXT</a:t>
            </a:r>
            <a:endParaRPr sz="2400"/>
          </a:p>
        </p:txBody>
      </p:sp>
      <p:pic>
        <p:nvPicPr>
          <p:cNvPr id="245" name="Google Shape;245;p41"/>
          <p:cNvPicPr preferRelativeResize="0"/>
          <p:nvPr/>
        </p:nvPicPr>
        <p:blipFill rotWithShape="1">
          <a:blip r:embed="rId3">
            <a:alphaModFix/>
          </a:blip>
          <a:srcRect b="6731" l="0" r="0" t="6740"/>
          <a:stretch/>
        </p:blipFill>
        <p:spPr>
          <a:xfrm>
            <a:off x="3049775" y="1334000"/>
            <a:ext cx="2959497" cy="2411704"/>
          </a:xfrm>
          <a:prstGeom prst="rect">
            <a:avLst/>
          </a:prstGeom>
          <a:noFill/>
          <a:ln>
            <a:noFill/>
          </a:ln>
        </p:spPr>
      </p:pic>
      <p:pic>
        <p:nvPicPr>
          <p:cNvPr id="246" name="Google Shape;246;p41"/>
          <p:cNvPicPr preferRelativeResize="0"/>
          <p:nvPr/>
        </p:nvPicPr>
        <p:blipFill rotWithShape="1">
          <a:blip r:embed="rId4">
            <a:alphaModFix/>
          </a:blip>
          <a:srcRect b="10317" l="0" r="0" t="10317"/>
          <a:stretch/>
        </p:blipFill>
        <p:spPr>
          <a:xfrm>
            <a:off x="6112750" y="1365900"/>
            <a:ext cx="2959498" cy="2411699"/>
          </a:xfrm>
          <a:prstGeom prst="rect">
            <a:avLst/>
          </a:prstGeom>
          <a:noFill/>
          <a:ln>
            <a:noFill/>
          </a:ln>
        </p:spPr>
      </p:pic>
      <p:sp>
        <p:nvSpPr>
          <p:cNvPr id="247" name="Google Shape;247;p41"/>
          <p:cNvSpPr txBox="1"/>
          <p:nvPr/>
        </p:nvSpPr>
        <p:spPr>
          <a:xfrm>
            <a:off x="1900700" y="4951700"/>
            <a:ext cx="5021400" cy="58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Playfair Display"/>
              <a:ea typeface="Playfair Display"/>
              <a:cs typeface="Playfair Display"/>
              <a:sym typeface="Playfair Display"/>
            </a:endParaRPr>
          </a:p>
        </p:txBody>
      </p:sp>
      <p:pic>
        <p:nvPicPr>
          <p:cNvPr id="248" name="Google Shape;248;p41"/>
          <p:cNvPicPr preferRelativeResize="0"/>
          <p:nvPr/>
        </p:nvPicPr>
        <p:blipFill rotWithShape="1">
          <a:blip r:embed="rId5">
            <a:alphaModFix/>
          </a:blip>
          <a:srcRect b="15411" l="0" r="0" t="15418"/>
          <a:stretch/>
        </p:blipFill>
        <p:spPr>
          <a:xfrm>
            <a:off x="152400" y="1371600"/>
            <a:ext cx="2773450" cy="24192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sp>
        <p:nvSpPr>
          <p:cNvPr id="71" name="Google Shape;71;p15"/>
          <p:cNvSpPr txBox="1"/>
          <p:nvPr/>
        </p:nvSpPr>
        <p:spPr>
          <a:xfrm>
            <a:off x="143825" y="144225"/>
            <a:ext cx="8899500" cy="48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t/>
            </a:r>
            <a:endParaRPr>
              <a:solidFill>
                <a:schemeClr val="dk2"/>
              </a:solidFill>
              <a:latin typeface="Cambria"/>
              <a:ea typeface="Cambria"/>
              <a:cs typeface="Cambria"/>
              <a:sym typeface="Cambria"/>
            </a:endParaRPr>
          </a:p>
          <a:p>
            <a:pPr indent="0" lvl="0" marL="0" rtl="0" algn="l">
              <a:spcBef>
                <a:spcPts val="0"/>
              </a:spcBef>
              <a:spcAft>
                <a:spcPts val="0"/>
              </a:spcAft>
              <a:buNone/>
            </a:pPr>
            <a:r>
              <a:rPr lang="en">
                <a:solidFill>
                  <a:schemeClr val="dk2"/>
                </a:solidFill>
                <a:latin typeface="Cambria"/>
                <a:ea typeface="Cambria"/>
                <a:cs typeface="Cambria"/>
                <a:sym typeface="Cambria"/>
              </a:rPr>
              <a:t>5.        What research question will guide your study of this innovation? </a:t>
            </a:r>
            <a:endParaRPr>
              <a:solidFill>
                <a:schemeClr val="dk2"/>
              </a:solidFill>
              <a:latin typeface="Cambria"/>
              <a:ea typeface="Cambria"/>
              <a:cs typeface="Cambria"/>
              <a:sym typeface="Cambria"/>
            </a:endParaRPr>
          </a:p>
          <a:p>
            <a:pPr indent="0" lvl="0" marL="0" rtl="0" algn="l">
              <a:spcBef>
                <a:spcPts val="0"/>
              </a:spcBef>
              <a:spcAft>
                <a:spcPts val="0"/>
              </a:spcAft>
              <a:buNone/>
            </a:pPr>
            <a:r>
              <a:t/>
            </a:r>
            <a:endParaRPr>
              <a:solidFill>
                <a:schemeClr val="dk2"/>
              </a:solidFill>
              <a:latin typeface="Cambria"/>
              <a:ea typeface="Cambria"/>
              <a:cs typeface="Cambria"/>
              <a:sym typeface="Cambria"/>
            </a:endParaRPr>
          </a:p>
          <a:p>
            <a:pPr indent="0" lvl="0" marL="457200" rtl="0" algn="l">
              <a:spcBef>
                <a:spcPts val="0"/>
              </a:spcBef>
              <a:spcAft>
                <a:spcPts val="0"/>
              </a:spcAft>
              <a:buClr>
                <a:schemeClr val="dk2"/>
              </a:buClr>
              <a:buSzPts val="1100"/>
              <a:buFont typeface="Arial"/>
              <a:buNone/>
            </a:pPr>
            <a:r>
              <a:rPr lang="en">
                <a:solidFill>
                  <a:schemeClr val="dk2"/>
                </a:solidFill>
                <a:latin typeface="Cambria"/>
                <a:ea typeface="Cambria"/>
                <a:cs typeface="Cambria"/>
                <a:sym typeface="Cambria"/>
              </a:rPr>
              <a:t>How does technology improve understanding of art?</a:t>
            </a:r>
            <a:endParaRPr>
              <a:solidFill>
                <a:schemeClr val="dk2"/>
              </a:solidFill>
              <a:latin typeface="Cambria"/>
              <a:ea typeface="Cambria"/>
              <a:cs typeface="Cambria"/>
              <a:sym typeface="Cambria"/>
            </a:endParaRPr>
          </a:p>
          <a:p>
            <a:pPr indent="0" lvl="0" marL="0" rtl="0" algn="l">
              <a:spcBef>
                <a:spcPts val="0"/>
              </a:spcBef>
              <a:spcAft>
                <a:spcPts val="0"/>
              </a:spcAft>
              <a:buClr>
                <a:schemeClr val="dk2"/>
              </a:buClr>
              <a:buSzPts val="1100"/>
              <a:buFont typeface="Arial"/>
              <a:buNone/>
            </a:pPr>
            <a:r>
              <a:t/>
            </a:r>
            <a:endParaRPr>
              <a:solidFill>
                <a:schemeClr val="dk2"/>
              </a:solidFill>
              <a:latin typeface="Cambria"/>
              <a:ea typeface="Cambria"/>
              <a:cs typeface="Cambria"/>
              <a:sym typeface="Cambria"/>
            </a:endParaRPr>
          </a:p>
          <a:p>
            <a:pPr indent="0" lvl="0" marL="0" rtl="0" algn="l">
              <a:spcBef>
                <a:spcPts val="0"/>
              </a:spcBef>
              <a:spcAft>
                <a:spcPts val="0"/>
              </a:spcAft>
              <a:buNone/>
            </a:pPr>
            <a:r>
              <a:t/>
            </a:r>
            <a:endParaRPr>
              <a:solidFill>
                <a:schemeClr val="dk2"/>
              </a:solidFill>
              <a:latin typeface="Cambria"/>
              <a:ea typeface="Cambria"/>
              <a:cs typeface="Cambria"/>
              <a:sym typeface="Cambria"/>
            </a:endParaRPr>
          </a:p>
          <a:p>
            <a:pPr indent="0" lvl="0" marL="0" rtl="0" algn="l">
              <a:spcBef>
                <a:spcPts val="0"/>
              </a:spcBef>
              <a:spcAft>
                <a:spcPts val="0"/>
              </a:spcAft>
              <a:buNone/>
            </a:pPr>
            <a:r>
              <a:rPr lang="en">
                <a:solidFill>
                  <a:schemeClr val="dk2"/>
                </a:solidFill>
                <a:latin typeface="Cambria"/>
                <a:ea typeface="Cambria"/>
                <a:cs typeface="Cambria"/>
                <a:sym typeface="Cambria"/>
              </a:rPr>
              <a:t>6.         What outcomes will prove that your innovation has succeeded? </a:t>
            </a:r>
            <a:endParaRPr>
              <a:solidFill>
                <a:schemeClr val="dk2"/>
              </a:solidFill>
              <a:latin typeface="Cambria"/>
              <a:ea typeface="Cambria"/>
              <a:cs typeface="Cambria"/>
              <a:sym typeface="Cambria"/>
            </a:endParaRPr>
          </a:p>
          <a:p>
            <a:pPr indent="0" lvl="0" marL="0" rtl="0" algn="l">
              <a:spcBef>
                <a:spcPts val="0"/>
              </a:spcBef>
              <a:spcAft>
                <a:spcPts val="0"/>
              </a:spcAft>
              <a:buNone/>
            </a:pPr>
            <a:r>
              <a:t/>
            </a:r>
            <a:endParaRPr>
              <a:solidFill>
                <a:schemeClr val="dk2"/>
              </a:solidFill>
              <a:latin typeface="Cambria"/>
              <a:ea typeface="Cambria"/>
              <a:cs typeface="Cambria"/>
              <a:sym typeface="Cambria"/>
            </a:endParaRPr>
          </a:p>
          <a:p>
            <a:pPr indent="0" lvl="0" marL="457200" rtl="0" algn="l">
              <a:spcBef>
                <a:spcPts val="0"/>
              </a:spcBef>
              <a:spcAft>
                <a:spcPts val="0"/>
              </a:spcAft>
              <a:buClr>
                <a:schemeClr val="dk2"/>
              </a:buClr>
              <a:buSzPts val="1100"/>
              <a:buFont typeface="Arial"/>
              <a:buNone/>
            </a:pPr>
            <a:r>
              <a:rPr lang="en">
                <a:solidFill>
                  <a:schemeClr val="dk2"/>
                </a:solidFill>
                <a:latin typeface="Cambria"/>
                <a:ea typeface="Cambria"/>
                <a:cs typeface="Cambria"/>
                <a:sym typeface="Cambria"/>
              </a:rPr>
              <a:t>The outcomes that will prove the success of this project are the products created by the students. (ie photographs/artworks)</a:t>
            </a:r>
            <a:endParaRPr>
              <a:solidFill>
                <a:schemeClr val="dk2"/>
              </a:solidFill>
              <a:latin typeface="Cambria"/>
              <a:ea typeface="Cambria"/>
              <a:cs typeface="Cambria"/>
              <a:sym typeface="Cambria"/>
            </a:endParaRPr>
          </a:p>
          <a:p>
            <a:pPr indent="0" lvl="0" marL="0" rtl="0" algn="l">
              <a:spcBef>
                <a:spcPts val="0"/>
              </a:spcBef>
              <a:spcAft>
                <a:spcPts val="0"/>
              </a:spcAft>
              <a:buClr>
                <a:schemeClr val="dk2"/>
              </a:buClr>
              <a:buSzPts val="1100"/>
              <a:buFont typeface="Arial"/>
              <a:buNone/>
            </a:pPr>
            <a:r>
              <a:t/>
            </a:r>
            <a:endParaRPr>
              <a:solidFill>
                <a:schemeClr val="dk2"/>
              </a:solidFill>
              <a:latin typeface="Cambria"/>
              <a:ea typeface="Cambria"/>
              <a:cs typeface="Cambria"/>
              <a:sym typeface="Cambria"/>
            </a:endParaRPr>
          </a:p>
          <a:p>
            <a:pPr indent="0" lvl="0" marL="0" rtl="0" algn="l">
              <a:spcBef>
                <a:spcPts val="0"/>
              </a:spcBef>
              <a:spcAft>
                <a:spcPts val="0"/>
              </a:spcAft>
              <a:buClr>
                <a:schemeClr val="dk2"/>
              </a:buClr>
              <a:buSzPts val="1100"/>
              <a:buFont typeface="Arial"/>
              <a:buNone/>
            </a:pPr>
            <a:r>
              <a:t/>
            </a:r>
            <a:endParaRPr>
              <a:solidFill>
                <a:schemeClr val="dk2"/>
              </a:solidFill>
              <a:latin typeface="Cambria"/>
              <a:ea typeface="Cambria"/>
              <a:cs typeface="Cambria"/>
              <a:sym typeface="Cambria"/>
            </a:endParaRPr>
          </a:p>
          <a:p>
            <a:pPr indent="0" lvl="0" marL="0" rtl="0" algn="l">
              <a:spcBef>
                <a:spcPts val="0"/>
              </a:spcBef>
              <a:spcAft>
                <a:spcPts val="0"/>
              </a:spcAft>
              <a:buNone/>
            </a:pPr>
            <a:r>
              <a:rPr lang="en">
                <a:solidFill>
                  <a:schemeClr val="dk2"/>
                </a:solidFill>
                <a:latin typeface="Cambria"/>
                <a:ea typeface="Cambria"/>
                <a:cs typeface="Cambria"/>
                <a:sym typeface="Cambria"/>
              </a:rPr>
              <a:t>7.        How will you measure those outcomes? </a:t>
            </a:r>
            <a:endParaRPr>
              <a:solidFill>
                <a:schemeClr val="dk2"/>
              </a:solidFill>
              <a:latin typeface="Cambria"/>
              <a:ea typeface="Cambria"/>
              <a:cs typeface="Cambria"/>
              <a:sym typeface="Cambria"/>
            </a:endParaRPr>
          </a:p>
          <a:p>
            <a:pPr indent="0" lvl="0" marL="0" rtl="0" algn="l">
              <a:spcBef>
                <a:spcPts val="0"/>
              </a:spcBef>
              <a:spcAft>
                <a:spcPts val="0"/>
              </a:spcAft>
              <a:buNone/>
            </a:pPr>
            <a:r>
              <a:t/>
            </a:r>
            <a:endParaRPr>
              <a:solidFill>
                <a:schemeClr val="dk2"/>
              </a:solidFill>
              <a:latin typeface="Cambria"/>
              <a:ea typeface="Cambria"/>
              <a:cs typeface="Cambria"/>
              <a:sym typeface="Cambria"/>
            </a:endParaRPr>
          </a:p>
          <a:p>
            <a:pPr indent="0" lvl="0" marL="457200" rtl="0" algn="l">
              <a:spcBef>
                <a:spcPts val="0"/>
              </a:spcBef>
              <a:spcAft>
                <a:spcPts val="0"/>
              </a:spcAft>
              <a:buClr>
                <a:schemeClr val="dk2"/>
              </a:buClr>
              <a:buSzPts val="1100"/>
              <a:buFont typeface="Arial"/>
              <a:buNone/>
            </a:pPr>
            <a:r>
              <a:rPr lang="en">
                <a:solidFill>
                  <a:schemeClr val="dk2"/>
                </a:solidFill>
                <a:latin typeface="Cambria"/>
                <a:ea typeface="Cambria"/>
                <a:cs typeface="Cambria"/>
                <a:sym typeface="Cambria"/>
              </a:rPr>
              <a:t>I will measure the outcomes based on the criteria for each assignment and how the students met the objectives of each project  evidenced by production of work</a:t>
            </a:r>
            <a:endParaRPr>
              <a:solidFill>
                <a:schemeClr val="dk2"/>
              </a:solidFill>
              <a:latin typeface="Cambria"/>
              <a:ea typeface="Cambria"/>
              <a:cs typeface="Cambria"/>
              <a:sym typeface="Cambria"/>
            </a:endParaRPr>
          </a:p>
          <a:p>
            <a:pPr indent="0" lvl="0" marL="0" rtl="0" algn="l">
              <a:spcBef>
                <a:spcPts val="0"/>
              </a:spcBef>
              <a:spcAft>
                <a:spcPts val="0"/>
              </a:spcAft>
              <a:buClr>
                <a:schemeClr val="dk2"/>
              </a:buClr>
              <a:buSzPts val="1100"/>
              <a:buFont typeface="Arial"/>
              <a:buNone/>
            </a:pPr>
            <a:r>
              <a:t/>
            </a:r>
            <a:endParaRPr>
              <a:solidFill>
                <a:schemeClr val="dk2"/>
              </a:solidFill>
              <a:latin typeface="Cambria"/>
              <a:ea typeface="Cambria"/>
              <a:cs typeface="Cambria"/>
              <a:sym typeface="Cambria"/>
            </a:endParaRPr>
          </a:p>
          <a:p>
            <a:pPr indent="0" lvl="0" marL="0" rtl="0" algn="l">
              <a:spcBef>
                <a:spcPts val="0"/>
              </a:spcBef>
              <a:spcAft>
                <a:spcPts val="0"/>
              </a:spcAft>
              <a:buNone/>
            </a:pPr>
            <a:r>
              <a:rPr lang="en">
                <a:solidFill>
                  <a:schemeClr val="dk2"/>
                </a:solidFill>
                <a:latin typeface="Cambria"/>
                <a:ea typeface="Cambria"/>
                <a:cs typeface="Cambria"/>
                <a:sym typeface="Cambria"/>
              </a:rPr>
              <a:t>8.        How can you be sure that any positive outcomes on these measures are actually due to your innovation and </a:t>
            </a:r>
            <a:endParaRPr>
              <a:solidFill>
                <a:schemeClr val="dk2"/>
              </a:solidFill>
              <a:latin typeface="Cambria"/>
              <a:ea typeface="Cambria"/>
              <a:cs typeface="Cambria"/>
              <a:sym typeface="Cambria"/>
            </a:endParaRPr>
          </a:p>
          <a:p>
            <a:pPr indent="457200" lvl="0" marL="0" rtl="0" algn="l">
              <a:spcBef>
                <a:spcPts val="0"/>
              </a:spcBef>
              <a:spcAft>
                <a:spcPts val="0"/>
              </a:spcAft>
              <a:buNone/>
            </a:pPr>
            <a:r>
              <a:rPr lang="en">
                <a:solidFill>
                  <a:schemeClr val="dk2"/>
                </a:solidFill>
                <a:latin typeface="Cambria"/>
                <a:ea typeface="Cambria"/>
                <a:cs typeface="Cambria"/>
                <a:sym typeface="Cambria"/>
              </a:rPr>
              <a:t>not something else?</a:t>
            </a:r>
            <a:r>
              <a:rPr lang="en">
                <a:solidFill>
                  <a:schemeClr val="dk2"/>
                </a:solidFill>
                <a:latin typeface="Cambria"/>
                <a:ea typeface="Cambria"/>
                <a:cs typeface="Cambria"/>
                <a:sym typeface="Cambria"/>
              </a:rPr>
              <a:t>      </a:t>
            </a:r>
            <a:endParaRPr>
              <a:solidFill>
                <a:schemeClr val="dk2"/>
              </a:solidFill>
              <a:latin typeface="Cambria"/>
              <a:ea typeface="Cambria"/>
              <a:cs typeface="Cambria"/>
              <a:sym typeface="Cambria"/>
            </a:endParaRPr>
          </a:p>
          <a:p>
            <a:pPr indent="0" lvl="0" marL="457200" rtl="0" algn="l">
              <a:spcBef>
                <a:spcPts val="0"/>
              </a:spcBef>
              <a:spcAft>
                <a:spcPts val="0"/>
              </a:spcAft>
              <a:buClr>
                <a:schemeClr val="dk2"/>
              </a:buClr>
              <a:buSzPts val="1100"/>
              <a:buFont typeface="Arial"/>
              <a:buNone/>
            </a:pPr>
            <a:r>
              <a:rPr lang="en">
                <a:solidFill>
                  <a:schemeClr val="dk2"/>
                </a:solidFill>
                <a:latin typeface="Cambria"/>
                <a:ea typeface="Cambria"/>
                <a:cs typeface="Cambria"/>
                <a:sym typeface="Cambria"/>
              </a:rPr>
              <a:t>I can be sure that the outcomes are measured by the technology because students who did not previously have access to technology will now be able to use an ipad to create photographs and digitally manipulate photos to create works of art. </a:t>
            </a:r>
            <a:endParaRPr>
              <a:latin typeface="Playfair Display"/>
              <a:ea typeface="Playfair Display"/>
              <a:cs typeface="Playfair Display"/>
              <a:sym typeface="Playfair Display"/>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pic>
        <p:nvPicPr>
          <p:cNvPr id="253" name="Google Shape;253;p42"/>
          <p:cNvPicPr preferRelativeResize="0"/>
          <p:nvPr/>
        </p:nvPicPr>
        <p:blipFill>
          <a:blip r:embed="rId3">
            <a:alphaModFix/>
          </a:blip>
          <a:stretch>
            <a:fillRect/>
          </a:stretch>
        </p:blipFill>
        <p:spPr>
          <a:xfrm>
            <a:off x="1346200" y="108800"/>
            <a:ext cx="6451600" cy="4838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pic>
        <p:nvPicPr>
          <p:cNvPr id="258" name="Google Shape;258;p43"/>
          <p:cNvPicPr preferRelativeResize="0"/>
          <p:nvPr/>
        </p:nvPicPr>
        <p:blipFill>
          <a:blip r:embed="rId3">
            <a:alphaModFix/>
          </a:blip>
          <a:stretch>
            <a:fillRect/>
          </a:stretch>
        </p:blipFill>
        <p:spPr>
          <a:xfrm>
            <a:off x="152400" y="152400"/>
            <a:ext cx="5034900" cy="2648900"/>
          </a:xfrm>
          <a:prstGeom prst="rect">
            <a:avLst/>
          </a:prstGeom>
          <a:noFill/>
          <a:ln>
            <a:noFill/>
          </a:ln>
        </p:spPr>
      </p:pic>
      <p:pic>
        <p:nvPicPr>
          <p:cNvPr id="259" name="Google Shape;259;p43"/>
          <p:cNvPicPr preferRelativeResize="0"/>
          <p:nvPr/>
        </p:nvPicPr>
        <p:blipFill>
          <a:blip r:embed="rId4">
            <a:alphaModFix/>
          </a:blip>
          <a:stretch>
            <a:fillRect/>
          </a:stretch>
        </p:blipFill>
        <p:spPr>
          <a:xfrm>
            <a:off x="2113875" y="2027025"/>
            <a:ext cx="5871824" cy="31164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sp>
        <p:nvSpPr>
          <p:cNvPr id="264" name="Google Shape;264;p44"/>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Project #5 </a:t>
            </a:r>
            <a:endParaRPr/>
          </a:p>
          <a:p>
            <a:pPr indent="0" lvl="0" marL="0" rtl="0" algn="l">
              <a:spcBef>
                <a:spcPts val="0"/>
              </a:spcBef>
              <a:spcAft>
                <a:spcPts val="0"/>
              </a:spcAft>
              <a:buNone/>
            </a:pPr>
            <a:r>
              <a:t/>
            </a:r>
            <a:endParaRPr/>
          </a:p>
        </p:txBody>
      </p:sp>
      <p:sp>
        <p:nvSpPr>
          <p:cNvPr id="265" name="Google Shape;265;p44"/>
          <p:cNvSpPr txBox="1"/>
          <p:nvPr/>
        </p:nvSpPr>
        <p:spPr>
          <a:xfrm>
            <a:off x="759400" y="3755925"/>
            <a:ext cx="5396400" cy="629700"/>
          </a:xfrm>
          <a:prstGeom prst="rect">
            <a:avLst/>
          </a:prstGeom>
          <a:noFill/>
          <a:ln>
            <a:noFill/>
          </a:ln>
          <a:effectLst>
            <a:outerShdw blurRad="57150" rotWithShape="0" algn="bl" dir="5400000" dist="19050">
              <a:srgbClr val="000000">
                <a:alpha val="50000"/>
              </a:srgbClr>
            </a:outerShdw>
            <a:reflection blurRad="0" dir="5400000" dist="38100" endA="0" fadeDir="5400012" kx="0" rotWithShape="0" algn="bl" stPos="0" sy="-100000" ky="0"/>
          </a:effectLst>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Playfair Display"/>
              <a:ea typeface="Playfair Display"/>
              <a:cs typeface="Playfair Display"/>
              <a:sym typeface="Playfair Display"/>
            </a:endParaRPr>
          </a:p>
        </p:txBody>
      </p:sp>
      <p:sp>
        <p:nvSpPr>
          <p:cNvPr id="266" name="Google Shape;266;p44"/>
          <p:cNvSpPr txBox="1"/>
          <p:nvPr/>
        </p:nvSpPr>
        <p:spPr>
          <a:xfrm>
            <a:off x="346900" y="3795175"/>
            <a:ext cx="5396400" cy="62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highlight>
                <a:srgbClr val="FFFF00"/>
              </a:highlight>
              <a:latin typeface="Playfair Display"/>
              <a:ea typeface="Playfair Display"/>
              <a:cs typeface="Playfair Display"/>
              <a:sym typeface="Playfair Display"/>
            </a:endParaRPr>
          </a:p>
        </p:txBody>
      </p:sp>
      <p:sp>
        <p:nvSpPr>
          <p:cNvPr id="267" name="Google Shape;267;p44"/>
          <p:cNvSpPr txBox="1"/>
          <p:nvPr/>
        </p:nvSpPr>
        <p:spPr>
          <a:xfrm>
            <a:off x="1089800" y="2934675"/>
            <a:ext cx="7253400" cy="62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highlight>
                  <a:srgbClr val="FFFF00"/>
                </a:highlight>
                <a:latin typeface="Oswald"/>
                <a:ea typeface="Oswald"/>
                <a:cs typeface="Oswald"/>
                <a:sym typeface="Oswald"/>
              </a:rPr>
              <a:t>OAKVIEW ELEMENTARY CAFETERIA MURAL</a:t>
            </a:r>
            <a:endParaRPr sz="3000">
              <a:highlight>
                <a:srgbClr val="FFFF00"/>
              </a:highlight>
              <a:latin typeface="Oswald"/>
              <a:ea typeface="Oswald"/>
              <a:cs typeface="Oswald"/>
              <a:sym typeface="Oswa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sp>
        <p:nvSpPr>
          <p:cNvPr id="272" name="Google Shape;272;p45"/>
          <p:cNvSpPr txBox="1"/>
          <p:nvPr>
            <p:ph type="title"/>
          </p:nvPr>
        </p:nvSpPr>
        <p:spPr>
          <a:xfrm>
            <a:off x="326525" y="45000"/>
            <a:ext cx="4045200" cy="1786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CAFETERIA MURAL</a:t>
            </a:r>
            <a:endParaRPr/>
          </a:p>
        </p:txBody>
      </p:sp>
      <p:sp>
        <p:nvSpPr>
          <p:cNvPr id="273" name="Google Shape;273;p45"/>
          <p:cNvSpPr txBox="1"/>
          <p:nvPr>
            <p:ph idx="1" type="subTitle"/>
          </p:nvPr>
        </p:nvSpPr>
        <p:spPr>
          <a:xfrm>
            <a:off x="265500" y="1831199"/>
            <a:ext cx="4045200" cy="2435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Objective:</a:t>
            </a:r>
            <a:endParaRPr/>
          </a:p>
          <a:p>
            <a:pPr indent="0" lvl="0" marL="0" rtl="0" algn="ctr">
              <a:spcBef>
                <a:spcPts val="0"/>
              </a:spcBef>
              <a:spcAft>
                <a:spcPts val="0"/>
              </a:spcAft>
              <a:buNone/>
            </a:pPr>
            <a:r>
              <a:rPr lang="en"/>
              <a:t>Students used iPads to create both mood boards and drawings for a mural for one of our district elementary schools. The mural was scheduled to be completed in March but will have to be </a:t>
            </a:r>
            <a:r>
              <a:rPr lang="en"/>
              <a:t>rescheduled</a:t>
            </a:r>
            <a:r>
              <a:rPr lang="en"/>
              <a:t>.</a:t>
            </a:r>
            <a:endParaRPr/>
          </a:p>
        </p:txBody>
      </p:sp>
      <p:pic>
        <p:nvPicPr>
          <p:cNvPr id="274" name="Google Shape;274;p45"/>
          <p:cNvPicPr preferRelativeResize="0"/>
          <p:nvPr/>
        </p:nvPicPr>
        <p:blipFill rotWithShape="1">
          <a:blip r:embed="rId3">
            <a:alphaModFix/>
          </a:blip>
          <a:srcRect b="0" l="874" r="864" t="0"/>
          <a:stretch/>
        </p:blipFill>
        <p:spPr>
          <a:xfrm>
            <a:off x="4271675" y="190550"/>
            <a:ext cx="4723751" cy="47623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 name="Shape 278"/>
        <p:cNvGrpSpPr/>
        <p:nvPr/>
      </p:nvGrpSpPr>
      <p:grpSpPr>
        <a:xfrm>
          <a:off x="0" y="0"/>
          <a:ext cx="0" cy="0"/>
          <a:chOff x="0" y="0"/>
          <a:chExt cx="0" cy="0"/>
        </a:xfrm>
      </p:grpSpPr>
      <p:pic>
        <p:nvPicPr>
          <p:cNvPr id="279" name="Google Shape;279;p46"/>
          <p:cNvPicPr preferRelativeResize="0"/>
          <p:nvPr/>
        </p:nvPicPr>
        <p:blipFill>
          <a:blip r:embed="rId3">
            <a:alphaModFix/>
          </a:blip>
          <a:stretch>
            <a:fillRect/>
          </a:stretch>
        </p:blipFill>
        <p:spPr>
          <a:xfrm>
            <a:off x="39075" y="1645481"/>
            <a:ext cx="4392500" cy="3458944"/>
          </a:xfrm>
          <a:prstGeom prst="rect">
            <a:avLst/>
          </a:prstGeom>
          <a:noFill/>
          <a:ln>
            <a:noFill/>
          </a:ln>
        </p:spPr>
      </p:pic>
      <p:pic>
        <p:nvPicPr>
          <p:cNvPr id="280" name="Google Shape;280;p46"/>
          <p:cNvPicPr preferRelativeResize="0"/>
          <p:nvPr/>
        </p:nvPicPr>
        <p:blipFill>
          <a:blip r:embed="rId4">
            <a:alphaModFix/>
          </a:blip>
          <a:stretch>
            <a:fillRect/>
          </a:stretch>
        </p:blipFill>
        <p:spPr>
          <a:xfrm>
            <a:off x="4431575" y="126250"/>
            <a:ext cx="4437975" cy="33790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4" name="Shape 284"/>
        <p:cNvGrpSpPr/>
        <p:nvPr/>
      </p:nvGrpSpPr>
      <p:grpSpPr>
        <a:xfrm>
          <a:off x="0" y="0"/>
          <a:ext cx="0" cy="0"/>
          <a:chOff x="0" y="0"/>
          <a:chExt cx="0" cy="0"/>
        </a:xfrm>
      </p:grpSpPr>
      <p:pic>
        <p:nvPicPr>
          <p:cNvPr id="285" name="Google Shape;285;p47"/>
          <p:cNvPicPr preferRelativeResize="0"/>
          <p:nvPr/>
        </p:nvPicPr>
        <p:blipFill>
          <a:blip r:embed="rId3">
            <a:alphaModFix/>
          </a:blip>
          <a:stretch>
            <a:fillRect/>
          </a:stretch>
        </p:blipFill>
        <p:spPr>
          <a:xfrm>
            <a:off x="1124275" y="167575"/>
            <a:ext cx="6417283" cy="48387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pic>
        <p:nvPicPr>
          <p:cNvPr id="290" name="Google Shape;290;p48"/>
          <p:cNvPicPr preferRelativeResize="0"/>
          <p:nvPr/>
        </p:nvPicPr>
        <p:blipFill>
          <a:blip r:embed="rId3">
            <a:alphaModFix/>
          </a:blip>
          <a:stretch>
            <a:fillRect/>
          </a:stretch>
        </p:blipFill>
        <p:spPr>
          <a:xfrm>
            <a:off x="169850" y="506400"/>
            <a:ext cx="4074900" cy="4214450"/>
          </a:xfrm>
          <a:prstGeom prst="rect">
            <a:avLst/>
          </a:prstGeom>
          <a:noFill/>
          <a:ln>
            <a:noFill/>
          </a:ln>
        </p:spPr>
      </p:pic>
      <p:pic>
        <p:nvPicPr>
          <p:cNvPr id="291" name="Google Shape;291;p48"/>
          <p:cNvPicPr preferRelativeResize="0"/>
          <p:nvPr/>
        </p:nvPicPr>
        <p:blipFill>
          <a:blip r:embed="rId4">
            <a:alphaModFix/>
          </a:blip>
          <a:stretch>
            <a:fillRect/>
          </a:stretch>
        </p:blipFill>
        <p:spPr>
          <a:xfrm>
            <a:off x="4318700" y="545925"/>
            <a:ext cx="4509885" cy="421444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 name="Shape 295"/>
        <p:cNvGrpSpPr/>
        <p:nvPr/>
      </p:nvGrpSpPr>
      <p:grpSpPr>
        <a:xfrm>
          <a:off x="0" y="0"/>
          <a:ext cx="0" cy="0"/>
          <a:chOff x="0" y="0"/>
          <a:chExt cx="0" cy="0"/>
        </a:xfrm>
      </p:grpSpPr>
      <p:pic>
        <p:nvPicPr>
          <p:cNvPr id="296" name="Google Shape;296;p49"/>
          <p:cNvPicPr preferRelativeResize="0"/>
          <p:nvPr/>
        </p:nvPicPr>
        <p:blipFill>
          <a:blip r:embed="rId3">
            <a:alphaModFix/>
          </a:blip>
          <a:stretch>
            <a:fillRect/>
          </a:stretch>
        </p:blipFill>
        <p:spPr>
          <a:xfrm>
            <a:off x="2113900" y="152400"/>
            <a:ext cx="4779850" cy="48386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pic>
        <p:nvPicPr>
          <p:cNvPr id="301" name="Google Shape;301;p50"/>
          <p:cNvPicPr preferRelativeResize="0"/>
          <p:nvPr/>
        </p:nvPicPr>
        <p:blipFill>
          <a:blip r:embed="rId3">
            <a:alphaModFix/>
          </a:blip>
          <a:stretch>
            <a:fillRect/>
          </a:stretch>
        </p:blipFill>
        <p:spPr>
          <a:xfrm>
            <a:off x="2362888" y="39075"/>
            <a:ext cx="6691662" cy="5104424"/>
          </a:xfrm>
          <a:prstGeom prst="rect">
            <a:avLst/>
          </a:prstGeom>
          <a:noFill/>
          <a:ln>
            <a:noFill/>
          </a:ln>
        </p:spPr>
      </p:pic>
      <p:sp>
        <p:nvSpPr>
          <p:cNvPr id="302" name="Google Shape;302;p50"/>
          <p:cNvSpPr txBox="1"/>
          <p:nvPr/>
        </p:nvSpPr>
        <p:spPr>
          <a:xfrm>
            <a:off x="87400" y="96650"/>
            <a:ext cx="2144700" cy="49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latin typeface="Playfair Display"/>
                <a:ea typeface="Playfair Display"/>
                <a:cs typeface="Playfair Display"/>
                <a:sym typeface="Playfair Display"/>
              </a:rPr>
              <a:t>THIS WAS THE DESIGN SELECTED BY THE CAFETERIA WORKERS.</a:t>
            </a:r>
            <a:endParaRPr sz="1700">
              <a:latin typeface="Playfair Display"/>
              <a:ea typeface="Playfair Display"/>
              <a:cs typeface="Playfair Display"/>
              <a:sym typeface="Playfair Display"/>
            </a:endParaRPr>
          </a:p>
          <a:p>
            <a:pPr indent="0" lvl="0" marL="0" rtl="0" algn="l">
              <a:spcBef>
                <a:spcPts val="0"/>
              </a:spcBef>
              <a:spcAft>
                <a:spcPts val="0"/>
              </a:spcAft>
              <a:buNone/>
            </a:pPr>
            <a:r>
              <a:rPr lang="en" sz="1700">
                <a:latin typeface="Playfair Display"/>
                <a:ea typeface="Playfair Display"/>
                <a:cs typeface="Playfair Display"/>
                <a:sym typeface="Playfair Display"/>
              </a:rPr>
              <a:t>THE SCHOOL’S MASCOT IS THE COMETS SO THE KIDS ENVISIONED DIFFERENT TYPES OF FOODS AS PLANETS WITH A </a:t>
            </a:r>
            <a:r>
              <a:rPr lang="en" sz="1700">
                <a:latin typeface="Playfair Display"/>
                <a:ea typeface="Playfair Display"/>
                <a:cs typeface="Playfair Display"/>
                <a:sym typeface="Playfair Display"/>
              </a:rPr>
              <a:t>MILKY WAY</a:t>
            </a:r>
            <a:r>
              <a:rPr lang="en" sz="1700">
                <a:latin typeface="Playfair Display"/>
                <a:ea typeface="Playfair Display"/>
                <a:cs typeface="Playfair Display"/>
                <a:sym typeface="Playfair Display"/>
              </a:rPr>
              <a:t>.</a:t>
            </a:r>
            <a:endParaRPr sz="1700">
              <a:latin typeface="Playfair Display"/>
              <a:ea typeface="Playfair Display"/>
              <a:cs typeface="Playfair Display"/>
              <a:sym typeface="Playfair Display"/>
            </a:endParaRPr>
          </a:p>
          <a:p>
            <a:pPr indent="0" lvl="0" marL="0" rtl="0" algn="l">
              <a:spcBef>
                <a:spcPts val="0"/>
              </a:spcBef>
              <a:spcAft>
                <a:spcPts val="0"/>
              </a:spcAft>
              <a:buNone/>
            </a:pPr>
            <a:r>
              <a:t/>
            </a:r>
            <a:endParaRPr sz="1700">
              <a:latin typeface="Playfair Display"/>
              <a:ea typeface="Playfair Display"/>
              <a:cs typeface="Playfair Display"/>
              <a:sym typeface="Playfair Display"/>
            </a:endParaRPr>
          </a:p>
          <a:p>
            <a:pPr indent="0" lvl="0" marL="0" rtl="0" algn="l">
              <a:spcBef>
                <a:spcPts val="0"/>
              </a:spcBef>
              <a:spcAft>
                <a:spcPts val="0"/>
              </a:spcAft>
              <a:buNone/>
            </a:pPr>
            <a:r>
              <a:rPr lang="en" sz="1700">
                <a:latin typeface="Playfair Display"/>
                <a:ea typeface="Playfair Display"/>
                <a:cs typeface="Playfair Display"/>
                <a:sym typeface="Playfair Display"/>
              </a:rPr>
              <a:t> THIS STUDENT DREW EACH ITEM AND GAVE THEM LOTS OF PERSONALITY.</a:t>
            </a:r>
            <a:endParaRPr sz="1700">
              <a:latin typeface="Playfair Display"/>
              <a:ea typeface="Playfair Display"/>
              <a:cs typeface="Playfair Display"/>
              <a:sym typeface="Playfair Display"/>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pic>
        <p:nvPicPr>
          <p:cNvPr id="307" name="Google Shape;307;p51"/>
          <p:cNvPicPr preferRelativeResize="0"/>
          <p:nvPr/>
        </p:nvPicPr>
        <p:blipFill>
          <a:blip r:embed="rId3">
            <a:alphaModFix/>
          </a:blip>
          <a:stretch>
            <a:fillRect/>
          </a:stretch>
        </p:blipFill>
        <p:spPr>
          <a:xfrm>
            <a:off x="2965163" y="-857150"/>
            <a:ext cx="3213674" cy="6381126"/>
          </a:xfrm>
          <a:prstGeom prst="rect">
            <a:avLst/>
          </a:prstGeom>
          <a:noFill/>
          <a:ln>
            <a:noFill/>
          </a:ln>
        </p:spPr>
      </p:pic>
      <p:sp>
        <p:nvSpPr>
          <p:cNvPr id="308" name="Google Shape;308;p51"/>
          <p:cNvSpPr txBox="1"/>
          <p:nvPr/>
        </p:nvSpPr>
        <p:spPr>
          <a:xfrm>
            <a:off x="56875" y="1088000"/>
            <a:ext cx="2822400" cy="263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0">
                <a:latin typeface="Playfair Display"/>
                <a:ea typeface="Playfair Display"/>
                <a:cs typeface="Playfair Display"/>
                <a:sym typeface="Playfair Display"/>
              </a:rPr>
              <a:t>THANK</a:t>
            </a:r>
            <a:endParaRPr sz="6000">
              <a:latin typeface="Playfair Display"/>
              <a:ea typeface="Playfair Display"/>
              <a:cs typeface="Playfair Display"/>
              <a:sym typeface="Playfair Display"/>
            </a:endParaRPr>
          </a:p>
        </p:txBody>
      </p:sp>
      <p:sp>
        <p:nvSpPr>
          <p:cNvPr id="309" name="Google Shape;309;p51"/>
          <p:cNvSpPr txBox="1"/>
          <p:nvPr/>
        </p:nvSpPr>
        <p:spPr>
          <a:xfrm>
            <a:off x="120475" y="1855025"/>
            <a:ext cx="3000000" cy="141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chemeClr val="dk2"/>
                </a:solidFill>
                <a:latin typeface="Playfair Display"/>
                <a:ea typeface="Playfair Display"/>
                <a:cs typeface="Playfair Display"/>
                <a:sym typeface="Playfair Display"/>
              </a:rPr>
              <a:t>  YOU</a:t>
            </a:r>
            <a:endParaRPr/>
          </a:p>
        </p:txBody>
      </p:sp>
      <p:sp>
        <p:nvSpPr>
          <p:cNvPr id="310" name="Google Shape;310;p51"/>
          <p:cNvSpPr txBox="1"/>
          <p:nvPr/>
        </p:nvSpPr>
        <p:spPr>
          <a:xfrm>
            <a:off x="6178825" y="121350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0">
                <a:solidFill>
                  <a:schemeClr val="dk2"/>
                </a:solidFill>
                <a:latin typeface="Playfair Display"/>
                <a:ea typeface="Playfair Display"/>
                <a:cs typeface="Playfair Display"/>
                <a:sym typeface="Playfair Display"/>
              </a:rPr>
              <a:t>KVEC</a:t>
            </a:r>
            <a:endParaRPr sz="80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 name="Shape 75"/>
        <p:cNvGrpSpPr/>
        <p:nvPr/>
      </p:nvGrpSpPr>
      <p:grpSpPr>
        <a:xfrm>
          <a:off x="0" y="0"/>
          <a:ext cx="0" cy="0"/>
          <a:chOff x="0" y="0"/>
          <a:chExt cx="0" cy="0"/>
        </a:xfrm>
      </p:grpSpPr>
      <p:sp>
        <p:nvSpPr>
          <p:cNvPr id="76" name="Google Shape;76;p16"/>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Project #1 </a:t>
            </a:r>
            <a:endParaRPr/>
          </a:p>
          <a:p>
            <a:pPr indent="0" lvl="0" marL="0" rtl="0" algn="l">
              <a:spcBef>
                <a:spcPts val="0"/>
              </a:spcBef>
              <a:spcAft>
                <a:spcPts val="0"/>
              </a:spcAft>
              <a:buNone/>
            </a:pPr>
            <a:r>
              <a:rPr lang="en"/>
              <a:t>Mood Boards</a:t>
            </a:r>
            <a:endParaRPr/>
          </a:p>
        </p:txBody>
      </p:sp>
      <p:sp>
        <p:nvSpPr>
          <p:cNvPr id="77" name="Google Shape;77;p16"/>
          <p:cNvSpPr txBox="1"/>
          <p:nvPr/>
        </p:nvSpPr>
        <p:spPr>
          <a:xfrm>
            <a:off x="759400" y="3755925"/>
            <a:ext cx="5396400" cy="629700"/>
          </a:xfrm>
          <a:prstGeom prst="rect">
            <a:avLst/>
          </a:prstGeom>
          <a:noFill/>
          <a:ln>
            <a:noFill/>
          </a:ln>
          <a:effectLst>
            <a:outerShdw blurRad="57150" rotWithShape="0" algn="bl" dir="5400000" dist="19050">
              <a:srgbClr val="000000">
                <a:alpha val="50000"/>
              </a:srgbClr>
            </a:outerShdw>
            <a:reflection blurRad="0" dir="5400000" dist="38100" endA="0" fadeDir="5400012" kx="0" rotWithShape="0" algn="bl" stPos="0" sy="-100000" ky="0"/>
          </a:effectLst>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Playfair Display"/>
              <a:ea typeface="Playfair Display"/>
              <a:cs typeface="Playfair Display"/>
              <a:sym typeface="Playfair Display"/>
            </a:endParaRPr>
          </a:p>
        </p:txBody>
      </p:sp>
      <p:sp>
        <p:nvSpPr>
          <p:cNvPr id="78" name="Google Shape;78;p16"/>
          <p:cNvSpPr txBox="1"/>
          <p:nvPr/>
        </p:nvSpPr>
        <p:spPr>
          <a:xfrm>
            <a:off x="346900" y="3795175"/>
            <a:ext cx="5396400" cy="62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highlight>
                <a:srgbClr val="FFFF00"/>
              </a:highlight>
              <a:latin typeface="Playfair Display"/>
              <a:ea typeface="Playfair Display"/>
              <a:cs typeface="Playfair Display"/>
              <a:sym typeface="Playfair Display"/>
            </a:endParaRPr>
          </a:p>
        </p:txBody>
      </p:sp>
      <p:sp>
        <p:nvSpPr>
          <p:cNvPr id="79" name="Google Shape;79;p16"/>
          <p:cNvSpPr txBox="1"/>
          <p:nvPr/>
        </p:nvSpPr>
        <p:spPr>
          <a:xfrm>
            <a:off x="1795950" y="3466450"/>
            <a:ext cx="5396400" cy="62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800">
                <a:highlight>
                  <a:srgbClr val="FFFF00"/>
                </a:highlight>
                <a:latin typeface="Oswald"/>
                <a:ea typeface="Oswald"/>
                <a:cs typeface="Oswald"/>
                <a:sym typeface="Oswald"/>
              </a:rPr>
              <a:t>EDUCATION IN FOCUS</a:t>
            </a:r>
            <a:endParaRPr sz="4800">
              <a:highlight>
                <a:srgbClr val="FFFF00"/>
              </a:highlight>
              <a:latin typeface="Oswald"/>
              <a:ea typeface="Oswald"/>
              <a:cs typeface="Oswald"/>
              <a:sym typeface="Oswa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sp>
        <p:nvSpPr>
          <p:cNvPr id="84" name="Google Shape;84;p17"/>
          <p:cNvSpPr txBox="1"/>
          <p:nvPr>
            <p:ph type="title"/>
          </p:nvPr>
        </p:nvSpPr>
        <p:spPr>
          <a:xfrm>
            <a:off x="265500" y="45000"/>
            <a:ext cx="4045200" cy="1786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Mood Boards</a:t>
            </a:r>
            <a:endParaRPr/>
          </a:p>
        </p:txBody>
      </p:sp>
      <p:sp>
        <p:nvSpPr>
          <p:cNvPr id="85" name="Google Shape;85;p17"/>
          <p:cNvSpPr txBox="1"/>
          <p:nvPr>
            <p:ph idx="1" type="subTitle"/>
          </p:nvPr>
        </p:nvSpPr>
        <p:spPr>
          <a:xfrm>
            <a:off x="265500" y="1831199"/>
            <a:ext cx="4045200" cy="2435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Objective:</a:t>
            </a:r>
            <a:endParaRPr/>
          </a:p>
          <a:p>
            <a:pPr indent="0" lvl="0" marL="0" rtl="0" algn="ctr">
              <a:spcBef>
                <a:spcPts val="0"/>
              </a:spcBef>
              <a:spcAft>
                <a:spcPts val="0"/>
              </a:spcAft>
              <a:buNone/>
            </a:pPr>
            <a:r>
              <a:rPr lang="en"/>
              <a:t>To organize thoughts in a digital realm to convey an idea.</a:t>
            </a:r>
            <a:endParaRPr/>
          </a:p>
          <a:p>
            <a:pPr indent="0" lvl="0" marL="0" rtl="0" algn="ctr">
              <a:spcBef>
                <a:spcPts val="0"/>
              </a:spcBef>
              <a:spcAft>
                <a:spcPts val="0"/>
              </a:spcAft>
              <a:buNone/>
            </a:pPr>
            <a:r>
              <a:rPr lang="en"/>
              <a:t>Students selected, images, fonts, colors, and other visuals to use for inspiration of design thinking.</a:t>
            </a:r>
            <a:endParaRPr/>
          </a:p>
        </p:txBody>
      </p:sp>
      <p:pic>
        <p:nvPicPr>
          <p:cNvPr id="86" name="Google Shape;86;p17"/>
          <p:cNvPicPr preferRelativeResize="0"/>
          <p:nvPr/>
        </p:nvPicPr>
        <p:blipFill>
          <a:blip r:embed="rId3">
            <a:alphaModFix/>
          </a:blip>
          <a:stretch>
            <a:fillRect/>
          </a:stretch>
        </p:blipFill>
        <p:spPr>
          <a:xfrm>
            <a:off x="4271675" y="190550"/>
            <a:ext cx="4723751" cy="47624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 name="Shape 90"/>
        <p:cNvGrpSpPr/>
        <p:nvPr/>
      </p:nvGrpSpPr>
      <p:grpSpPr>
        <a:xfrm>
          <a:off x="0" y="0"/>
          <a:ext cx="0" cy="0"/>
          <a:chOff x="0" y="0"/>
          <a:chExt cx="0" cy="0"/>
        </a:xfrm>
      </p:grpSpPr>
      <p:sp>
        <p:nvSpPr>
          <p:cNvPr id="91" name="Google Shape;91;p18"/>
          <p:cNvSpPr txBox="1"/>
          <p:nvPr>
            <p:ph idx="4294967295" type="body"/>
          </p:nvPr>
        </p:nvSpPr>
        <p:spPr>
          <a:xfrm>
            <a:off x="381000" y="206900"/>
            <a:ext cx="1848900" cy="4555500"/>
          </a:xfrm>
          <a:prstGeom prst="rect">
            <a:avLst/>
          </a:prstGeom>
          <a:solidFill>
            <a:schemeClr val="lt1"/>
          </a:solidFill>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400"/>
              <a:t>Students utilized Adobe Spark and Canva to create their mood board for the KSBA Banner Design</a:t>
            </a:r>
            <a:endParaRPr sz="2400"/>
          </a:p>
        </p:txBody>
      </p:sp>
      <p:pic>
        <p:nvPicPr>
          <p:cNvPr id="92" name="Google Shape;92;p18"/>
          <p:cNvPicPr preferRelativeResize="0"/>
          <p:nvPr/>
        </p:nvPicPr>
        <p:blipFill>
          <a:blip r:embed="rId3">
            <a:alphaModFix/>
          </a:blip>
          <a:stretch>
            <a:fillRect/>
          </a:stretch>
        </p:blipFill>
        <p:spPr>
          <a:xfrm>
            <a:off x="2942075" y="0"/>
            <a:ext cx="6149051" cy="51434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 name="Shape 96"/>
        <p:cNvGrpSpPr/>
        <p:nvPr/>
      </p:nvGrpSpPr>
      <p:grpSpPr>
        <a:xfrm>
          <a:off x="0" y="0"/>
          <a:ext cx="0" cy="0"/>
          <a:chOff x="0" y="0"/>
          <a:chExt cx="0" cy="0"/>
        </a:xfrm>
      </p:grpSpPr>
      <p:pic>
        <p:nvPicPr>
          <p:cNvPr id="97" name="Google Shape;97;p19"/>
          <p:cNvPicPr preferRelativeResize="0"/>
          <p:nvPr/>
        </p:nvPicPr>
        <p:blipFill rotWithShape="1">
          <a:blip r:embed="rId3">
            <a:alphaModFix/>
          </a:blip>
          <a:srcRect b="8745" l="0" r="0" t="8745"/>
          <a:stretch/>
        </p:blipFill>
        <p:spPr>
          <a:xfrm>
            <a:off x="76200" y="2825700"/>
            <a:ext cx="2697252" cy="2252681"/>
          </a:xfrm>
          <a:prstGeom prst="rect">
            <a:avLst/>
          </a:prstGeom>
          <a:noFill/>
          <a:ln>
            <a:noFill/>
          </a:ln>
        </p:spPr>
      </p:pic>
      <p:pic>
        <p:nvPicPr>
          <p:cNvPr id="98" name="Google Shape;98;p19"/>
          <p:cNvPicPr preferRelativeResize="0"/>
          <p:nvPr/>
        </p:nvPicPr>
        <p:blipFill rotWithShape="1">
          <a:blip r:embed="rId4">
            <a:alphaModFix/>
          </a:blip>
          <a:srcRect b="6851" l="0" r="0" t="6851"/>
          <a:stretch/>
        </p:blipFill>
        <p:spPr>
          <a:xfrm>
            <a:off x="3092250" y="76200"/>
            <a:ext cx="5969704" cy="4985744"/>
          </a:xfrm>
          <a:prstGeom prst="rect">
            <a:avLst/>
          </a:prstGeom>
          <a:noFill/>
          <a:ln>
            <a:noFill/>
          </a:ln>
        </p:spPr>
      </p:pic>
      <p:pic>
        <p:nvPicPr>
          <p:cNvPr id="99" name="Google Shape;99;p19"/>
          <p:cNvPicPr preferRelativeResize="0"/>
          <p:nvPr/>
        </p:nvPicPr>
        <p:blipFill>
          <a:blip r:embed="rId5">
            <a:alphaModFix/>
          </a:blip>
          <a:stretch>
            <a:fillRect/>
          </a:stretch>
        </p:blipFill>
        <p:spPr>
          <a:xfrm>
            <a:off x="0" y="0"/>
            <a:ext cx="2773451" cy="24192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sp>
        <p:nvSpPr>
          <p:cNvPr id="104" name="Google Shape;104;p20"/>
          <p:cNvSpPr txBox="1"/>
          <p:nvPr>
            <p:ph idx="4294967295" type="title"/>
          </p:nvPr>
        </p:nvSpPr>
        <p:spPr>
          <a:xfrm>
            <a:off x="311700" y="40228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HELD A GROUP CRITIQUE TO FURTHER REFINE OUR IDEA</a:t>
            </a:r>
            <a:endParaRPr/>
          </a:p>
        </p:txBody>
      </p:sp>
      <p:pic>
        <p:nvPicPr>
          <p:cNvPr id="105" name="Google Shape;105;p20"/>
          <p:cNvPicPr preferRelativeResize="0"/>
          <p:nvPr/>
        </p:nvPicPr>
        <p:blipFill rotWithShape="1">
          <a:blip r:embed="rId3">
            <a:alphaModFix/>
          </a:blip>
          <a:srcRect b="17307" l="0" r="0" t="17307"/>
          <a:stretch/>
        </p:blipFill>
        <p:spPr>
          <a:xfrm>
            <a:off x="83275" y="1365900"/>
            <a:ext cx="2959497" cy="2411704"/>
          </a:xfrm>
          <a:prstGeom prst="rect">
            <a:avLst/>
          </a:prstGeom>
          <a:noFill/>
          <a:ln>
            <a:noFill/>
          </a:ln>
        </p:spPr>
      </p:pic>
      <p:pic>
        <p:nvPicPr>
          <p:cNvPr id="106" name="Google Shape;106;p20"/>
          <p:cNvPicPr preferRelativeResize="0"/>
          <p:nvPr/>
        </p:nvPicPr>
        <p:blipFill rotWithShape="1">
          <a:blip r:embed="rId4">
            <a:alphaModFix/>
          </a:blip>
          <a:srcRect b="19107" l="0" r="0" t="19114"/>
          <a:stretch/>
        </p:blipFill>
        <p:spPr>
          <a:xfrm>
            <a:off x="3098025" y="1365900"/>
            <a:ext cx="2959456" cy="2411701"/>
          </a:xfrm>
          <a:prstGeom prst="rect">
            <a:avLst/>
          </a:prstGeom>
          <a:noFill/>
          <a:ln>
            <a:noFill/>
          </a:ln>
        </p:spPr>
      </p:pic>
      <p:pic>
        <p:nvPicPr>
          <p:cNvPr id="107" name="Google Shape;107;p20"/>
          <p:cNvPicPr preferRelativeResize="0"/>
          <p:nvPr/>
        </p:nvPicPr>
        <p:blipFill rotWithShape="1">
          <a:blip r:embed="rId5">
            <a:alphaModFix/>
          </a:blip>
          <a:srcRect b="9474" l="0" r="0" t="9474"/>
          <a:stretch/>
        </p:blipFill>
        <p:spPr>
          <a:xfrm>
            <a:off x="6112750" y="1365900"/>
            <a:ext cx="2959499" cy="2411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pic>
        <p:nvPicPr>
          <p:cNvPr id="112" name="Google Shape;112;p21"/>
          <p:cNvPicPr preferRelativeResize="0"/>
          <p:nvPr/>
        </p:nvPicPr>
        <p:blipFill>
          <a:blip r:embed="rId3">
            <a:alphaModFix/>
          </a:blip>
          <a:stretch>
            <a:fillRect/>
          </a:stretch>
        </p:blipFill>
        <p:spPr>
          <a:xfrm>
            <a:off x="4648200" y="152400"/>
            <a:ext cx="3629027" cy="4838702"/>
          </a:xfrm>
          <a:prstGeom prst="rect">
            <a:avLst/>
          </a:prstGeom>
          <a:noFill/>
          <a:ln>
            <a:noFill/>
          </a:ln>
        </p:spPr>
      </p:pic>
      <p:pic>
        <p:nvPicPr>
          <p:cNvPr id="113" name="Google Shape;113;p21"/>
          <p:cNvPicPr preferRelativeResize="0"/>
          <p:nvPr/>
        </p:nvPicPr>
        <p:blipFill>
          <a:blip r:embed="rId4">
            <a:alphaModFix/>
          </a:blip>
          <a:stretch>
            <a:fillRect/>
          </a:stretch>
        </p:blipFill>
        <p:spPr>
          <a:xfrm>
            <a:off x="1324625" y="152400"/>
            <a:ext cx="2419350" cy="4838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F9D58"/>
      </a:accent4>
      <a:accent5>
        <a:srgbClr val="01AFD1"/>
      </a:accent5>
      <a:accent6>
        <a:srgbClr val="9C27B0"/>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