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</p:sldIdLst>
  <p:sldSz cx="9144000" cy="5143500" type="screen16x9"/>
  <p:notesSz cx="6858000" cy="9144000"/>
  <p:embeddedFontLst>
    <p:embeddedFont>
      <p:font typeface="Roboto" pitchFamily="2" charset="0"/>
      <p:regular r:id="rId12"/>
      <p:bold r:id="rId13"/>
      <p:italic r:id="rId14"/>
      <p:boldItalic r:id="rId15"/>
    </p:embeddedFont>
    <p:embeddedFont>
      <p:font typeface="Roboto Slab" pitchFamily="2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2"/>
  </p:normalViewPr>
  <p:slideViewPr>
    <p:cSldViewPr snapToGrid="0">
      <p:cViewPr varScale="1">
        <p:scale>
          <a:sx n="178" d="100"/>
          <a:sy n="178" d="100"/>
        </p:scale>
        <p:origin x="26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82ce492e1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82ce492e1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2c9161e0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2c9161e0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2c9161e0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62c9161e0d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2c9161e0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2c9161e0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2c9161e0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2c9161e0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2ce492e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2ce492e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82ce492e1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82ce492e1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2c9161e0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2c9161e0d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1210950" y="1188925"/>
            <a:ext cx="6524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Reality: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Beyond the Classroom</a:t>
            </a: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Amber Tackett, Paul Blazer HS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Ashland Independent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Presentation</a:t>
            </a: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FIRE summit .mov" descr="FIRE summit .mov">
            <a:hlinkClick r:id="" action="ppaction://media"/>
            <a:extLst>
              <a:ext uri="{FF2B5EF4-FFF2-40B4-BE49-F238E27FC236}">
                <a16:creationId xmlns:a16="http://schemas.microsoft.com/office/drawing/2014/main" id="{3D4CAA4F-03D4-DA4B-AA25-6E50AEAFCD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642" y="1144125"/>
            <a:ext cx="6952914" cy="3911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Typically, AP Art History Students  learn about architecture through still images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Going to a site in person &gt; experience than a photograph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International travel is EXPENSIVE and not viable for </a:t>
            </a:r>
            <a:r>
              <a:rPr lang="en" sz="2400" u="sng"/>
              <a:t>all</a:t>
            </a:r>
            <a:r>
              <a:rPr lang="en" sz="2400"/>
              <a:t> students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87900" y="1307225"/>
            <a:ext cx="8368200" cy="3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Bring those places to life within the classroom via virtual reality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Virtual Reality allows students the opportunity to feel as if they are physically in the location, and have full control over what they look at through moving their head naturally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For students without smartphones you can use smaller tablets (less than 7” is best for most VR sets)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interaction with VR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00" y="1663987"/>
            <a:ext cx="2631875" cy="290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0503" y="1658000"/>
            <a:ext cx="2538099" cy="290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1775" y="1658001"/>
            <a:ext cx="2631875" cy="2904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Reaction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TONS OF QUESTIONS! They were </a:t>
            </a:r>
            <a:r>
              <a:rPr lang="en" u="sng"/>
              <a:t>engaged</a:t>
            </a:r>
            <a:r>
              <a:rPr lang="en"/>
              <a:t> and wanted to learn more!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They were and are excited for the experience when I get the VR goggles out.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“It’s a cool way for us to get to see it in a 3d way, which makes it more personal.”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- Jordan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Results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Does Virtual Reality better help students grasp architecture?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In comparing scores from exams of previous years to this year there were not many differences. There are several reasons for this: 1) different groups of students are hard to compare accurately to one another 2) this years’ group as a whole performs worse on exams than previous years 3) not every architecture piece we talk about has a VR video.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However, on questions that I used VR students were better at questions that described the buildings. For instance, there was a 9% increase in students who answered  a question about the Acropolis correctly than in previous years.</a:t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Continued</a:t>
            </a: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387900" y="13415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The student average on architecture did increase from the first unit (where we did not use the technology) where the average was 47% to most units after being in the range from 50% to 77% correct on architecture questions.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The greatest result was the engagement of students and the awe they experienced visiting these places virtually.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I also believe with VR technology increasing that this experience has a great potential of increasing student achievement in the future.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/>
              <a:t>VR technology holds a lot of promise for providing students experiences they are otherwise not afforded in life - that makes it worth it to me as a teacher!</a:t>
            </a:r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classes VR could be used</a:t>
            </a: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Science: Visit Biomes, tour cells or human anatomy, etc.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Social Studies: visit the location of important events, geography, etc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Language Arts: visit locations they read about, etc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Math: geometry, various math game apps, etc.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 resources are growing for VR and augmented reality in the classroom to increase the ability for students to more actively experience what they are learning.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494</Words>
  <Application>Microsoft Macintosh PowerPoint</Application>
  <PresentationFormat>On-screen Show (16:9)</PresentationFormat>
  <Paragraphs>37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Roboto Slab</vt:lpstr>
      <vt:lpstr>Roboto</vt:lpstr>
      <vt:lpstr>Arial</vt:lpstr>
      <vt:lpstr>Marina</vt:lpstr>
      <vt:lpstr>Virtual Reality:  Learning Beyond the Classroom</vt:lpstr>
      <vt:lpstr>My Presentation</vt:lpstr>
      <vt:lpstr>Problem</vt:lpstr>
      <vt:lpstr>Solution</vt:lpstr>
      <vt:lpstr>First interaction with VR</vt:lpstr>
      <vt:lpstr>Student Reaction</vt:lpstr>
      <vt:lpstr>The Results</vt:lpstr>
      <vt:lpstr>Results Continued</vt:lpstr>
      <vt:lpstr>Other classes VR could be 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Reality:  Learning Beyond the Classroom</dc:title>
  <dc:creator>Chief</dc:creator>
  <cp:lastModifiedBy>adrian Smith</cp:lastModifiedBy>
  <cp:revision>3</cp:revision>
  <dcterms:modified xsi:type="dcterms:W3CDTF">2020-05-13T15:37:09Z</dcterms:modified>
</cp:coreProperties>
</file>