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5105ba80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5105ba80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5105ba80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5105ba80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5105ba80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5105ba80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5105ba80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5105ba80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5105ba80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5105ba80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0985a7e0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0985a7e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2c4093b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2c4093b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0985a7e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0985a7e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Unlocking the Wonders</a:t>
            </a:r>
            <a:endParaRPr/>
          </a:p>
        </p:txBody>
      </p:sp>
      <p:sp>
        <p:nvSpPr>
          <p:cNvPr id="86" name="Google Shape;86;p13"/>
          <p:cNvSpPr txBox="1">
            <a:spLocks noGrp="1"/>
          </p:cNvSpPr>
          <p:nvPr>
            <p:ph type="subTitle" idx="1"/>
          </p:nvPr>
        </p:nvSpPr>
        <p:spPr>
          <a:xfrm>
            <a:off x="342900" y="2715925"/>
            <a:ext cx="8733300" cy="8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Jessica Davis, 6th Grade Mathematics Teacher</a:t>
            </a:r>
            <a:endParaRPr/>
          </a:p>
          <a:p>
            <a:pPr marL="0" lvl="0" indent="0" algn="l" rtl="0">
              <a:spcBef>
                <a:spcPts val="0"/>
              </a:spcBef>
              <a:spcAft>
                <a:spcPts val="0"/>
              </a:spcAft>
              <a:buNone/>
            </a:pPr>
            <a:r>
              <a:rPr lang="en"/>
              <a:t>Paintsville Elementary, Paintsville Independent Schools</a:t>
            </a:r>
            <a:endParaRPr/>
          </a:p>
        </p:txBody>
      </p:sp>
    </p:spTree>
  </p:cSld>
  <p:clrMapOvr>
    <a:masterClrMapping/>
  </p:clrMapOvr>
  <mc:AlternateContent xmlns:mc="http://schemas.openxmlformats.org/markup-compatibility/2006" xmlns:p14="http://schemas.microsoft.com/office/powerpoint/2010/main">
    <mc:Choice Requires="p14">
      <p:transition spd="slow" p14:dur="2000" advTm="10690"/>
    </mc:Choice>
    <mc:Fallback xmlns="">
      <p:transition spd="slow" advTm="106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of Practice/Research Question</a:t>
            </a:r>
            <a:endParaRPr/>
          </a:p>
        </p:txBody>
      </p:sp>
      <p:sp>
        <p:nvSpPr>
          <p:cNvPr id="92" name="Google Shape;92;p14"/>
          <p:cNvSpPr txBox="1">
            <a:spLocks noGrp="1"/>
          </p:cNvSpPr>
          <p:nvPr>
            <p:ph type="body" idx="1"/>
          </p:nvPr>
        </p:nvSpPr>
        <p:spPr>
          <a:xfrm>
            <a:off x="311700" y="1317100"/>
            <a:ext cx="8520600" cy="275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a:t>Can breakout boxes create a critical thinker?</a:t>
            </a:r>
            <a:endParaRPr sz="3000"/>
          </a:p>
        </p:txBody>
      </p:sp>
      <p:pic>
        <p:nvPicPr>
          <p:cNvPr id="93" name="Google Shape;93;p14"/>
          <p:cNvPicPr preferRelativeResize="0"/>
          <p:nvPr/>
        </p:nvPicPr>
        <p:blipFill>
          <a:blip r:embed="rId3">
            <a:alphaModFix/>
          </a:blip>
          <a:stretch>
            <a:fillRect/>
          </a:stretch>
        </p:blipFill>
        <p:spPr>
          <a:xfrm>
            <a:off x="5803050" y="2047775"/>
            <a:ext cx="2256100" cy="1692075"/>
          </a:xfrm>
          <a:prstGeom prst="rect">
            <a:avLst/>
          </a:prstGeom>
          <a:noFill/>
          <a:ln>
            <a:noFill/>
          </a:ln>
        </p:spPr>
      </p:pic>
      <p:pic>
        <p:nvPicPr>
          <p:cNvPr id="94" name="Google Shape;94;p14"/>
          <p:cNvPicPr preferRelativeResize="0"/>
          <p:nvPr/>
        </p:nvPicPr>
        <p:blipFill>
          <a:blip r:embed="rId4">
            <a:alphaModFix/>
          </a:blip>
          <a:stretch>
            <a:fillRect/>
          </a:stretch>
        </p:blipFill>
        <p:spPr>
          <a:xfrm>
            <a:off x="642921" y="1939925"/>
            <a:ext cx="3878751" cy="2999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29411"/>
    </mc:Choice>
    <mc:Fallback xmlns="">
      <p:transition spd="slow" advTm="294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Problem?</a:t>
            </a:r>
            <a:endParaRPr/>
          </a:p>
        </p:txBody>
      </p:sp>
      <p:sp>
        <p:nvSpPr>
          <p:cNvPr id="100" name="Google Shape;100;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awarded this grant originally, I was teaching 6th grade Social Studies and curriculum would be changing quite a bit. Standards were changed from current world geography to ancient civilizations. How can make students involved in “unlocking the wonders” of ancient civilizations?</a:t>
            </a:r>
            <a:endParaRPr/>
          </a:p>
          <a:p>
            <a:pPr marL="0" lvl="0" indent="0" algn="ctr" rtl="0">
              <a:spcBef>
                <a:spcPts val="1600"/>
              </a:spcBef>
              <a:spcAft>
                <a:spcPts val="1600"/>
              </a:spcAft>
              <a:buNone/>
            </a:pPr>
            <a:r>
              <a:rPr lang="en"/>
              <a:t>After being awarded the grant, I was moved to 6th grade math. Now my problem has changed to making my math students become critical thinkers and apply all types of math to “real world” breakout rooms to escape in time. </a:t>
            </a:r>
            <a:endParaRPr/>
          </a:p>
        </p:txBody>
      </p:sp>
    </p:spTree>
  </p:cSld>
  <p:clrMapOvr>
    <a:masterClrMapping/>
  </p:clrMapOvr>
  <mc:AlternateContent xmlns:mc="http://schemas.openxmlformats.org/markup-compatibility/2006" xmlns:p14="http://schemas.microsoft.com/office/powerpoint/2010/main">
    <mc:Choice Requires="p14">
      <p:transition spd="slow" p14:dur="2000" advTm="58253"/>
    </mc:Choice>
    <mc:Fallback xmlns="">
      <p:transition spd="slow" advTm="582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Strategy to be Implemented</a:t>
            </a:r>
            <a:endParaRPr/>
          </a:p>
        </p:txBody>
      </p:sp>
      <p:sp>
        <p:nvSpPr>
          <p:cNvPr id="106" name="Google Shape;106;p16"/>
          <p:cNvSpPr txBox="1">
            <a:spLocks noGrp="1"/>
          </p:cNvSpPr>
          <p:nvPr>
            <p:ph type="body" idx="1"/>
          </p:nvPr>
        </p:nvSpPr>
        <p:spPr>
          <a:xfrm>
            <a:off x="311700" y="1229875"/>
            <a:ext cx="5697000" cy="33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33333"/>
                </a:solidFill>
                <a:highlight>
                  <a:srgbClr val="FFFFFF"/>
                </a:highlight>
              </a:rPr>
              <a:t> Purchase 6 Breakout Kits that includes locks, boxes, invisible ink, and most importantly access to teacher created Breakout Rooms that have proven to be successful. </a:t>
            </a:r>
            <a:endParaRPr sz="2400"/>
          </a:p>
        </p:txBody>
      </p:sp>
      <p:pic>
        <p:nvPicPr>
          <p:cNvPr id="107" name="Google Shape;107;p16"/>
          <p:cNvPicPr preferRelativeResize="0"/>
          <p:nvPr/>
        </p:nvPicPr>
        <p:blipFill rotWithShape="1">
          <a:blip r:embed="rId3">
            <a:alphaModFix/>
          </a:blip>
          <a:srcRect b="14398"/>
          <a:stretch/>
        </p:blipFill>
        <p:spPr>
          <a:xfrm>
            <a:off x="6150400" y="634400"/>
            <a:ext cx="2830500" cy="24409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7932"/>
    </mc:Choice>
    <mc:Fallback xmlns="">
      <p:transition spd="slow" advTm="179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Needed</a:t>
            </a:r>
            <a:endParaRPr/>
          </a:p>
        </p:txBody>
      </p:sp>
      <p:pic>
        <p:nvPicPr>
          <p:cNvPr id="113" name="Google Shape;113;p17"/>
          <p:cNvPicPr preferRelativeResize="0"/>
          <p:nvPr/>
        </p:nvPicPr>
        <p:blipFill>
          <a:blip r:embed="rId3">
            <a:alphaModFix/>
          </a:blip>
          <a:stretch>
            <a:fillRect/>
          </a:stretch>
        </p:blipFill>
        <p:spPr>
          <a:xfrm rot="-1351129">
            <a:off x="548875" y="1427375"/>
            <a:ext cx="1830001" cy="1692750"/>
          </a:xfrm>
          <a:prstGeom prst="rect">
            <a:avLst/>
          </a:prstGeom>
          <a:noFill/>
          <a:ln>
            <a:noFill/>
          </a:ln>
        </p:spPr>
      </p:pic>
      <p:pic>
        <p:nvPicPr>
          <p:cNvPr id="114" name="Google Shape;114;p17"/>
          <p:cNvPicPr preferRelativeResize="0"/>
          <p:nvPr/>
        </p:nvPicPr>
        <p:blipFill>
          <a:blip r:embed="rId4">
            <a:alphaModFix/>
          </a:blip>
          <a:stretch>
            <a:fillRect/>
          </a:stretch>
        </p:blipFill>
        <p:spPr>
          <a:xfrm rot="758140">
            <a:off x="2750427" y="1112675"/>
            <a:ext cx="1118125" cy="2264550"/>
          </a:xfrm>
          <a:prstGeom prst="rect">
            <a:avLst/>
          </a:prstGeom>
          <a:noFill/>
          <a:ln>
            <a:noFill/>
          </a:ln>
        </p:spPr>
      </p:pic>
      <p:pic>
        <p:nvPicPr>
          <p:cNvPr id="115" name="Google Shape;115;p17"/>
          <p:cNvPicPr preferRelativeResize="0"/>
          <p:nvPr/>
        </p:nvPicPr>
        <p:blipFill>
          <a:blip r:embed="rId5">
            <a:alphaModFix/>
          </a:blip>
          <a:stretch>
            <a:fillRect/>
          </a:stretch>
        </p:blipFill>
        <p:spPr>
          <a:xfrm>
            <a:off x="1832373" y="3118625"/>
            <a:ext cx="1050825" cy="1776025"/>
          </a:xfrm>
          <a:prstGeom prst="rect">
            <a:avLst/>
          </a:prstGeom>
          <a:noFill/>
          <a:ln>
            <a:noFill/>
          </a:ln>
        </p:spPr>
      </p:pic>
      <p:sp>
        <p:nvSpPr>
          <p:cNvPr id="116" name="Google Shape;116;p17"/>
          <p:cNvSpPr txBox="1"/>
          <p:nvPr/>
        </p:nvSpPr>
        <p:spPr>
          <a:xfrm>
            <a:off x="321475" y="3525450"/>
            <a:ext cx="1457400" cy="11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Variety of resetable locks from amazon.</a:t>
            </a:r>
            <a:endParaRPr>
              <a:latin typeface="Roboto"/>
              <a:ea typeface="Roboto"/>
              <a:cs typeface="Roboto"/>
              <a:sym typeface="Roboto"/>
            </a:endParaRPr>
          </a:p>
        </p:txBody>
      </p:sp>
      <p:pic>
        <p:nvPicPr>
          <p:cNvPr id="117" name="Google Shape;117;p17"/>
          <p:cNvPicPr preferRelativeResize="0"/>
          <p:nvPr/>
        </p:nvPicPr>
        <p:blipFill>
          <a:blip r:embed="rId6">
            <a:alphaModFix/>
          </a:blip>
          <a:stretch>
            <a:fillRect/>
          </a:stretch>
        </p:blipFill>
        <p:spPr>
          <a:xfrm>
            <a:off x="5348098" y="184375"/>
            <a:ext cx="3593288" cy="3820900"/>
          </a:xfrm>
          <a:prstGeom prst="rect">
            <a:avLst/>
          </a:prstGeom>
          <a:noFill/>
          <a:ln>
            <a:noFill/>
          </a:ln>
        </p:spPr>
      </p:pic>
      <p:sp>
        <p:nvSpPr>
          <p:cNvPr id="118" name="Google Shape;118;p17"/>
          <p:cNvSpPr txBox="1"/>
          <p:nvPr/>
        </p:nvSpPr>
        <p:spPr>
          <a:xfrm>
            <a:off x="4189800" y="3686175"/>
            <a:ext cx="2250300" cy="11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6 Breakout Edu Kits and access codes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www.breakoutedu.com</a:t>
            </a:r>
            <a:endParaRPr>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000" advTm="28097"/>
    </mc:Choice>
    <mc:Fallback xmlns="">
      <p:transition spd="slow" advTm="280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Successful or Not?</a:t>
            </a:r>
            <a:endParaRPr/>
          </a:p>
        </p:txBody>
      </p:sp>
      <p:sp>
        <p:nvSpPr>
          <p:cNvPr id="124" name="Google Shape;124;p18"/>
          <p:cNvSpPr txBox="1">
            <a:spLocks noGrp="1"/>
          </p:cNvSpPr>
          <p:nvPr>
            <p:ph type="body" idx="1"/>
          </p:nvPr>
        </p:nvSpPr>
        <p:spPr>
          <a:xfrm>
            <a:off x="2619050" y="1152975"/>
            <a:ext cx="6148800" cy="1596600"/>
          </a:xfrm>
          <a:prstGeom prst="rect">
            <a:avLst/>
          </a:prstGeom>
        </p:spPr>
        <p:txBody>
          <a:bodyPr spcFirstLastPara="1" wrap="square" lIns="91425" tIns="91425" rIns="91425" bIns="91425" anchor="t" anchorCtr="0">
            <a:noAutofit/>
          </a:bodyPr>
          <a:lstStyle/>
          <a:p>
            <a:pPr marL="457200" lvl="0" indent="-342900" algn="ctr" rtl="0">
              <a:spcBef>
                <a:spcPts val="0"/>
              </a:spcBef>
              <a:spcAft>
                <a:spcPts val="0"/>
              </a:spcAft>
              <a:buSzPts val="1800"/>
              <a:buAutoNum type="arabicPeriod"/>
            </a:pPr>
            <a:r>
              <a:rPr lang="en"/>
              <a:t>Student achievement will increase.</a:t>
            </a:r>
            <a:endParaRPr/>
          </a:p>
          <a:p>
            <a:pPr marL="457200" lvl="0" indent="-342900" algn="ctr" rtl="0">
              <a:spcBef>
                <a:spcPts val="0"/>
              </a:spcBef>
              <a:spcAft>
                <a:spcPts val="0"/>
              </a:spcAft>
              <a:buSzPts val="1800"/>
              <a:buAutoNum type="arabicPeriod"/>
            </a:pPr>
            <a:r>
              <a:rPr lang="en"/>
              <a:t>Student engagement will increase.</a:t>
            </a:r>
            <a:endParaRPr/>
          </a:p>
          <a:p>
            <a:pPr marL="457200" lvl="0" indent="-342900" algn="ctr" rtl="0">
              <a:spcBef>
                <a:spcPts val="0"/>
              </a:spcBef>
              <a:spcAft>
                <a:spcPts val="0"/>
              </a:spcAft>
              <a:buSzPts val="1800"/>
              <a:buAutoNum type="arabicPeriod"/>
            </a:pPr>
            <a:r>
              <a:rPr lang="en"/>
              <a:t>Students will learn more interactively. </a:t>
            </a:r>
            <a:endParaRPr/>
          </a:p>
          <a:p>
            <a:pPr marL="457200" lvl="0" indent="-342900" algn="ctr" rtl="0">
              <a:spcBef>
                <a:spcPts val="0"/>
              </a:spcBef>
              <a:spcAft>
                <a:spcPts val="0"/>
              </a:spcAft>
              <a:buSzPts val="1800"/>
              <a:buAutoNum type="arabicPeriod"/>
            </a:pPr>
            <a:r>
              <a:rPr lang="en"/>
              <a:t>Student collaboration will increase.</a:t>
            </a:r>
            <a:endParaRPr/>
          </a:p>
          <a:p>
            <a:pPr marL="457200" lvl="0" indent="-342900" algn="ctr" rtl="0">
              <a:spcBef>
                <a:spcPts val="0"/>
              </a:spcBef>
              <a:spcAft>
                <a:spcPts val="0"/>
              </a:spcAft>
              <a:buSzPts val="1800"/>
              <a:buAutoNum type="arabicPeriod"/>
            </a:pPr>
            <a:r>
              <a:rPr lang="en"/>
              <a:t>A critical thinker will be created. </a:t>
            </a:r>
            <a:endParaRPr/>
          </a:p>
        </p:txBody>
      </p:sp>
      <p:pic>
        <p:nvPicPr>
          <p:cNvPr id="125" name="Google Shape;125;p18"/>
          <p:cNvPicPr preferRelativeResize="0"/>
          <p:nvPr/>
        </p:nvPicPr>
        <p:blipFill>
          <a:blip r:embed="rId3">
            <a:alphaModFix/>
          </a:blip>
          <a:stretch>
            <a:fillRect/>
          </a:stretch>
        </p:blipFill>
        <p:spPr>
          <a:xfrm rot="-492168">
            <a:off x="581025" y="2001850"/>
            <a:ext cx="2785500" cy="2089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60990"/>
    </mc:Choice>
    <mc:Fallback xmlns="">
      <p:transition spd="slow" advTm="1609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Breakout Boxes Implementation</a:t>
            </a:r>
            <a:endParaRPr/>
          </a:p>
        </p:txBody>
      </p:sp>
      <p:pic>
        <p:nvPicPr>
          <p:cNvPr id="131" name="Google Shape;131;p19"/>
          <p:cNvPicPr preferRelativeResize="0"/>
          <p:nvPr/>
        </p:nvPicPr>
        <p:blipFill>
          <a:blip r:embed="rId3">
            <a:alphaModFix/>
          </a:blip>
          <a:stretch>
            <a:fillRect/>
          </a:stretch>
        </p:blipFill>
        <p:spPr>
          <a:xfrm>
            <a:off x="152400" y="1170200"/>
            <a:ext cx="3073001" cy="2304751"/>
          </a:xfrm>
          <a:prstGeom prst="rect">
            <a:avLst/>
          </a:prstGeom>
          <a:noFill/>
          <a:ln>
            <a:noFill/>
          </a:ln>
        </p:spPr>
      </p:pic>
      <p:pic>
        <p:nvPicPr>
          <p:cNvPr id="132" name="Google Shape;132;p19"/>
          <p:cNvPicPr preferRelativeResize="0"/>
          <p:nvPr/>
        </p:nvPicPr>
        <p:blipFill>
          <a:blip r:embed="rId4">
            <a:alphaModFix/>
          </a:blip>
          <a:stretch>
            <a:fillRect/>
          </a:stretch>
        </p:blipFill>
        <p:spPr>
          <a:xfrm>
            <a:off x="6150779" y="581750"/>
            <a:ext cx="2835900" cy="2126925"/>
          </a:xfrm>
          <a:prstGeom prst="rect">
            <a:avLst/>
          </a:prstGeom>
          <a:noFill/>
          <a:ln>
            <a:noFill/>
          </a:ln>
        </p:spPr>
      </p:pic>
      <p:pic>
        <p:nvPicPr>
          <p:cNvPr id="133" name="Google Shape;133;p19"/>
          <p:cNvPicPr preferRelativeResize="0"/>
          <p:nvPr/>
        </p:nvPicPr>
        <p:blipFill>
          <a:blip r:embed="rId5">
            <a:alphaModFix/>
          </a:blip>
          <a:stretch>
            <a:fillRect/>
          </a:stretch>
        </p:blipFill>
        <p:spPr>
          <a:xfrm>
            <a:off x="3377801" y="2861075"/>
            <a:ext cx="2840033" cy="2130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Breakout Boxes Implementation</a:t>
            </a:r>
            <a:endParaRPr/>
          </a:p>
        </p:txBody>
      </p:sp>
      <p:sp>
        <p:nvSpPr>
          <p:cNvPr id="139" name="Google Shape;13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We got to use the physical breakout boxes throughout the school year. Not only did we get to use the physical boxes, but there were also access to digital breakout boxes. Students worked mainly as individuals on the digital breakout rooms and they enjoyed working at their own pace. I was also able to share the digital breakout rooms with the gifted and talented teacher. She was able to use the more complex digital breakout rooms with her kids. They completed some individually, small groups and some whole group. Overall, the students were engaged and excited to complete the breakout rooms! They learned a lot about perseverance and critical thinking in the process.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Thoughts</a:t>
            </a:r>
            <a:endParaRPr/>
          </a:p>
        </p:txBody>
      </p:sp>
      <p:sp>
        <p:nvSpPr>
          <p:cNvPr id="145" name="Google Shape;145;p21"/>
          <p:cNvSpPr txBox="1">
            <a:spLocks noGrp="1"/>
          </p:cNvSpPr>
          <p:nvPr>
            <p:ph type="body" idx="1"/>
          </p:nvPr>
        </p:nvSpPr>
        <p:spPr>
          <a:xfrm>
            <a:off x="311700" y="1229875"/>
            <a:ext cx="4260300" cy="319925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“When do we get to do another Breakout Box?”</a:t>
            </a:r>
            <a:endParaRPr dirty="0"/>
          </a:p>
          <a:p>
            <a:pPr marL="457200" lvl="0" indent="-342900" algn="l" rtl="0">
              <a:spcBef>
                <a:spcPts val="1600"/>
              </a:spcBef>
              <a:spcAft>
                <a:spcPts val="0"/>
              </a:spcAft>
              <a:buSzPts val="1800"/>
              <a:buChar char="●"/>
            </a:pPr>
            <a:r>
              <a:rPr lang="en" dirty="0"/>
              <a:t>“I feel like I am getting better at the breakout rooms, can we try doing another one.”</a:t>
            </a:r>
            <a:endParaRPr dirty="0"/>
          </a:p>
          <a:p>
            <a:pPr marL="457200" lvl="0" indent="-342900" algn="l" rtl="0">
              <a:spcBef>
                <a:spcPts val="1600"/>
              </a:spcBef>
              <a:spcAft>
                <a:spcPts val="0"/>
              </a:spcAft>
              <a:buSzPts val="1800"/>
              <a:buChar char="●"/>
            </a:pPr>
            <a:r>
              <a:rPr lang="en" dirty="0"/>
              <a:t>“I really like the digital breakout rooms where I can work at my own pace.”</a:t>
            </a:r>
            <a:endParaRPr dirty="0"/>
          </a:p>
        </p:txBody>
      </p:sp>
      <p:pic>
        <p:nvPicPr>
          <p:cNvPr id="2" name="video-1586306728 (1)">
            <a:hlinkClick r:id="" action="ppaction://media"/>
            <a:extLst>
              <a:ext uri="{FF2B5EF4-FFF2-40B4-BE49-F238E27FC236}">
                <a16:creationId xmlns:a16="http://schemas.microsoft.com/office/drawing/2014/main" id="{305DE374-D7DE-4698-9978-5FA5438FE9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99125" y="286545"/>
            <a:ext cx="2173287" cy="3875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9E0775A562D429738343786C7F5A5" ma:contentTypeVersion="2" ma:contentTypeDescription="Create a new document." ma:contentTypeScope="" ma:versionID="ca5212002defc0885b12e7a874766aa3">
  <xsd:schema xmlns:xsd="http://www.w3.org/2001/XMLSchema" xmlns:xs="http://www.w3.org/2001/XMLSchema" xmlns:p="http://schemas.microsoft.com/office/2006/metadata/properties" xmlns:ns3="625a5d42-8fee-4d71-ae2a-d982f5f783ca" targetNamespace="http://schemas.microsoft.com/office/2006/metadata/properties" ma:root="true" ma:fieldsID="8fb2b80ff61ad3a5ca5dc5cc63d2a52e" ns3:_="">
    <xsd:import namespace="625a5d42-8fee-4d71-ae2a-d982f5f783c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a5d42-8fee-4d71-ae2a-d982f5f78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1CD51-086A-4AEC-82D4-EAAB670FE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a5d42-8fee-4d71-ae2a-d982f5f78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53774A-B210-40EB-8D98-4DABA9D3CFF0}">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625a5d42-8fee-4d71-ae2a-d982f5f783ca"/>
    <ds:schemaRef ds:uri="http://www.w3.org/XML/1998/namespace"/>
  </ds:schemaRefs>
</ds:datastoreItem>
</file>

<file path=customXml/itemProps3.xml><?xml version="1.0" encoding="utf-8"?>
<ds:datastoreItem xmlns:ds="http://schemas.openxmlformats.org/officeDocument/2006/customXml" ds:itemID="{4045294B-CEA3-4FDE-AD50-E27D48461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2965</TotalTime>
  <Words>393</Words>
  <Application>Microsoft Office PowerPoint</Application>
  <PresentationFormat>On-screen Show (16:9)</PresentationFormat>
  <Paragraphs>28</Paragraphs>
  <Slides>9</Slides>
  <Notes>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Roboto</vt:lpstr>
      <vt:lpstr>Arial</vt:lpstr>
      <vt:lpstr>Geometric</vt:lpstr>
      <vt:lpstr>Unlocking the Wonders</vt:lpstr>
      <vt:lpstr>Problem of Practice/Research Question</vt:lpstr>
      <vt:lpstr>Why Problem?</vt:lpstr>
      <vt:lpstr>Strategy to be Implemented</vt:lpstr>
      <vt:lpstr>Resources Needed</vt:lpstr>
      <vt:lpstr>Successful or Not?</vt:lpstr>
      <vt:lpstr>Breakout Boxes Implementation</vt:lpstr>
      <vt:lpstr>Breakout Boxes Implementation</vt:lpstr>
      <vt:lpstr>Student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Wonders</dc:title>
  <cp:lastModifiedBy>Davis, Jessica</cp:lastModifiedBy>
  <cp:revision>4</cp:revision>
  <dcterms:modified xsi:type="dcterms:W3CDTF">2020-04-10T14:34:20Z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0x0101004729E0775A562D429738343786C7F5A5</vt:lpwstr>
  </property>
</Properties>
</file>