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954bc_0_5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954b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954bc_0_5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954b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6f8954bc_0_9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6f8954b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6f8954bc_0_9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6f8954bc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6f8954bc_0_1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6f8954bc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31472741c9269b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31472741c9269b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a/johnson.kyschools.us/file/d/1IxbtN-tehLW6H6mOf_pDvwKxW_WoEnpo/view?usp=drivesdk" TargetMode="External"/><Relationship Id="rId4" Type="http://schemas.openxmlformats.org/officeDocument/2006/relationships/hyperlink" Target="https://drive.google.com/a/johnson.kyschools.us/file/d/1IxbtN-tehLW6H6mOf_pDvwKxW_WoEnpo/view?usp=drives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 Grant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 Cats in 3-D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Anna Burton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Johnson County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W.R. Castle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Google Shape;68;p14"/>
          <p:cNvCxnSpPr/>
          <p:nvPr/>
        </p:nvCxnSpPr>
        <p:spPr>
          <a:xfrm>
            <a:off x="420075" y="2927037"/>
            <a:ext cx="8336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Solving Process</a:t>
            </a:r>
            <a:endParaRPr/>
          </a:p>
        </p:txBody>
      </p:sp>
      <p:grpSp>
        <p:nvGrpSpPr>
          <p:cNvPr id="70" name="Google Shape;70;p14"/>
          <p:cNvGrpSpPr/>
          <p:nvPr/>
        </p:nvGrpSpPr>
        <p:grpSpPr>
          <a:xfrm>
            <a:off x="369350" y="2864883"/>
            <a:ext cx="129000" cy="770742"/>
            <a:chOff x="369350" y="2864883"/>
            <a:chExt cx="129000" cy="770742"/>
          </a:xfrm>
        </p:grpSpPr>
        <p:sp>
          <p:nvSpPr>
            <p:cNvPr id="71" name="Google Shape;71;p14"/>
            <p:cNvSpPr/>
            <p:nvPr/>
          </p:nvSpPr>
          <p:spPr>
            <a:xfrm>
              <a:off x="369350" y="286488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2" name="Google Shape;72;p14"/>
            <p:cNvCxnSpPr/>
            <p:nvPr/>
          </p:nvCxnSpPr>
          <p:spPr>
            <a:xfrm>
              <a:off x="433850" y="2991525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73" name="Google Shape;73;p14"/>
          <p:cNvSpPr txBox="1"/>
          <p:nvPr>
            <p:ph idx="4294967295" type="body"/>
          </p:nvPr>
        </p:nvSpPr>
        <p:spPr>
          <a:xfrm>
            <a:off x="464100" y="3238125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Topographical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Maps and Weather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pSp>
        <p:nvGrpSpPr>
          <p:cNvPr id="74" name="Google Shape;74;p14"/>
          <p:cNvGrpSpPr/>
          <p:nvPr/>
        </p:nvGrpSpPr>
        <p:grpSpPr>
          <a:xfrm>
            <a:off x="1553050" y="1736575"/>
            <a:ext cx="129000" cy="1254971"/>
            <a:chOff x="1553050" y="1736575"/>
            <a:chExt cx="129000" cy="1254971"/>
          </a:xfrm>
        </p:grpSpPr>
        <p:sp>
          <p:nvSpPr>
            <p:cNvPr id="75" name="Google Shape;75;p14"/>
            <p:cNvSpPr/>
            <p:nvPr/>
          </p:nvSpPr>
          <p:spPr>
            <a:xfrm>
              <a:off x="1553050" y="2862546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" name="Google Shape;76;p14"/>
            <p:cNvCxnSpPr/>
            <p:nvPr/>
          </p:nvCxnSpPr>
          <p:spPr>
            <a:xfrm rot="10800000">
              <a:off x="1614125" y="1736575"/>
              <a:ext cx="0" cy="112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77" name="Google Shape;77;p14"/>
          <p:cNvSpPr txBox="1"/>
          <p:nvPr>
            <p:ph idx="4294967295" type="body"/>
          </p:nvPr>
        </p:nvSpPr>
        <p:spPr>
          <a:xfrm>
            <a:off x="1629250" y="1492700"/>
            <a:ext cx="2174400" cy="10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Johnstown Flood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Students are introduced to the Johnstown flood. </a:t>
            </a:r>
            <a:endParaRPr sz="1100"/>
          </a:p>
        </p:txBody>
      </p:sp>
      <p:grpSp>
        <p:nvGrpSpPr>
          <p:cNvPr id="78" name="Google Shape;78;p14"/>
          <p:cNvGrpSpPr/>
          <p:nvPr/>
        </p:nvGrpSpPr>
        <p:grpSpPr>
          <a:xfrm>
            <a:off x="3484800" y="2862533"/>
            <a:ext cx="129000" cy="773079"/>
            <a:chOff x="3484800" y="2862533"/>
            <a:chExt cx="129000" cy="773079"/>
          </a:xfrm>
        </p:grpSpPr>
        <p:sp>
          <p:nvSpPr>
            <p:cNvPr id="79" name="Google Shape;79;p14"/>
            <p:cNvSpPr/>
            <p:nvPr/>
          </p:nvSpPr>
          <p:spPr>
            <a:xfrm>
              <a:off x="3484800" y="286253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0" name="Google Shape;80;p14"/>
            <p:cNvCxnSpPr/>
            <p:nvPr/>
          </p:nvCxnSpPr>
          <p:spPr>
            <a:xfrm>
              <a:off x="3546200" y="2991513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1" name="Google Shape;81;p14"/>
          <p:cNvSpPr txBox="1"/>
          <p:nvPr>
            <p:ph idx="4294967295" type="body"/>
          </p:nvPr>
        </p:nvSpPr>
        <p:spPr>
          <a:xfrm>
            <a:off x="3561000" y="3238050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Nature vs Man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Students are asked to decide if this is a man made issue or if its nature. Then look at how nature has changed the physical layout of the area. </a:t>
            </a:r>
            <a:endParaRPr sz="1100"/>
          </a:p>
        </p:txBody>
      </p:sp>
      <p:grpSp>
        <p:nvGrpSpPr>
          <p:cNvPr id="82" name="Google Shape;82;p14"/>
          <p:cNvGrpSpPr/>
          <p:nvPr/>
        </p:nvGrpSpPr>
        <p:grpSpPr>
          <a:xfrm>
            <a:off x="5144075" y="1736575"/>
            <a:ext cx="129000" cy="1257296"/>
            <a:chOff x="5144075" y="1736575"/>
            <a:chExt cx="129000" cy="1257296"/>
          </a:xfrm>
        </p:grpSpPr>
        <p:sp>
          <p:nvSpPr>
            <p:cNvPr id="83" name="Google Shape;83;p14"/>
            <p:cNvSpPr/>
            <p:nvPr/>
          </p:nvSpPr>
          <p:spPr>
            <a:xfrm>
              <a:off x="5144075" y="2864871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4" name="Google Shape;84;p14"/>
            <p:cNvCxnSpPr/>
            <p:nvPr/>
          </p:nvCxnSpPr>
          <p:spPr>
            <a:xfrm rot="10800000">
              <a:off x="5208575" y="1736575"/>
              <a:ext cx="0" cy="112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5" name="Google Shape;85;p14"/>
          <p:cNvSpPr txBox="1"/>
          <p:nvPr>
            <p:ph idx="4294967295" type="body"/>
          </p:nvPr>
        </p:nvSpPr>
        <p:spPr>
          <a:xfrm>
            <a:off x="5220275" y="1492700"/>
            <a:ext cx="2174400" cy="10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Reverse Engineering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Students redraw the dam and fix the structural issues (if they decided there are any. </a:t>
            </a:r>
            <a:endParaRPr sz="1100"/>
          </a:p>
        </p:txBody>
      </p:sp>
      <p:grpSp>
        <p:nvGrpSpPr>
          <p:cNvPr id="86" name="Google Shape;86;p14"/>
          <p:cNvGrpSpPr/>
          <p:nvPr/>
        </p:nvGrpSpPr>
        <p:grpSpPr>
          <a:xfrm>
            <a:off x="6657900" y="2864871"/>
            <a:ext cx="129000" cy="770742"/>
            <a:chOff x="6657900" y="2864871"/>
            <a:chExt cx="129000" cy="770742"/>
          </a:xfrm>
        </p:grpSpPr>
        <p:sp>
          <p:nvSpPr>
            <p:cNvPr id="87" name="Google Shape;87;p14"/>
            <p:cNvSpPr/>
            <p:nvPr/>
          </p:nvSpPr>
          <p:spPr>
            <a:xfrm>
              <a:off x="6657900" y="2864871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8" name="Google Shape;88;p14"/>
            <p:cNvCxnSpPr/>
            <p:nvPr/>
          </p:nvCxnSpPr>
          <p:spPr>
            <a:xfrm>
              <a:off x="6722400" y="2991513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9" name="Google Shape;89;p14"/>
          <p:cNvSpPr txBox="1"/>
          <p:nvPr>
            <p:ph idx="4294967295" type="body"/>
          </p:nvPr>
        </p:nvSpPr>
        <p:spPr>
          <a:xfrm>
            <a:off x="6734100" y="3238050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Flood the Dam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To be continued next school year or when we are back in school. 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Research! </a:t>
            </a:r>
            <a:endParaRPr/>
          </a:p>
        </p:txBody>
      </p:sp>
      <p:sp>
        <p:nvSpPr>
          <p:cNvPr id="95" name="Google Shape;95;p1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Johnstown flood </a:t>
            </a:r>
            <a:endParaRPr/>
          </a:p>
        </p:txBody>
      </p:sp>
      <p:sp>
        <p:nvSpPr>
          <p:cNvPr id="96" name="Google Shape;9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Students took a poll to figure out which natural disaster we would study first. 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Flood - 62%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Hurricane- 4%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Snowstorm</a:t>
            </a:r>
            <a:r>
              <a:rPr b="1" lang="en" sz="2400"/>
              <a:t>/ Avalanche-20%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Tornado - 14%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" sz="2400"/>
              <a:t> </a:t>
            </a:r>
            <a:endParaRPr b="1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Engagement </a:t>
            </a:r>
            <a:endParaRPr/>
          </a:p>
        </p:txBody>
      </p:sp>
      <p:cxnSp>
        <p:nvCxnSpPr>
          <p:cNvPr id="102" name="Google Shape;102;p16"/>
          <p:cNvCxnSpPr/>
          <p:nvPr/>
        </p:nvCxnSpPr>
        <p:spPr>
          <a:xfrm>
            <a:off x="4364550" y="1242375"/>
            <a:ext cx="4149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3" name="Google Shape;103;p16"/>
          <p:cNvGrpSpPr/>
          <p:nvPr/>
        </p:nvGrpSpPr>
        <p:grpSpPr>
          <a:xfrm>
            <a:off x="437825" y="1568589"/>
            <a:ext cx="2685450" cy="3086700"/>
            <a:chOff x="437825" y="1568589"/>
            <a:chExt cx="2685450" cy="3086700"/>
          </a:xfrm>
        </p:grpSpPr>
        <p:sp>
          <p:nvSpPr>
            <p:cNvPr id="104" name="Google Shape;104;p16"/>
            <p:cNvSpPr/>
            <p:nvPr/>
          </p:nvSpPr>
          <p:spPr>
            <a:xfrm>
              <a:off x="440075" y="1568589"/>
              <a:ext cx="2683200" cy="3086700"/>
            </a:xfrm>
            <a:prstGeom prst="rect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6"/>
            <p:cNvSpPr txBox="1"/>
            <p:nvPr/>
          </p:nvSpPr>
          <p:spPr>
            <a:xfrm>
              <a:off x="437825" y="1568589"/>
              <a:ext cx="2683200" cy="411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Google Shape;106;p16"/>
          <p:cNvSpPr txBox="1"/>
          <p:nvPr>
            <p:ph idx="4294967295" type="body"/>
          </p:nvPr>
        </p:nvSpPr>
        <p:spPr>
          <a:xfrm>
            <a:off x="516625" y="1562875"/>
            <a:ext cx="2484300" cy="4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Documentary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6"/>
          <p:cNvSpPr txBox="1"/>
          <p:nvPr>
            <p:ph idx="4294967295" type="body"/>
          </p:nvPr>
        </p:nvSpPr>
        <p:spPr>
          <a:xfrm>
            <a:off x="518000" y="2091275"/>
            <a:ext cx="2494500" cy="25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Johnstown</a:t>
            </a:r>
            <a:r>
              <a:rPr b="1" lang="en" sz="1400"/>
              <a:t> Flood Documentary </a:t>
            </a:r>
            <a:endParaRPr b="1" sz="14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/>
              <a:t>Students watched a Documentary on the Johnstown flood. </a:t>
            </a:r>
            <a:endParaRPr sz="1400"/>
          </a:p>
        </p:txBody>
      </p:sp>
      <p:grpSp>
        <p:nvGrpSpPr>
          <p:cNvPr id="108" name="Google Shape;108;p16"/>
          <p:cNvGrpSpPr/>
          <p:nvPr/>
        </p:nvGrpSpPr>
        <p:grpSpPr>
          <a:xfrm>
            <a:off x="3230400" y="1568589"/>
            <a:ext cx="2683200" cy="3086700"/>
            <a:chOff x="3230400" y="1568589"/>
            <a:chExt cx="2683200" cy="3086700"/>
          </a:xfrm>
        </p:grpSpPr>
        <p:sp>
          <p:nvSpPr>
            <p:cNvPr id="109" name="Google Shape;109;p16"/>
            <p:cNvSpPr/>
            <p:nvPr/>
          </p:nvSpPr>
          <p:spPr>
            <a:xfrm>
              <a:off x="3230400" y="1568589"/>
              <a:ext cx="2683200" cy="3086700"/>
            </a:xfrm>
            <a:prstGeom prst="rect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6"/>
            <p:cNvSpPr txBox="1"/>
            <p:nvPr/>
          </p:nvSpPr>
          <p:spPr>
            <a:xfrm>
              <a:off x="3230400" y="1568600"/>
              <a:ext cx="2683200" cy="411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6"/>
          <p:cNvSpPr txBox="1"/>
          <p:nvPr>
            <p:ph idx="4294967295" type="body"/>
          </p:nvPr>
        </p:nvSpPr>
        <p:spPr>
          <a:xfrm>
            <a:off x="3316800" y="1562875"/>
            <a:ext cx="2484300" cy="4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Research/ Sketching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2" name="Google Shape;112;p16"/>
          <p:cNvSpPr txBox="1"/>
          <p:nvPr>
            <p:ph idx="4294967295" type="body"/>
          </p:nvPr>
        </p:nvSpPr>
        <p:spPr>
          <a:xfrm>
            <a:off x="3316825" y="1908650"/>
            <a:ext cx="2484300" cy="27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The Great Debate/ Sketching </a:t>
            </a:r>
            <a:endParaRPr b="1" sz="1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/>
              <a:t>Students were asked to pick a side; was this a man made </a:t>
            </a:r>
            <a:r>
              <a:rPr lang="en" sz="1400"/>
              <a:t>disaster</a:t>
            </a:r>
            <a:r>
              <a:rPr lang="en" sz="1400"/>
              <a:t> or did nature cause it to happen. </a:t>
            </a:r>
            <a:endParaRPr sz="14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/>
              <a:t>Redrawing the dam, based on diagrams. Then if the student groups decided to “fix” the dam. </a:t>
            </a:r>
            <a:endParaRPr sz="1400"/>
          </a:p>
        </p:txBody>
      </p:sp>
      <p:grpSp>
        <p:nvGrpSpPr>
          <p:cNvPr id="113" name="Google Shape;113;p16"/>
          <p:cNvGrpSpPr/>
          <p:nvPr/>
        </p:nvGrpSpPr>
        <p:grpSpPr>
          <a:xfrm>
            <a:off x="6022975" y="1568589"/>
            <a:ext cx="2685450" cy="3086700"/>
            <a:chOff x="6022975" y="1568589"/>
            <a:chExt cx="2685450" cy="3086700"/>
          </a:xfrm>
        </p:grpSpPr>
        <p:sp>
          <p:nvSpPr>
            <p:cNvPr id="114" name="Google Shape;114;p16"/>
            <p:cNvSpPr/>
            <p:nvPr/>
          </p:nvSpPr>
          <p:spPr>
            <a:xfrm>
              <a:off x="6022975" y="1568589"/>
              <a:ext cx="2683200" cy="3086700"/>
            </a:xfrm>
            <a:prstGeom prst="rect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6"/>
            <p:cNvSpPr txBox="1"/>
            <p:nvPr/>
          </p:nvSpPr>
          <p:spPr>
            <a:xfrm>
              <a:off x="6025225" y="1568600"/>
              <a:ext cx="2683200" cy="411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6" name="Google Shape;116;p16"/>
          <p:cNvSpPr txBox="1"/>
          <p:nvPr>
            <p:ph idx="4294967295" type="body"/>
          </p:nvPr>
        </p:nvSpPr>
        <p:spPr>
          <a:xfrm>
            <a:off x="6107075" y="1562875"/>
            <a:ext cx="2484300" cy="4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3-D printing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16"/>
          <p:cNvSpPr txBox="1"/>
          <p:nvPr>
            <p:ph idx="4294967295" type="body"/>
          </p:nvPr>
        </p:nvSpPr>
        <p:spPr>
          <a:xfrm>
            <a:off x="6105400" y="2091277"/>
            <a:ext cx="2494500" cy="25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3-D printer pens</a:t>
            </a:r>
            <a:endParaRPr b="1" sz="14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/>
              <a:t>Students worked in groups to build the dam and the topographical layout of Johnstown. 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learned </a:t>
            </a:r>
            <a:endParaRPr/>
          </a:p>
        </p:txBody>
      </p:sp>
      <p:sp>
        <p:nvSpPr>
          <p:cNvPr id="123" name="Google Shape;123;p17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were highly engaged with the lesson. Several students came into class with facts and information not provided during class. </a:t>
            </a:r>
            <a:endParaRPr/>
          </a:p>
        </p:txBody>
      </p:sp>
      <p:sp>
        <p:nvSpPr>
          <p:cNvPr id="124" name="Google Shape;124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Key Vocabulary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Topographical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Dam construction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Man vs Nature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Guilt vs Innocence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3-D printing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Troubleshooting 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3-D printer pens  </a:t>
            </a:r>
            <a:endParaRPr b="1"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>
            <a:hlinkClick r:id="rId3"/>
          </p:cNvPr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Video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