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13"/>
  </p:notesMasterIdLst>
  <p:handoutMasterIdLst>
    <p:handoutMasterId r:id="rId14"/>
  </p:handoutMasterIdLst>
  <p:sldIdLst>
    <p:sldId id="262" r:id="rId5"/>
    <p:sldId id="270" r:id="rId6"/>
    <p:sldId id="265" r:id="rId7"/>
    <p:sldId id="269" r:id="rId8"/>
    <p:sldId id="259" r:id="rId9"/>
    <p:sldId id="261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603381-65A7-78ED-233E-12C26592DCC5}" v="8" dt="2020-03-31T22:42:07.790"/>
    <p1510:client id="{14BA3B95-AA8A-4615-B854-256B533CDBBC}" v="12" dt="2020-03-31T23:09:25.871"/>
    <p1510:client id="{4FB42510-F8DF-1AFC-FA94-30F26E56059B}" v="82" dt="2020-03-31T22:36:02.145"/>
    <p1510:client id="{5DA5457C-0D6D-E68D-321D-CCF2B36EFF90}" v="11" dt="2020-03-31T22:49:10.781"/>
    <p1510:client id="{7AC79892-556A-4905-B030-0E43BA1CD9B0}" v="7" dt="2020-03-27T00:36:40.204"/>
    <p1510:client id="{95C8015D-28E8-4079-8528-1A6B6D8B91AB}" v="22" dt="2020-03-30T20:27:23.877"/>
    <p1510:client id="{B811F382-2490-823F-114C-3A5898A95472}" v="12" dt="2020-03-30T19:20:30.172"/>
    <p1510:client id="{ED63590F-C1B0-0FC3-8C41-BC79003E5D83}" v="1" dt="2020-03-31T23:14:32.644"/>
    <p1510:client id="{FFBEB7E8-E7A5-4140-8B1B-3933C8C0EE82}" v="163" dt="2020-03-30T19:12:53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3_54562D8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2D-41CA-85CD-3070442D56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2D-41CA-85CD-3070442D56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2D-41CA-85CD-3070442D56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2D-41CA-85CD-3070442D5696}"/>
              </c:ext>
            </c:extLst>
          </c:dPt>
          <c:cat>
            <c:strRef>
              <c:f>Sheet1!$A$2:$A$5</c:f>
              <c:strCache>
                <c:ptCount val="4"/>
                <c:pt idx="0">
                  <c:v>6th</c:v>
                </c:pt>
                <c:pt idx="1">
                  <c:v>7th</c:v>
                </c:pt>
                <c:pt idx="2">
                  <c:v>8th</c:v>
                </c:pt>
                <c:pt idx="3">
                  <c:v>9th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1-4AF2-B4D2-4567C6082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</dgm:pt>
    <dgm:pt modelId="{4AF52931-E4CA-4429-AACB-B8747CDB2409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b="0" i="0" u="none" strike="noStrike" cap="none" baseline="0" noProof="0">
              <a:solidFill>
                <a:srgbClr val="010000"/>
              </a:solidFill>
              <a:latin typeface="Century Gothic"/>
            </a:rPr>
            <a:t>Motivate </a:t>
          </a:r>
          <a:r>
            <a:rPr lang="en-US">
              <a:solidFill>
                <a:srgbClr val="010000"/>
              </a:solidFill>
              <a:latin typeface="Century Gothic"/>
            </a:rPr>
            <a:t>Learning</a:t>
          </a:r>
          <a:endParaRPr lang="en-US" b="0" i="0" u="none" strike="noStrike" cap="none" baseline="0" noProof="0">
            <a:solidFill>
              <a:srgbClr val="010000"/>
            </a:solidFill>
            <a:latin typeface="Century Gothic"/>
          </a:endParaRP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 phldr="0"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Century Gothic" panose="020B0502020202020204"/>
            </a:rPr>
            <a:t>Student Choice in Learning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ECF0EAE0-75F5-46A1-B5B5-AD020B28F1CF}">
      <dgm:prSet phldr="0"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Century Gothic" panose="020B0502020202020204"/>
          </a:endParaRPr>
        </a:p>
      </dgm:t>
    </dgm:pt>
    <dgm:pt modelId="{AE41A54A-F077-4234-B69B-0E2EB2CA1ABA}" type="parTrans" cxnId="{8B396755-2893-49B0-8B11-0481FD672ACC}">
      <dgm:prSet/>
      <dgm:spPr/>
    </dgm:pt>
    <dgm:pt modelId="{8CA0A0B4-6CCF-443B-B79F-D80AE3A24A2B}" type="sibTrans" cxnId="{8B396755-2893-49B0-8B11-0481FD672ACC}">
      <dgm:prSet/>
      <dgm:spPr/>
    </dgm:pt>
    <dgm:pt modelId="{DB4BDA7E-4964-4967-AB29-8333DCD5ED5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entury Gothic" panose="020B0502020202020204"/>
            </a:rPr>
            <a:t>Reduce Stress</a:t>
          </a:r>
          <a:endParaRPr lang="en-US"/>
        </a:p>
      </dgm:t>
    </dgm:pt>
    <dgm:pt modelId="{A76F9DED-05B8-4B41-AA08-6349DB3F68D7}" type="parTrans" cxnId="{3446CD64-8CD6-4A2F-8B66-5DDF94AB62DF}">
      <dgm:prSet/>
      <dgm:spPr/>
    </dgm:pt>
    <dgm:pt modelId="{05DC29EC-41FB-49C9-AD6E-095A92C5519E}" type="sibTrans" cxnId="{3446CD64-8CD6-4A2F-8B66-5DDF94AB62DF}">
      <dgm:prSet/>
      <dgm:spPr/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4"/>
      <dgm:spPr/>
    </dgm:pt>
    <dgm:pt modelId="{ABC6D826-A6E6-42EC-BF0E-9025B33009B2}" type="pres">
      <dgm:prSet presAssocID="{4AF52931-E4CA-4429-AACB-B8747CDB240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4">
        <dgm:presLayoutVars>
          <dgm:chMax val="0"/>
          <dgm:chPref val="0"/>
        </dgm:presLayoutVars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1" presStyleCnt="4"/>
      <dgm:spPr/>
    </dgm:pt>
    <dgm:pt modelId="{22E3D4D5-84E6-41EE-BF94-D56D24841B8B}" type="pres">
      <dgm:prSet presAssocID="{BFF9359E-E9B1-4B73-BACC-2C7988765B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1" presStyleCnt="4">
        <dgm:presLayoutVars>
          <dgm:chMax val="0"/>
          <dgm:chPref val="0"/>
        </dgm:presLayoutVars>
      </dgm:prSet>
      <dgm:spPr/>
    </dgm:pt>
    <dgm:pt modelId="{22A55A81-A4C8-4A46-95AE-FCD97493BBC5}" type="pres">
      <dgm:prSet presAssocID="{1CEF1965-C516-4C44-BAE3-2FA3F5116930}" presName="sibTrans" presStyleCnt="0"/>
      <dgm:spPr/>
    </dgm:pt>
    <dgm:pt modelId="{68414800-B5C9-4618-9C17-ED548F915263}" type="pres">
      <dgm:prSet presAssocID="{DB4BDA7E-4964-4967-AB29-8333DCD5ED54}" presName="compNode" presStyleCnt="0"/>
      <dgm:spPr/>
    </dgm:pt>
    <dgm:pt modelId="{F0D9071E-E656-476F-9329-708BEE269694}" type="pres">
      <dgm:prSet presAssocID="{DB4BDA7E-4964-4967-AB29-8333DCD5ED54}" presName="bgRect" presStyleLbl="bgShp" presStyleIdx="2" presStyleCnt="4"/>
      <dgm:spPr/>
    </dgm:pt>
    <dgm:pt modelId="{3658E945-1E8E-4EEC-B58B-B10AE24B0A61}" type="pres">
      <dgm:prSet presAssocID="{DB4BDA7E-4964-4967-AB29-8333DCD5ED54}" presName="iconRect" presStyleLbl="node1" presStyleIdx="2" presStyleCnt="4"/>
      <dgm:spPr/>
    </dgm:pt>
    <dgm:pt modelId="{450A2044-26D4-44B9-A8E6-2B33AA17A6EB}" type="pres">
      <dgm:prSet presAssocID="{DB4BDA7E-4964-4967-AB29-8333DCD5ED54}" presName="spaceRect" presStyleCnt="0"/>
      <dgm:spPr/>
    </dgm:pt>
    <dgm:pt modelId="{AD8B61EC-632F-42DA-8FC1-77E4613E0DCB}" type="pres">
      <dgm:prSet presAssocID="{DB4BDA7E-4964-4967-AB29-8333DCD5ED54}" presName="parTx" presStyleLbl="revTx" presStyleIdx="2" presStyleCnt="4">
        <dgm:presLayoutVars>
          <dgm:chMax val="0"/>
          <dgm:chPref val="0"/>
        </dgm:presLayoutVars>
      </dgm:prSet>
      <dgm:spPr/>
    </dgm:pt>
    <dgm:pt modelId="{7F9BDABC-1DA4-455D-86F5-E99058DD0CA4}" type="pres">
      <dgm:prSet presAssocID="{05DC29EC-41FB-49C9-AD6E-095A92C5519E}" presName="sibTrans" presStyleCnt="0"/>
      <dgm:spPr/>
    </dgm:pt>
    <dgm:pt modelId="{9592B7F6-DF4D-4265-A9F6-887724FBB421}" type="pres">
      <dgm:prSet presAssocID="{ECF0EAE0-75F5-46A1-B5B5-AD020B28F1CF}" presName="compNode" presStyleCnt="0"/>
      <dgm:spPr/>
    </dgm:pt>
    <dgm:pt modelId="{001745D4-98E7-4233-A69B-077438E17916}" type="pres">
      <dgm:prSet presAssocID="{ECF0EAE0-75F5-46A1-B5B5-AD020B28F1CF}" presName="bgRect" presStyleLbl="bgShp" presStyleIdx="3" presStyleCnt="4"/>
      <dgm:spPr/>
    </dgm:pt>
    <dgm:pt modelId="{EFD92E7F-FDAA-47BB-87B8-3B7002498330}" type="pres">
      <dgm:prSet presAssocID="{ECF0EAE0-75F5-46A1-B5B5-AD020B28F1CF}" presName="iconRect" presStyleLbl="node1" presStyleIdx="3" presStyleCnt="4"/>
      <dgm:spPr/>
    </dgm:pt>
    <dgm:pt modelId="{DB7F366A-1C7C-431A-B0A8-5ACAC462B11D}" type="pres">
      <dgm:prSet presAssocID="{ECF0EAE0-75F5-46A1-B5B5-AD020B28F1CF}" presName="spaceRect" presStyleCnt="0"/>
      <dgm:spPr/>
    </dgm:pt>
    <dgm:pt modelId="{CD71F9FF-7500-4531-AFAE-684F7F4D2CB8}" type="pres">
      <dgm:prSet presAssocID="{ECF0EAE0-75F5-46A1-B5B5-AD020B28F1C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446CD64-8CD6-4A2F-8B66-5DDF94AB62DF}" srcId="{C7720856-93F0-4CC7-B7FD-2466914A11D4}" destId="{DB4BDA7E-4964-4967-AB29-8333DCD5ED54}" srcOrd="2" destOrd="0" parTransId="{A76F9DED-05B8-4B41-AA08-6349DB3F68D7}" sibTransId="{05DC29EC-41FB-49C9-AD6E-095A92C5519E}"/>
    <dgm:cxn modelId="{516EC545-1971-48B3-978C-4756FCDCCFD9}" srcId="{C7720856-93F0-4CC7-B7FD-2466914A11D4}" destId="{BFF9359E-E9B1-4B73-BACC-2C7988765B16}" srcOrd="1" destOrd="0" parTransId="{6E0A40FA-1B79-4089-8B9A-3BA22865FE4E}" sibTransId="{1CEF1965-C516-4C44-BAE3-2FA3F5116930}"/>
    <dgm:cxn modelId="{7CE64948-1A97-4AEB-AF6D-1DB6908186BD}" type="presOf" srcId="{ECF0EAE0-75F5-46A1-B5B5-AD020B28F1CF}" destId="{CD71F9FF-7500-4531-AFAE-684F7F4D2CB8}" srcOrd="0" destOrd="0" presId="urn:microsoft.com/office/officeart/2018/2/layout/IconVerticalSolidList"/>
    <dgm:cxn modelId="{2A5DC46E-F7C0-497D-9687-C4020A8CAB3D}" type="presOf" srcId="{BFF9359E-E9B1-4B73-BACC-2C7988765B16}" destId="{61C9C6B6-F051-4AFC-B696-34674ED32FC0}" srcOrd="0" destOrd="0" presId="urn:microsoft.com/office/officeart/2018/2/layout/IconVerticalSolidList"/>
    <dgm:cxn modelId="{8B396755-2893-49B0-8B11-0481FD672ACC}" srcId="{C7720856-93F0-4CC7-B7FD-2466914A11D4}" destId="{ECF0EAE0-75F5-46A1-B5B5-AD020B28F1CF}" srcOrd="3" destOrd="0" parTransId="{AE41A54A-F077-4234-B69B-0E2EB2CA1ABA}" sibTransId="{8CA0A0B4-6CCF-443B-B79F-D80AE3A24A2B}"/>
    <dgm:cxn modelId="{411862AA-0B07-4864-B416-4304E9E9CE9E}" type="presOf" srcId="{DB4BDA7E-4964-4967-AB29-8333DCD5ED54}" destId="{AD8B61EC-632F-42DA-8FC1-77E4613E0DCB}" srcOrd="0" destOrd="0" presId="urn:microsoft.com/office/officeart/2018/2/layout/IconVerticalSolid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9C0B5CB-8034-466D-ADCD-8BB2E16E4124}" type="presOf" srcId="{4AF52931-E4CA-4429-AACB-B8747CDB2409}" destId="{573FC8C9-03E6-4269-9DB7-824A4479C21C}" srcOrd="0" destOrd="0" presId="urn:microsoft.com/office/officeart/2018/2/layout/IconVerticalSolidList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F04232C3-9ECC-467E-BC38-8EF33A6FB16E}" type="presParOf" srcId="{536D0097-A245-4152-8984-CC3ABB7DF273}" destId="{DB8DBD9D-81A4-425A-BACC-11558B39BA4F}" srcOrd="0" destOrd="0" presId="urn:microsoft.com/office/officeart/2018/2/layout/IconVerticalSolidList"/>
    <dgm:cxn modelId="{5C2D9B0E-F212-41C3-9202-8DFAA641E92F}" type="presParOf" srcId="{DB8DBD9D-81A4-425A-BACC-11558B39BA4F}" destId="{DE4D0CB4-0619-47EF-A746-365405D39958}" srcOrd="0" destOrd="0" presId="urn:microsoft.com/office/officeart/2018/2/layout/IconVerticalSolidList"/>
    <dgm:cxn modelId="{9D21D050-12F3-42A0-A3EE-55FE25113980}" type="presParOf" srcId="{DB8DBD9D-81A4-425A-BACC-11558B39BA4F}" destId="{ABC6D826-A6E6-42EC-BF0E-9025B33009B2}" srcOrd="1" destOrd="0" presId="urn:microsoft.com/office/officeart/2018/2/layout/IconVerticalSolidList"/>
    <dgm:cxn modelId="{77B6D427-C481-4B7C-A572-A28CF1F961D9}" type="presParOf" srcId="{DB8DBD9D-81A4-425A-BACC-11558B39BA4F}" destId="{3E7294FB-7627-4D43-88C1-EE466B3369AD}" srcOrd="2" destOrd="0" presId="urn:microsoft.com/office/officeart/2018/2/layout/IconVerticalSolidList"/>
    <dgm:cxn modelId="{1B35B326-7302-487C-A832-C57C3BE456FB}" type="presParOf" srcId="{DB8DBD9D-81A4-425A-BACC-11558B39BA4F}" destId="{573FC8C9-03E6-4269-9DB7-824A4479C21C}" srcOrd="3" destOrd="0" presId="urn:microsoft.com/office/officeart/2018/2/layout/IconVerticalSolidList"/>
    <dgm:cxn modelId="{4746A739-57D7-4D6D-A7D4-A40520E8C245}" type="presParOf" srcId="{536D0097-A245-4152-8984-CC3ABB7DF273}" destId="{5F2C253B-D9B7-4F6A-BC58-58675D37BE4B}" srcOrd="1" destOrd="0" presId="urn:microsoft.com/office/officeart/2018/2/layout/IconVerticalSolidList"/>
    <dgm:cxn modelId="{A3D1570A-AC0A-4143-8DDE-466E60ACAF17}" type="presParOf" srcId="{536D0097-A245-4152-8984-CC3ABB7DF273}" destId="{780F5C81-E187-46CA-9F2B-7655A74715CA}" srcOrd="2" destOrd="0" presId="urn:microsoft.com/office/officeart/2018/2/layout/IconVerticalSolidList"/>
    <dgm:cxn modelId="{A6AB1303-127A-4510-A8FC-2F4F4229425F}" type="presParOf" srcId="{780F5C81-E187-46CA-9F2B-7655A74715CA}" destId="{2DD6782C-3741-43AC-8E3F-C7C2A5A092FE}" srcOrd="0" destOrd="0" presId="urn:microsoft.com/office/officeart/2018/2/layout/IconVerticalSolidList"/>
    <dgm:cxn modelId="{FA9FD058-C3AB-4428-9BEA-F518C175E33E}" type="presParOf" srcId="{780F5C81-E187-46CA-9F2B-7655A74715CA}" destId="{22E3D4D5-84E6-41EE-BF94-D56D24841B8B}" srcOrd="1" destOrd="0" presId="urn:microsoft.com/office/officeart/2018/2/layout/IconVerticalSolidList"/>
    <dgm:cxn modelId="{1BDE1F8D-3E12-450A-B2A6-76F375546013}" type="presParOf" srcId="{780F5C81-E187-46CA-9F2B-7655A74715CA}" destId="{97079802-B104-4A91-9CE1-92B9B5C9364A}" srcOrd="2" destOrd="0" presId="urn:microsoft.com/office/officeart/2018/2/layout/IconVerticalSolidList"/>
    <dgm:cxn modelId="{7D8CC119-AA70-4E32-AB02-607EB3C04915}" type="presParOf" srcId="{780F5C81-E187-46CA-9F2B-7655A74715CA}" destId="{61C9C6B6-F051-4AFC-B696-34674ED32FC0}" srcOrd="3" destOrd="0" presId="urn:microsoft.com/office/officeart/2018/2/layout/IconVerticalSolidList"/>
    <dgm:cxn modelId="{A7ADBD74-61F4-4AF6-A446-A7CEDD1192A7}" type="presParOf" srcId="{536D0097-A245-4152-8984-CC3ABB7DF273}" destId="{22A55A81-A4C8-4A46-95AE-FCD97493BBC5}" srcOrd="3" destOrd="0" presId="urn:microsoft.com/office/officeart/2018/2/layout/IconVerticalSolidList"/>
    <dgm:cxn modelId="{E98C9172-7FD4-47F4-84E4-9C3D9CAAD754}" type="presParOf" srcId="{536D0097-A245-4152-8984-CC3ABB7DF273}" destId="{68414800-B5C9-4618-9C17-ED548F915263}" srcOrd="4" destOrd="0" presId="urn:microsoft.com/office/officeart/2018/2/layout/IconVerticalSolidList"/>
    <dgm:cxn modelId="{922133BE-5F04-4496-A25F-97ABBFBF862F}" type="presParOf" srcId="{68414800-B5C9-4618-9C17-ED548F915263}" destId="{F0D9071E-E656-476F-9329-708BEE269694}" srcOrd="0" destOrd="0" presId="urn:microsoft.com/office/officeart/2018/2/layout/IconVerticalSolidList"/>
    <dgm:cxn modelId="{18CFB967-091C-4FF9-9E35-68064799B2A9}" type="presParOf" srcId="{68414800-B5C9-4618-9C17-ED548F915263}" destId="{3658E945-1E8E-4EEC-B58B-B10AE24B0A61}" srcOrd="1" destOrd="0" presId="urn:microsoft.com/office/officeart/2018/2/layout/IconVerticalSolidList"/>
    <dgm:cxn modelId="{71EB2EE7-2148-4CC8-B8C4-F2AD5E3FD778}" type="presParOf" srcId="{68414800-B5C9-4618-9C17-ED548F915263}" destId="{450A2044-26D4-44B9-A8E6-2B33AA17A6EB}" srcOrd="2" destOrd="0" presId="urn:microsoft.com/office/officeart/2018/2/layout/IconVerticalSolidList"/>
    <dgm:cxn modelId="{FD8538E9-68B8-4087-B972-084A3C217E1E}" type="presParOf" srcId="{68414800-B5C9-4618-9C17-ED548F915263}" destId="{AD8B61EC-632F-42DA-8FC1-77E4613E0DCB}" srcOrd="3" destOrd="0" presId="urn:microsoft.com/office/officeart/2018/2/layout/IconVerticalSolidList"/>
    <dgm:cxn modelId="{C584934C-F5E2-4758-BDB9-8552A137F32C}" type="presParOf" srcId="{536D0097-A245-4152-8984-CC3ABB7DF273}" destId="{7F9BDABC-1DA4-455D-86F5-E99058DD0CA4}" srcOrd="5" destOrd="0" presId="urn:microsoft.com/office/officeart/2018/2/layout/IconVerticalSolidList"/>
    <dgm:cxn modelId="{00434232-4235-47D6-96D4-3E219379BFDB}" type="presParOf" srcId="{536D0097-A245-4152-8984-CC3ABB7DF273}" destId="{9592B7F6-DF4D-4265-A9F6-887724FBB421}" srcOrd="6" destOrd="0" presId="urn:microsoft.com/office/officeart/2018/2/layout/IconVerticalSolidList"/>
    <dgm:cxn modelId="{E578E785-70D4-419C-9F32-4ECADE141CE0}" type="presParOf" srcId="{9592B7F6-DF4D-4265-A9F6-887724FBB421}" destId="{001745D4-98E7-4233-A69B-077438E17916}" srcOrd="0" destOrd="0" presId="urn:microsoft.com/office/officeart/2018/2/layout/IconVerticalSolidList"/>
    <dgm:cxn modelId="{803DBC5A-F65E-4739-93F0-E08C0EA769E7}" type="presParOf" srcId="{9592B7F6-DF4D-4265-A9F6-887724FBB421}" destId="{EFD92E7F-FDAA-47BB-87B8-3B7002498330}" srcOrd="1" destOrd="0" presId="urn:microsoft.com/office/officeart/2018/2/layout/IconVerticalSolidList"/>
    <dgm:cxn modelId="{C308B29F-65D7-4DC4-BC54-BA2D0AB4C246}" type="presParOf" srcId="{9592B7F6-DF4D-4265-A9F6-887724FBB421}" destId="{DB7F366A-1C7C-431A-B0A8-5ACAC462B11D}" srcOrd="2" destOrd="0" presId="urn:microsoft.com/office/officeart/2018/2/layout/IconVerticalSolidList"/>
    <dgm:cxn modelId="{E7540A58-0E80-4BDD-A82E-C91C719D9127}" type="presParOf" srcId="{9592B7F6-DF4D-4265-A9F6-887724FBB421}" destId="{CD71F9FF-7500-4531-AFAE-684F7F4D2C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A6A030-ABAB-4EFA-B539-0FDB3E07C1EF}">
      <dgm:prSet phldr="0" custT="1"/>
      <dgm:spPr/>
      <dgm:t>
        <a:bodyPr anchor="ctr"/>
        <a:lstStyle/>
        <a:p>
          <a:pPr rtl="0"/>
          <a:r>
            <a:rPr lang="en-US" sz="2000">
              <a:latin typeface="Century Gothic" panose="020B0502020202020204"/>
            </a:rPr>
            <a:t>Learning about fractions</a:t>
          </a:r>
          <a:endParaRPr lang="en-US" sz="2000"/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2000"/>
        </a:p>
      </dgm:t>
    </dgm:pt>
    <dgm:pt modelId="{BFE0749E-E343-4A6F-BD09-2810EE6B4BD7}" type="sibTrans" cxnId="{4B40C8DC-6B57-4F5B-8440-7241C649700B}">
      <dgm:prSet custT="1"/>
      <dgm:spPr/>
      <dgm:t>
        <a:bodyPr/>
        <a:lstStyle/>
        <a:p>
          <a:endParaRPr lang="en-US" sz="2000"/>
        </a:p>
      </dgm:t>
    </dgm:pt>
    <dgm:pt modelId="{DD7EF568-BF6A-4AC3-9535-8CA0E6D67D91}">
      <dgm:prSet phldr="0"/>
      <dgm:spPr/>
      <dgm:t>
        <a:bodyPr/>
        <a:lstStyle/>
        <a:p>
          <a:pPr rtl="0"/>
          <a:r>
            <a:rPr lang="en-US" b="0" i="0" u="none" strike="noStrike" cap="none" baseline="0" noProof="0">
              <a:solidFill>
                <a:srgbClr val="010000"/>
              </a:solidFill>
              <a:latin typeface="Century Gothic"/>
            </a:rPr>
            <a:t>Doing a “Math” Museum Walk</a:t>
          </a:r>
        </a:p>
      </dgm:t>
    </dgm:pt>
    <dgm:pt modelId="{442AF2F4-B171-417E-99A7-FDEBCC2CB7B3}" type="parTrans" cxnId="{4FA0CDF4-83F6-408A-9E18-F2B3C5A3F7F0}">
      <dgm:prSet/>
      <dgm:spPr/>
    </dgm:pt>
    <dgm:pt modelId="{7B0CEE75-19CE-4E8B-8F89-90B32F310C0F}" type="sibTrans" cxnId="{4FA0CDF4-83F6-408A-9E18-F2B3C5A3F7F0}">
      <dgm:prSet/>
      <dgm:spPr/>
      <dgm:t>
        <a:bodyPr/>
        <a:lstStyle/>
        <a:p>
          <a:endParaRPr lang="en-US"/>
        </a:p>
      </dgm:t>
    </dgm:pt>
    <dgm:pt modelId="{F24D15EF-50B5-4E83-9C0A-FBBA559E6790}">
      <dgm:prSet phldr="0"/>
      <dgm:spPr/>
      <dgm:t>
        <a:bodyPr/>
        <a:lstStyle/>
        <a:p>
          <a:pPr rtl="0"/>
          <a:r>
            <a:rPr lang="en-US" b="0" i="0" u="none" strike="noStrike" cap="none" baseline="0" noProof="0">
              <a:latin typeface="Century Gothic"/>
            </a:rPr>
            <a:t>Using manipulative to demonstrate fractions.</a:t>
          </a:r>
        </a:p>
      </dgm:t>
    </dgm:pt>
    <dgm:pt modelId="{6D315490-DDA0-4CBC-816A-C250A0A8E94A}" type="parTrans" cxnId="{ADE8303A-A0F2-4154-923D-8648A71A1E1F}">
      <dgm:prSet/>
      <dgm:spPr/>
    </dgm:pt>
    <dgm:pt modelId="{6069E3AD-3538-454E-A8ED-BF8883A7BA11}" type="sibTrans" cxnId="{ADE8303A-A0F2-4154-923D-8648A71A1E1F}">
      <dgm:prSet/>
      <dgm:spPr/>
    </dgm:pt>
    <dgm:pt modelId="{C7117AA3-29D3-A641-A58D-533CC172901B}" type="pres">
      <dgm:prSet presAssocID="{D4503D04-C97E-4622-AE07-D0307CB3B4CA}" presName="Name0" presStyleCnt="0">
        <dgm:presLayoutVars>
          <dgm:dir/>
          <dgm:resizeHandles val="exact"/>
        </dgm:presLayoutVars>
      </dgm:prSet>
      <dgm:spPr/>
    </dgm:pt>
    <dgm:pt modelId="{F14BE627-E883-874F-A626-EC388DCE8D9B}" type="pres">
      <dgm:prSet presAssocID="{93A6A030-ABAB-4EFA-B539-0FDB3E07C1EF}" presName="node" presStyleLbl="node1" presStyleIdx="0" presStyleCnt="3">
        <dgm:presLayoutVars>
          <dgm:bulletEnabled val="1"/>
        </dgm:presLayoutVars>
      </dgm:prSet>
      <dgm:spPr/>
    </dgm:pt>
    <dgm:pt modelId="{240379F6-45CC-430E-8A1A-1C2205520665}" type="pres">
      <dgm:prSet presAssocID="{BFE0749E-E343-4A6F-BD09-2810EE6B4BD7}" presName="sibTrans" presStyleLbl="sibTrans1D1" presStyleIdx="0" presStyleCnt="2"/>
      <dgm:spPr/>
    </dgm:pt>
    <dgm:pt modelId="{6B25C20B-FBF1-4A94-8337-884EF27BE774}" type="pres">
      <dgm:prSet presAssocID="{BFE0749E-E343-4A6F-BD09-2810EE6B4BD7}" presName="connectorText" presStyleLbl="sibTrans1D1" presStyleIdx="0" presStyleCnt="2"/>
      <dgm:spPr/>
    </dgm:pt>
    <dgm:pt modelId="{A20119FB-A918-4E5E-ACD5-9A07B21EC2A5}" type="pres">
      <dgm:prSet presAssocID="{DD7EF568-BF6A-4AC3-9535-8CA0E6D67D91}" presName="node" presStyleLbl="node1" presStyleIdx="1" presStyleCnt="3">
        <dgm:presLayoutVars>
          <dgm:bulletEnabled val="1"/>
        </dgm:presLayoutVars>
      </dgm:prSet>
      <dgm:spPr/>
    </dgm:pt>
    <dgm:pt modelId="{70C474FD-EC12-46DE-8009-6475DFD9E07A}" type="pres">
      <dgm:prSet presAssocID="{7B0CEE75-19CE-4E8B-8F89-90B32F310C0F}" presName="sibTrans" presStyleLbl="sibTrans1D1" presStyleIdx="1" presStyleCnt="2"/>
      <dgm:spPr/>
    </dgm:pt>
    <dgm:pt modelId="{5F26BD2E-C2B8-4799-B700-BE87AA5EA323}" type="pres">
      <dgm:prSet presAssocID="{7B0CEE75-19CE-4E8B-8F89-90B32F310C0F}" presName="connectorText" presStyleLbl="sibTrans1D1" presStyleIdx="1" presStyleCnt="2"/>
      <dgm:spPr/>
    </dgm:pt>
    <dgm:pt modelId="{073CCB2B-80FF-472F-8CB7-09E31431C686}" type="pres">
      <dgm:prSet presAssocID="{F24D15EF-50B5-4E83-9C0A-FBBA559E6790}" presName="node" presStyleLbl="node1" presStyleIdx="2" presStyleCnt="3">
        <dgm:presLayoutVars>
          <dgm:bulletEnabled val="1"/>
        </dgm:presLayoutVars>
      </dgm:prSet>
      <dgm:spPr/>
    </dgm:pt>
  </dgm:ptLst>
  <dgm:cxnLst>
    <dgm:cxn modelId="{ADE8303A-A0F2-4154-923D-8648A71A1E1F}" srcId="{D4503D04-C97E-4622-AE07-D0307CB3B4CA}" destId="{F24D15EF-50B5-4E83-9C0A-FBBA559E6790}" srcOrd="2" destOrd="0" parTransId="{6D315490-DDA0-4CBC-816A-C250A0A8E94A}" sibTransId="{6069E3AD-3538-454E-A8ED-BF8883A7BA11}"/>
    <dgm:cxn modelId="{B4F2C35E-10F6-47CD-B1BC-A26BE3B603AF}" type="presOf" srcId="{93A6A030-ABAB-4EFA-B539-0FDB3E07C1EF}" destId="{F14BE627-E883-874F-A626-EC388DCE8D9B}" srcOrd="0" destOrd="0" presId="urn:microsoft.com/office/officeart/2016/7/layout/RepeatingBendingProcessNew"/>
    <dgm:cxn modelId="{B664F152-8C07-4B65-A108-F46523C50D37}" type="presOf" srcId="{7B0CEE75-19CE-4E8B-8F89-90B32F310C0F}" destId="{5F26BD2E-C2B8-4799-B700-BE87AA5EA323}" srcOrd="1" destOrd="0" presId="urn:microsoft.com/office/officeart/2016/7/layout/RepeatingBendingProcessNew"/>
    <dgm:cxn modelId="{B9E53B55-80A4-40C4-A5CC-82B49B5B047C}" type="presOf" srcId="{7B0CEE75-19CE-4E8B-8F89-90B32F310C0F}" destId="{70C474FD-EC12-46DE-8009-6475DFD9E07A}" srcOrd="0" destOrd="0" presId="urn:microsoft.com/office/officeart/2016/7/layout/RepeatingBendingProcessNew"/>
    <dgm:cxn modelId="{97FAD48C-A1E2-45FB-892E-EC4C5F09F5B4}" type="presOf" srcId="{F24D15EF-50B5-4E83-9C0A-FBBA559E6790}" destId="{073CCB2B-80FF-472F-8CB7-09E31431C686}" srcOrd="0" destOrd="0" presId="urn:microsoft.com/office/officeart/2016/7/layout/RepeatingBendingProcessNew"/>
    <dgm:cxn modelId="{47016397-455F-EC49-8301-8A7FB8F85FB3}" type="presOf" srcId="{D4503D04-C97E-4622-AE07-D0307CB3B4CA}" destId="{C7117AA3-29D3-A641-A58D-533CC172901B}" srcOrd="0" destOrd="0" presId="urn:microsoft.com/office/officeart/2016/7/layout/RepeatingBendingProcessNew"/>
    <dgm:cxn modelId="{D13D1ACC-CADB-45BC-8FB0-F22637A9F5F0}" type="presOf" srcId="{BFE0749E-E343-4A6F-BD09-2810EE6B4BD7}" destId="{240379F6-45CC-430E-8A1A-1C2205520665}" srcOrd="0" destOrd="0" presId="urn:microsoft.com/office/officeart/2016/7/layout/RepeatingBendingProcessNew"/>
    <dgm:cxn modelId="{93D7D0CF-8D58-46EC-BAF4-1E522C84D840}" type="presOf" srcId="{BFE0749E-E343-4A6F-BD09-2810EE6B4BD7}" destId="{6B25C20B-FBF1-4A94-8337-884EF27BE774}" srcOrd="1" destOrd="0" presId="urn:microsoft.com/office/officeart/2016/7/layout/RepeatingBendingProcessNew"/>
    <dgm:cxn modelId="{4B40C8DC-6B57-4F5B-8440-7241C649700B}" srcId="{D4503D04-C97E-4622-AE07-D0307CB3B4CA}" destId="{93A6A030-ABAB-4EFA-B539-0FDB3E07C1EF}" srcOrd="0" destOrd="0" parTransId="{3D674B97-6DC6-4A12-85BA-0976D3064237}" sibTransId="{BFE0749E-E343-4A6F-BD09-2810EE6B4BD7}"/>
    <dgm:cxn modelId="{145EDFE9-B5B0-4819-9D6F-589E684F6236}" type="presOf" srcId="{DD7EF568-BF6A-4AC3-9535-8CA0E6D67D91}" destId="{A20119FB-A918-4E5E-ACD5-9A07B21EC2A5}" srcOrd="0" destOrd="0" presId="urn:microsoft.com/office/officeart/2016/7/layout/RepeatingBendingProcessNew"/>
    <dgm:cxn modelId="{4FA0CDF4-83F6-408A-9E18-F2B3C5A3F7F0}" srcId="{D4503D04-C97E-4622-AE07-D0307CB3B4CA}" destId="{DD7EF568-BF6A-4AC3-9535-8CA0E6D67D91}" srcOrd="1" destOrd="0" parTransId="{442AF2F4-B171-417E-99A7-FDEBCC2CB7B3}" sibTransId="{7B0CEE75-19CE-4E8B-8F89-90B32F310C0F}"/>
    <dgm:cxn modelId="{466B04ED-39A3-4574-93A7-537F9F35F6C0}" type="presParOf" srcId="{C7117AA3-29D3-A641-A58D-533CC172901B}" destId="{F14BE627-E883-874F-A626-EC388DCE8D9B}" srcOrd="0" destOrd="0" presId="urn:microsoft.com/office/officeart/2016/7/layout/RepeatingBendingProcessNew"/>
    <dgm:cxn modelId="{CE361199-A7FD-422C-A7AE-C0FFBB7358B5}" type="presParOf" srcId="{C7117AA3-29D3-A641-A58D-533CC172901B}" destId="{240379F6-45CC-430E-8A1A-1C2205520665}" srcOrd="1" destOrd="0" presId="urn:microsoft.com/office/officeart/2016/7/layout/RepeatingBendingProcessNew"/>
    <dgm:cxn modelId="{6141BB01-C517-4848-9F9C-DDA4C7CD3D1E}" type="presParOf" srcId="{240379F6-45CC-430E-8A1A-1C2205520665}" destId="{6B25C20B-FBF1-4A94-8337-884EF27BE774}" srcOrd="0" destOrd="0" presId="urn:microsoft.com/office/officeart/2016/7/layout/RepeatingBendingProcessNew"/>
    <dgm:cxn modelId="{CCE5F1C1-F47B-49FE-A053-999B01F9B410}" type="presParOf" srcId="{C7117AA3-29D3-A641-A58D-533CC172901B}" destId="{A20119FB-A918-4E5E-ACD5-9A07B21EC2A5}" srcOrd="2" destOrd="0" presId="urn:microsoft.com/office/officeart/2016/7/layout/RepeatingBendingProcessNew"/>
    <dgm:cxn modelId="{E001CD8F-95AC-4F4E-A63D-767348B58DC4}" type="presParOf" srcId="{C7117AA3-29D3-A641-A58D-533CC172901B}" destId="{70C474FD-EC12-46DE-8009-6475DFD9E07A}" srcOrd="3" destOrd="0" presId="urn:microsoft.com/office/officeart/2016/7/layout/RepeatingBendingProcessNew"/>
    <dgm:cxn modelId="{A509F954-6245-437A-8E26-B1E8CFB923AB}" type="presParOf" srcId="{70C474FD-EC12-46DE-8009-6475DFD9E07A}" destId="{5F26BD2E-C2B8-4799-B700-BE87AA5EA323}" srcOrd="0" destOrd="0" presId="urn:microsoft.com/office/officeart/2016/7/layout/RepeatingBendingProcessNew"/>
    <dgm:cxn modelId="{8C9FF5AD-427E-4BEB-BE5B-E684440F94ED}" type="presParOf" srcId="{C7117AA3-29D3-A641-A58D-533CC172901B}" destId="{073CCB2B-80FF-472F-8CB7-09E31431C686}" srcOrd="4" destOrd="0" presId="urn:microsoft.com/office/officeart/2016/7/layout/RepeatingBendingProcessNew"/>
  </dgm:cxnLst>
  <dgm:bg/>
  <dgm:whole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A6A030-ABAB-4EFA-B539-0FDB3E07C1EF}">
      <dgm:prSet phldr="0" custT="1"/>
      <dgm:spPr/>
      <dgm:t>
        <a:bodyPr anchor="ctr"/>
        <a:lstStyle/>
        <a:p>
          <a:pPr rtl="0"/>
          <a:r>
            <a:rPr lang="en-US" sz="2000">
              <a:latin typeface="Century Gothic" panose="020B0502020202020204"/>
            </a:rPr>
            <a:t>Dr. Seuss read by Randy Thompson, </a:t>
          </a:r>
          <a:r>
            <a:rPr lang="en-US" sz="2000">
              <a:solidFill>
                <a:srgbClr val="010000"/>
              </a:solidFill>
              <a:latin typeface="Century Gothic"/>
            </a:rPr>
            <a:t>WkCB</a:t>
          </a:r>
          <a:endParaRPr lang="en-US" sz="2000" b="0" i="0" u="none" strike="noStrike" cap="none" baseline="0" noProof="0">
            <a:solidFill>
              <a:srgbClr val="010000"/>
            </a:solidFill>
            <a:latin typeface="Century Gothic"/>
          </a:endParaRP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2000"/>
        </a:p>
      </dgm:t>
    </dgm:pt>
    <dgm:pt modelId="{BFE0749E-E343-4A6F-BD09-2810EE6B4BD7}" type="sibTrans" cxnId="{4B40C8DC-6B57-4F5B-8440-7241C649700B}">
      <dgm:prSet custT="1"/>
      <dgm:spPr/>
      <dgm:t>
        <a:bodyPr/>
        <a:lstStyle/>
        <a:p>
          <a:endParaRPr lang="en-US" sz="2000"/>
        </a:p>
      </dgm:t>
    </dgm:pt>
    <dgm:pt modelId="{DD7EF568-BF6A-4AC3-9535-8CA0E6D67D91}">
      <dgm:prSet phldr="0"/>
      <dgm:spPr/>
      <dgm:t>
        <a:bodyPr/>
        <a:lstStyle/>
        <a:p>
          <a:pPr rtl="0"/>
          <a:r>
            <a:rPr lang="en-US" b="0" i="0" u="none" strike="noStrike" cap="none" baseline="0" noProof="0">
              <a:solidFill>
                <a:srgbClr val="010000"/>
              </a:solidFill>
              <a:latin typeface="Century Gothic"/>
            </a:rPr>
            <a:t>What kind of pet would you get?</a:t>
          </a:r>
        </a:p>
      </dgm:t>
    </dgm:pt>
    <dgm:pt modelId="{442AF2F4-B171-417E-99A7-FDEBCC2CB7B3}" type="parTrans" cxnId="{4FA0CDF4-83F6-408A-9E18-F2B3C5A3F7F0}">
      <dgm:prSet/>
      <dgm:spPr/>
    </dgm:pt>
    <dgm:pt modelId="{7B0CEE75-19CE-4E8B-8F89-90B32F310C0F}" type="sibTrans" cxnId="{4FA0CDF4-83F6-408A-9E18-F2B3C5A3F7F0}">
      <dgm:prSet/>
      <dgm:spPr/>
      <dgm:t>
        <a:bodyPr/>
        <a:lstStyle/>
        <a:p>
          <a:endParaRPr lang="en-US"/>
        </a:p>
      </dgm:t>
    </dgm:pt>
    <dgm:pt modelId="{F24D15EF-50B5-4E83-9C0A-FBBA559E6790}">
      <dgm:prSet phldr="0"/>
      <dgm:spPr/>
      <dgm:t>
        <a:bodyPr/>
        <a:lstStyle/>
        <a:p>
          <a:pPr rtl="0"/>
          <a:r>
            <a:rPr lang="en-US" b="0" i="0" u="none" strike="noStrike" cap="none" baseline="0" noProof="0">
              <a:latin typeface="Century Gothic"/>
            </a:rPr>
            <a:t>Community Involvement</a:t>
          </a:r>
        </a:p>
      </dgm:t>
    </dgm:pt>
    <dgm:pt modelId="{6D315490-DDA0-4CBC-816A-C250A0A8E94A}" type="parTrans" cxnId="{ADE8303A-A0F2-4154-923D-8648A71A1E1F}">
      <dgm:prSet/>
      <dgm:spPr/>
    </dgm:pt>
    <dgm:pt modelId="{6069E3AD-3538-454E-A8ED-BF8883A7BA11}" type="sibTrans" cxnId="{ADE8303A-A0F2-4154-923D-8648A71A1E1F}">
      <dgm:prSet/>
      <dgm:spPr/>
    </dgm:pt>
    <dgm:pt modelId="{C7117AA3-29D3-A641-A58D-533CC172901B}" type="pres">
      <dgm:prSet presAssocID="{D4503D04-C97E-4622-AE07-D0307CB3B4CA}" presName="Name0" presStyleCnt="0">
        <dgm:presLayoutVars>
          <dgm:dir/>
          <dgm:resizeHandles val="exact"/>
        </dgm:presLayoutVars>
      </dgm:prSet>
      <dgm:spPr/>
    </dgm:pt>
    <dgm:pt modelId="{F14BE627-E883-874F-A626-EC388DCE8D9B}" type="pres">
      <dgm:prSet presAssocID="{93A6A030-ABAB-4EFA-B539-0FDB3E07C1EF}" presName="node" presStyleLbl="node1" presStyleIdx="0" presStyleCnt="3">
        <dgm:presLayoutVars>
          <dgm:bulletEnabled val="1"/>
        </dgm:presLayoutVars>
      </dgm:prSet>
      <dgm:spPr/>
    </dgm:pt>
    <dgm:pt modelId="{240379F6-45CC-430E-8A1A-1C2205520665}" type="pres">
      <dgm:prSet presAssocID="{BFE0749E-E343-4A6F-BD09-2810EE6B4BD7}" presName="sibTrans" presStyleLbl="sibTrans1D1" presStyleIdx="0" presStyleCnt="2"/>
      <dgm:spPr/>
    </dgm:pt>
    <dgm:pt modelId="{6B25C20B-FBF1-4A94-8337-884EF27BE774}" type="pres">
      <dgm:prSet presAssocID="{BFE0749E-E343-4A6F-BD09-2810EE6B4BD7}" presName="connectorText" presStyleLbl="sibTrans1D1" presStyleIdx="0" presStyleCnt="2"/>
      <dgm:spPr/>
    </dgm:pt>
    <dgm:pt modelId="{A20119FB-A918-4E5E-ACD5-9A07B21EC2A5}" type="pres">
      <dgm:prSet presAssocID="{DD7EF568-BF6A-4AC3-9535-8CA0E6D67D91}" presName="node" presStyleLbl="node1" presStyleIdx="1" presStyleCnt="3">
        <dgm:presLayoutVars>
          <dgm:bulletEnabled val="1"/>
        </dgm:presLayoutVars>
      </dgm:prSet>
      <dgm:spPr/>
    </dgm:pt>
    <dgm:pt modelId="{70C474FD-EC12-46DE-8009-6475DFD9E07A}" type="pres">
      <dgm:prSet presAssocID="{7B0CEE75-19CE-4E8B-8F89-90B32F310C0F}" presName="sibTrans" presStyleLbl="sibTrans1D1" presStyleIdx="1" presStyleCnt="2"/>
      <dgm:spPr/>
    </dgm:pt>
    <dgm:pt modelId="{5F26BD2E-C2B8-4799-B700-BE87AA5EA323}" type="pres">
      <dgm:prSet presAssocID="{7B0CEE75-19CE-4E8B-8F89-90B32F310C0F}" presName="connectorText" presStyleLbl="sibTrans1D1" presStyleIdx="1" presStyleCnt="2"/>
      <dgm:spPr/>
    </dgm:pt>
    <dgm:pt modelId="{073CCB2B-80FF-472F-8CB7-09E31431C686}" type="pres">
      <dgm:prSet presAssocID="{F24D15EF-50B5-4E83-9C0A-FBBA559E6790}" presName="node" presStyleLbl="node1" presStyleIdx="2" presStyleCnt="3">
        <dgm:presLayoutVars>
          <dgm:bulletEnabled val="1"/>
        </dgm:presLayoutVars>
      </dgm:prSet>
      <dgm:spPr/>
    </dgm:pt>
  </dgm:ptLst>
  <dgm:cxnLst>
    <dgm:cxn modelId="{ADE8303A-A0F2-4154-923D-8648A71A1E1F}" srcId="{D4503D04-C97E-4622-AE07-D0307CB3B4CA}" destId="{F24D15EF-50B5-4E83-9C0A-FBBA559E6790}" srcOrd="2" destOrd="0" parTransId="{6D315490-DDA0-4CBC-816A-C250A0A8E94A}" sibTransId="{6069E3AD-3538-454E-A8ED-BF8883A7BA11}"/>
    <dgm:cxn modelId="{B4F2C35E-10F6-47CD-B1BC-A26BE3B603AF}" type="presOf" srcId="{93A6A030-ABAB-4EFA-B539-0FDB3E07C1EF}" destId="{F14BE627-E883-874F-A626-EC388DCE8D9B}" srcOrd="0" destOrd="0" presId="urn:microsoft.com/office/officeart/2016/7/layout/RepeatingBendingProcessNew"/>
    <dgm:cxn modelId="{9AB11367-0A96-4026-B81C-F0D6B49BABBB}" type="presOf" srcId="{BFE0749E-E343-4A6F-BD09-2810EE6B4BD7}" destId="{6B25C20B-FBF1-4A94-8337-884EF27BE774}" srcOrd="1" destOrd="0" presId="urn:microsoft.com/office/officeart/2016/7/layout/RepeatingBendingProcessNew"/>
    <dgm:cxn modelId="{B9E53B55-80A4-40C4-A5CC-82B49B5B047C}" type="presOf" srcId="{7B0CEE75-19CE-4E8B-8F89-90B32F310C0F}" destId="{70C474FD-EC12-46DE-8009-6475DFD9E07A}" srcOrd="0" destOrd="0" presId="urn:microsoft.com/office/officeart/2016/7/layout/RepeatingBendingProcessNew"/>
    <dgm:cxn modelId="{97FAD48C-A1E2-45FB-892E-EC4C5F09F5B4}" type="presOf" srcId="{F24D15EF-50B5-4E83-9C0A-FBBA559E6790}" destId="{073CCB2B-80FF-472F-8CB7-09E31431C686}" srcOrd="0" destOrd="0" presId="urn:microsoft.com/office/officeart/2016/7/layout/RepeatingBendingProcessNew"/>
    <dgm:cxn modelId="{BA70388F-ADC1-4E42-8D24-302E712581E1}" type="presOf" srcId="{7B0CEE75-19CE-4E8B-8F89-90B32F310C0F}" destId="{5F26BD2E-C2B8-4799-B700-BE87AA5EA323}" srcOrd="1" destOrd="0" presId="urn:microsoft.com/office/officeart/2016/7/layout/RepeatingBendingProcessNew"/>
    <dgm:cxn modelId="{47016397-455F-EC49-8301-8A7FB8F85FB3}" type="presOf" srcId="{D4503D04-C97E-4622-AE07-D0307CB3B4CA}" destId="{C7117AA3-29D3-A641-A58D-533CC172901B}" srcOrd="0" destOrd="0" presId="urn:microsoft.com/office/officeart/2016/7/layout/RepeatingBendingProcessNew"/>
    <dgm:cxn modelId="{D13D1ACC-CADB-45BC-8FB0-F22637A9F5F0}" type="presOf" srcId="{BFE0749E-E343-4A6F-BD09-2810EE6B4BD7}" destId="{240379F6-45CC-430E-8A1A-1C2205520665}" srcOrd="0" destOrd="0" presId="urn:microsoft.com/office/officeart/2016/7/layout/RepeatingBendingProcessNew"/>
    <dgm:cxn modelId="{4B40C8DC-6B57-4F5B-8440-7241C649700B}" srcId="{D4503D04-C97E-4622-AE07-D0307CB3B4CA}" destId="{93A6A030-ABAB-4EFA-B539-0FDB3E07C1EF}" srcOrd="0" destOrd="0" parTransId="{3D674B97-6DC6-4A12-85BA-0976D3064237}" sibTransId="{BFE0749E-E343-4A6F-BD09-2810EE6B4BD7}"/>
    <dgm:cxn modelId="{145EDFE9-B5B0-4819-9D6F-589E684F6236}" type="presOf" srcId="{DD7EF568-BF6A-4AC3-9535-8CA0E6D67D91}" destId="{A20119FB-A918-4E5E-ACD5-9A07B21EC2A5}" srcOrd="0" destOrd="0" presId="urn:microsoft.com/office/officeart/2016/7/layout/RepeatingBendingProcessNew"/>
    <dgm:cxn modelId="{4FA0CDF4-83F6-408A-9E18-F2B3C5A3F7F0}" srcId="{D4503D04-C97E-4622-AE07-D0307CB3B4CA}" destId="{DD7EF568-BF6A-4AC3-9535-8CA0E6D67D91}" srcOrd="1" destOrd="0" parTransId="{442AF2F4-B171-417E-99A7-FDEBCC2CB7B3}" sibTransId="{7B0CEE75-19CE-4E8B-8F89-90B32F310C0F}"/>
    <dgm:cxn modelId="{466B04ED-39A3-4574-93A7-537F9F35F6C0}" type="presParOf" srcId="{C7117AA3-29D3-A641-A58D-533CC172901B}" destId="{F14BE627-E883-874F-A626-EC388DCE8D9B}" srcOrd="0" destOrd="0" presId="urn:microsoft.com/office/officeart/2016/7/layout/RepeatingBendingProcessNew"/>
    <dgm:cxn modelId="{CE361199-A7FD-422C-A7AE-C0FFBB7358B5}" type="presParOf" srcId="{C7117AA3-29D3-A641-A58D-533CC172901B}" destId="{240379F6-45CC-430E-8A1A-1C2205520665}" srcOrd="1" destOrd="0" presId="urn:microsoft.com/office/officeart/2016/7/layout/RepeatingBendingProcessNew"/>
    <dgm:cxn modelId="{DF1EFFB0-D18C-4107-9FE0-9050A27A9932}" type="presParOf" srcId="{240379F6-45CC-430E-8A1A-1C2205520665}" destId="{6B25C20B-FBF1-4A94-8337-884EF27BE774}" srcOrd="0" destOrd="0" presId="urn:microsoft.com/office/officeart/2016/7/layout/RepeatingBendingProcessNew"/>
    <dgm:cxn modelId="{CCE5F1C1-F47B-49FE-A053-999B01F9B410}" type="presParOf" srcId="{C7117AA3-29D3-A641-A58D-533CC172901B}" destId="{A20119FB-A918-4E5E-ACD5-9A07B21EC2A5}" srcOrd="2" destOrd="0" presId="urn:microsoft.com/office/officeart/2016/7/layout/RepeatingBendingProcessNew"/>
    <dgm:cxn modelId="{E001CD8F-95AC-4F4E-A63D-767348B58DC4}" type="presParOf" srcId="{C7117AA3-29D3-A641-A58D-533CC172901B}" destId="{70C474FD-EC12-46DE-8009-6475DFD9E07A}" srcOrd="3" destOrd="0" presId="urn:microsoft.com/office/officeart/2016/7/layout/RepeatingBendingProcessNew"/>
    <dgm:cxn modelId="{C9F30589-40A7-4196-8C10-D9FFA1795EF1}" type="presParOf" srcId="{70C474FD-EC12-46DE-8009-6475DFD9E07A}" destId="{5F26BD2E-C2B8-4799-B700-BE87AA5EA323}" srcOrd="0" destOrd="0" presId="urn:microsoft.com/office/officeart/2016/7/layout/RepeatingBendingProcessNew"/>
    <dgm:cxn modelId="{8C9FF5AD-427E-4BEB-BE5B-E684440F94ED}" type="presParOf" srcId="{C7117AA3-29D3-A641-A58D-533CC172901B}" destId="{073CCB2B-80FF-472F-8CB7-09E31431C686}" srcOrd="4" destOrd="0" presId="urn:microsoft.com/office/officeart/2016/7/layout/RepeatingBendingProcessNew"/>
  </dgm:cxnLst>
  <dgm:bg/>
  <dgm:whole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1246"/>
          <a:ext cx="4547129" cy="6317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191100" y="143387"/>
          <a:ext cx="347455" cy="3474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729657" y="1246"/>
          <a:ext cx="3817471" cy="631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59" tIns="66859" rIns="66859" bIns="668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u="none" strike="noStrike" kern="1200" cap="none" baseline="0" noProof="0">
              <a:solidFill>
                <a:srgbClr val="010000"/>
              </a:solidFill>
              <a:latin typeface="Century Gothic"/>
            </a:rPr>
            <a:t>Motivate </a:t>
          </a:r>
          <a:r>
            <a:rPr lang="en-US" sz="2200" kern="1200">
              <a:solidFill>
                <a:srgbClr val="010000"/>
              </a:solidFill>
              <a:latin typeface="Century Gothic"/>
            </a:rPr>
            <a:t>Learning</a:t>
          </a:r>
          <a:endParaRPr lang="en-US" sz="2200" b="0" i="0" u="none" strike="noStrike" kern="1200" cap="none" baseline="0" noProof="0">
            <a:solidFill>
              <a:srgbClr val="010000"/>
            </a:solidFill>
            <a:latin typeface="Century Gothic"/>
          </a:endParaRPr>
        </a:p>
      </dsp:txBody>
      <dsp:txXfrm>
        <a:off x="729657" y="1246"/>
        <a:ext cx="3817471" cy="631738"/>
      </dsp:txXfrm>
    </dsp:sp>
    <dsp:sp modelId="{2DD6782C-3741-43AC-8E3F-C7C2A5A092FE}">
      <dsp:nvSpPr>
        <dsp:cNvPr id="0" name=""/>
        <dsp:cNvSpPr/>
      </dsp:nvSpPr>
      <dsp:spPr>
        <a:xfrm>
          <a:off x="0" y="790919"/>
          <a:ext cx="4547129" cy="6317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191100" y="933060"/>
          <a:ext cx="347455" cy="3474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729657" y="790919"/>
          <a:ext cx="3817471" cy="631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59" tIns="66859" rIns="66859" bIns="66859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entury Gothic" panose="020B0502020202020204"/>
            </a:rPr>
            <a:t>Student Choice in Learning</a:t>
          </a:r>
        </a:p>
      </dsp:txBody>
      <dsp:txXfrm>
        <a:off x="729657" y="790919"/>
        <a:ext cx="3817471" cy="631738"/>
      </dsp:txXfrm>
    </dsp:sp>
    <dsp:sp modelId="{F0D9071E-E656-476F-9329-708BEE269694}">
      <dsp:nvSpPr>
        <dsp:cNvPr id="0" name=""/>
        <dsp:cNvSpPr/>
      </dsp:nvSpPr>
      <dsp:spPr>
        <a:xfrm>
          <a:off x="0" y="1580591"/>
          <a:ext cx="4547129" cy="6317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8E945-1E8E-4EEC-B58B-B10AE24B0A61}">
      <dsp:nvSpPr>
        <dsp:cNvPr id="0" name=""/>
        <dsp:cNvSpPr/>
      </dsp:nvSpPr>
      <dsp:spPr>
        <a:xfrm>
          <a:off x="191100" y="1722732"/>
          <a:ext cx="347455" cy="347455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B61EC-632F-42DA-8FC1-77E4613E0DCB}">
      <dsp:nvSpPr>
        <dsp:cNvPr id="0" name=""/>
        <dsp:cNvSpPr/>
      </dsp:nvSpPr>
      <dsp:spPr>
        <a:xfrm>
          <a:off x="729657" y="1580591"/>
          <a:ext cx="3817471" cy="631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59" tIns="66859" rIns="66859" bIns="668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Century Gothic" panose="020B0502020202020204"/>
            </a:rPr>
            <a:t>Reduce Stress</a:t>
          </a:r>
          <a:endParaRPr lang="en-US" sz="2200" kern="1200"/>
        </a:p>
      </dsp:txBody>
      <dsp:txXfrm>
        <a:off x="729657" y="1580591"/>
        <a:ext cx="3817471" cy="631738"/>
      </dsp:txXfrm>
    </dsp:sp>
    <dsp:sp modelId="{001745D4-98E7-4233-A69B-077438E17916}">
      <dsp:nvSpPr>
        <dsp:cNvPr id="0" name=""/>
        <dsp:cNvSpPr/>
      </dsp:nvSpPr>
      <dsp:spPr>
        <a:xfrm>
          <a:off x="0" y="2370264"/>
          <a:ext cx="4547129" cy="6317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92E7F-FDAA-47BB-87B8-3B7002498330}">
      <dsp:nvSpPr>
        <dsp:cNvPr id="0" name=""/>
        <dsp:cNvSpPr/>
      </dsp:nvSpPr>
      <dsp:spPr>
        <a:xfrm>
          <a:off x="191100" y="2512405"/>
          <a:ext cx="347455" cy="347455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1F9FF-7500-4531-AFAE-684F7F4D2CB8}">
      <dsp:nvSpPr>
        <dsp:cNvPr id="0" name=""/>
        <dsp:cNvSpPr/>
      </dsp:nvSpPr>
      <dsp:spPr>
        <a:xfrm>
          <a:off x="729657" y="2370264"/>
          <a:ext cx="3817471" cy="631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59" tIns="66859" rIns="66859" bIns="6685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Century Gothic" panose="020B0502020202020204"/>
          </a:endParaRPr>
        </a:p>
      </dsp:txBody>
      <dsp:txXfrm>
        <a:off x="729657" y="2370264"/>
        <a:ext cx="3817471" cy="631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379F6-45CC-430E-8A1A-1C2205520665}">
      <dsp:nvSpPr>
        <dsp:cNvPr id="0" name=""/>
        <dsp:cNvSpPr/>
      </dsp:nvSpPr>
      <dsp:spPr>
        <a:xfrm>
          <a:off x="3964893" y="752950"/>
          <a:ext cx="581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1701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240436" y="795609"/>
        <a:ext cx="30615" cy="6123"/>
      </dsp:txXfrm>
    </dsp:sp>
    <dsp:sp modelId="{F14BE627-E883-874F-A626-EC388DCE8D9B}">
      <dsp:nvSpPr>
        <dsp:cNvPr id="0" name=""/>
        <dsp:cNvSpPr/>
      </dsp:nvSpPr>
      <dsp:spPr>
        <a:xfrm>
          <a:off x="1304510" y="16"/>
          <a:ext cx="2662182" cy="15973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/>
            </a:rPr>
            <a:t>Learning about fractions</a:t>
          </a:r>
          <a:endParaRPr lang="en-US" sz="2000" kern="1200"/>
        </a:p>
      </dsp:txBody>
      <dsp:txXfrm>
        <a:off x="1304510" y="16"/>
        <a:ext cx="2662182" cy="1597309"/>
      </dsp:txXfrm>
    </dsp:sp>
    <dsp:sp modelId="{70C474FD-EC12-46DE-8009-6475DFD9E07A}">
      <dsp:nvSpPr>
        <dsp:cNvPr id="0" name=""/>
        <dsp:cNvSpPr/>
      </dsp:nvSpPr>
      <dsp:spPr>
        <a:xfrm>
          <a:off x="2635602" y="1595525"/>
          <a:ext cx="3274483" cy="581701"/>
        </a:xfrm>
        <a:custGeom>
          <a:avLst/>
          <a:gdLst/>
          <a:ahLst/>
          <a:cxnLst/>
          <a:rect l="0" t="0" r="0" b="0"/>
          <a:pathLst>
            <a:path>
              <a:moveTo>
                <a:pt x="3274483" y="0"/>
              </a:moveTo>
              <a:lnTo>
                <a:pt x="3274483" y="307950"/>
              </a:lnTo>
              <a:lnTo>
                <a:pt x="0" y="307950"/>
              </a:lnTo>
              <a:lnTo>
                <a:pt x="0" y="581701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89563" y="1883314"/>
        <a:ext cx="166561" cy="6123"/>
      </dsp:txXfrm>
    </dsp:sp>
    <dsp:sp modelId="{A20119FB-A918-4E5E-ACD5-9A07B21EC2A5}">
      <dsp:nvSpPr>
        <dsp:cNvPr id="0" name=""/>
        <dsp:cNvSpPr/>
      </dsp:nvSpPr>
      <dsp:spPr>
        <a:xfrm>
          <a:off x="4578994" y="16"/>
          <a:ext cx="2662182" cy="15973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noProof="0">
              <a:solidFill>
                <a:srgbClr val="010000"/>
              </a:solidFill>
              <a:latin typeface="Century Gothic"/>
            </a:rPr>
            <a:t>Doing a “Math” Museum Walk</a:t>
          </a:r>
        </a:p>
      </dsp:txBody>
      <dsp:txXfrm>
        <a:off x="4578994" y="16"/>
        <a:ext cx="2662182" cy="1597309"/>
      </dsp:txXfrm>
    </dsp:sp>
    <dsp:sp modelId="{073CCB2B-80FF-472F-8CB7-09E31431C686}">
      <dsp:nvSpPr>
        <dsp:cNvPr id="0" name=""/>
        <dsp:cNvSpPr/>
      </dsp:nvSpPr>
      <dsp:spPr>
        <a:xfrm>
          <a:off x="1304510" y="2209627"/>
          <a:ext cx="2662182" cy="15973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noProof="0">
              <a:latin typeface="Century Gothic"/>
            </a:rPr>
            <a:t>Using manipulative to demonstrate fractions.</a:t>
          </a:r>
        </a:p>
      </dsp:txBody>
      <dsp:txXfrm>
        <a:off x="1304510" y="2209627"/>
        <a:ext cx="2662182" cy="1597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379F6-45CC-430E-8A1A-1C2205520665}">
      <dsp:nvSpPr>
        <dsp:cNvPr id="0" name=""/>
        <dsp:cNvSpPr/>
      </dsp:nvSpPr>
      <dsp:spPr>
        <a:xfrm>
          <a:off x="3964893" y="752950"/>
          <a:ext cx="581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1701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240436" y="795609"/>
        <a:ext cx="30615" cy="6123"/>
      </dsp:txXfrm>
    </dsp:sp>
    <dsp:sp modelId="{F14BE627-E883-874F-A626-EC388DCE8D9B}">
      <dsp:nvSpPr>
        <dsp:cNvPr id="0" name=""/>
        <dsp:cNvSpPr/>
      </dsp:nvSpPr>
      <dsp:spPr>
        <a:xfrm>
          <a:off x="1304510" y="16"/>
          <a:ext cx="2662182" cy="15973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entury Gothic" panose="020B0502020202020204"/>
            </a:rPr>
            <a:t>Dr. Seuss read by Randy Thompson, </a:t>
          </a:r>
          <a:r>
            <a:rPr lang="en-US" sz="2000" kern="1200">
              <a:solidFill>
                <a:srgbClr val="010000"/>
              </a:solidFill>
              <a:latin typeface="Century Gothic"/>
            </a:rPr>
            <a:t>WkCB</a:t>
          </a:r>
          <a:endParaRPr lang="en-US" sz="2000" b="0" i="0" u="none" strike="noStrike" kern="1200" cap="none" baseline="0" noProof="0">
            <a:solidFill>
              <a:srgbClr val="010000"/>
            </a:solidFill>
            <a:latin typeface="Century Gothic"/>
          </a:endParaRPr>
        </a:p>
      </dsp:txBody>
      <dsp:txXfrm>
        <a:off x="1304510" y="16"/>
        <a:ext cx="2662182" cy="1597309"/>
      </dsp:txXfrm>
    </dsp:sp>
    <dsp:sp modelId="{70C474FD-EC12-46DE-8009-6475DFD9E07A}">
      <dsp:nvSpPr>
        <dsp:cNvPr id="0" name=""/>
        <dsp:cNvSpPr/>
      </dsp:nvSpPr>
      <dsp:spPr>
        <a:xfrm>
          <a:off x="2635602" y="1595525"/>
          <a:ext cx="3274483" cy="581701"/>
        </a:xfrm>
        <a:custGeom>
          <a:avLst/>
          <a:gdLst/>
          <a:ahLst/>
          <a:cxnLst/>
          <a:rect l="0" t="0" r="0" b="0"/>
          <a:pathLst>
            <a:path>
              <a:moveTo>
                <a:pt x="3274483" y="0"/>
              </a:moveTo>
              <a:lnTo>
                <a:pt x="3274483" y="307950"/>
              </a:lnTo>
              <a:lnTo>
                <a:pt x="0" y="307950"/>
              </a:lnTo>
              <a:lnTo>
                <a:pt x="0" y="581701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89563" y="1883314"/>
        <a:ext cx="166561" cy="6123"/>
      </dsp:txXfrm>
    </dsp:sp>
    <dsp:sp modelId="{A20119FB-A918-4E5E-ACD5-9A07B21EC2A5}">
      <dsp:nvSpPr>
        <dsp:cNvPr id="0" name=""/>
        <dsp:cNvSpPr/>
      </dsp:nvSpPr>
      <dsp:spPr>
        <a:xfrm>
          <a:off x="4578994" y="16"/>
          <a:ext cx="2662182" cy="15973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u="none" strike="noStrike" kern="1200" cap="none" baseline="0" noProof="0">
              <a:solidFill>
                <a:srgbClr val="010000"/>
              </a:solidFill>
              <a:latin typeface="Century Gothic"/>
            </a:rPr>
            <a:t>What kind of pet would you get?</a:t>
          </a:r>
        </a:p>
      </dsp:txBody>
      <dsp:txXfrm>
        <a:off x="4578994" y="16"/>
        <a:ext cx="2662182" cy="1597309"/>
      </dsp:txXfrm>
    </dsp:sp>
    <dsp:sp modelId="{073CCB2B-80FF-472F-8CB7-09E31431C686}">
      <dsp:nvSpPr>
        <dsp:cNvPr id="0" name=""/>
        <dsp:cNvSpPr/>
      </dsp:nvSpPr>
      <dsp:spPr>
        <a:xfrm>
          <a:off x="1304510" y="2209627"/>
          <a:ext cx="2662182" cy="15973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449" tIns="136929" rIns="130449" bIns="136929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u="none" strike="noStrike" kern="1200" cap="none" baseline="0" noProof="0">
              <a:latin typeface="Century Gothic"/>
            </a:rPr>
            <a:t>Community Involvement</a:t>
          </a:r>
        </a:p>
      </dsp:txBody>
      <dsp:txXfrm>
        <a:off x="1304510" y="2209627"/>
        <a:ext cx="2662182" cy="1597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2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88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5.jpeg"/><Relationship Id="rId10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0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2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0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9.jpeg"/><Relationship Id="rId4" Type="http://schemas.openxmlformats.org/officeDocument/2006/relationships/diagramData" Target="../diagrams/data3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1843" y="-1754454"/>
            <a:ext cx="12034742" cy="6773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825" y="915673"/>
            <a:ext cx="10545903" cy="4297364"/>
          </a:xfrm>
        </p:spPr>
        <p:txBody>
          <a:bodyPr anchor="ctr">
            <a:noAutofit/>
          </a:bodyPr>
          <a:lstStyle/>
          <a:p>
            <a:br>
              <a:rPr lang="en-US" sz="6000" b="1">
                <a:solidFill>
                  <a:schemeClr val="accent3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6000" b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400" b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Renovate/motivate</a:t>
            </a:r>
            <a:br>
              <a:rPr lang="en-US" sz="4400" b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400" b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Cordia School</a:t>
            </a:r>
            <a:br>
              <a:rPr lang="en-US" sz="4400" b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400" b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Grades 2/3</a:t>
            </a:r>
            <a:br>
              <a:rPr lang="en-US" sz="4400" b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400" b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By Mrs. Brenda Centers</a:t>
            </a:r>
            <a:br>
              <a:rPr lang="en-US" sz="11700" b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11700" b="1">
              <a:effectLst>
                <a:glow rad="38100">
                  <a:prstClr val="black">
                    <a:lumMod val="65000"/>
                    <a:lumOff val="35000"/>
                    <a:alpha val="50000"/>
                  </a:prst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640D-6EA6-4960-BB23-4E72E90A3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345" y="1553030"/>
            <a:ext cx="7079651" cy="3200400"/>
          </a:xfrm>
        </p:spPr>
        <p:txBody>
          <a:bodyPr>
            <a:normAutofit fontScale="90000"/>
          </a:bodyPr>
          <a:lstStyle/>
          <a:p>
            <a:r>
              <a:rPr lang="en-US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Changing the classroom to promote flexibility, comfort, and learning.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B724F-3C4C-4F06-9D6E-BCCEEE3A1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751012" y="5791200"/>
            <a:ext cx="8676222" cy="78619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4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7F105845-12C9-42DA-AA28-3C57C9ACD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019" y="1311793"/>
            <a:ext cx="2743200" cy="367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2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716462" cy="1905000"/>
          </a:xfrm>
        </p:spPr>
        <p:txBody>
          <a:bodyPr>
            <a:normAutofit/>
          </a:bodyPr>
          <a:lstStyle/>
          <a:p>
            <a:r>
              <a:rPr lang="en-US" b="1"/>
              <a:t>Classy Cafe</a:t>
            </a:r>
            <a:endParaRPr lang="en-US" b="1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C8C8ED6-A932-44F5-83A5-5793DDA44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82811E-FB7E-4C44-8776-8FBD8D9AA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4658732-4596-4018-974F-676F1F66D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50" descr="A picture containing person, sitting, indoor, young&#10;&#10;Description generated with very high confidence">
            <a:extLst>
              <a:ext uri="{FF2B5EF4-FFF2-40B4-BE49-F238E27FC236}">
                <a16:creationId xmlns:a16="http://schemas.microsoft.com/office/drawing/2014/main" id="{157ECF37-798E-4771-92EF-35B77BF9D6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78" r="2834"/>
          <a:stretch/>
        </p:blipFill>
        <p:spPr>
          <a:xfrm>
            <a:off x="7408681" y="1375307"/>
            <a:ext cx="3716680" cy="3615331"/>
          </a:xfrm>
          <a:prstGeom prst="rect">
            <a:avLst/>
          </a:prstGeom>
        </p:spPr>
      </p:pic>
      <p:pic>
        <p:nvPicPr>
          <p:cNvPr id="48" name="Picture 48" descr="A person sitting at a table using a computer&#10;&#10;Description generated with high confidence">
            <a:extLst>
              <a:ext uri="{FF2B5EF4-FFF2-40B4-BE49-F238E27FC236}">
                <a16:creationId xmlns:a16="http://schemas.microsoft.com/office/drawing/2014/main" id="{16F59E5E-2C7A-4FAD-86CF-1DED04F8EA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51" b="15535"/>
          <a:stretch/>
        </p:blipFill>
        <p:spPr>
          <a:xfrm>
            <a:off x="13560565" y="-414227"/>
            <a:ext cx="3767328" cy="3747805"/>
          </a:xfrm>
          <a:custGeom>
            <a:avLst/>
            <a:gdLst/>
            <a:ahLst/>
            <a:cxnLst/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6" name="Picture 15" descr="student looking at test tube">
            <a:extLst>
              <a:ext uri="{FF2B5EF4-FFF2-40B4-BE49-F238E27FC236}">
                <a16:creationId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8" r="3" b="3"/>
          <a:stretch/>
        </p:blipFill>
        <p:spPr>
          <a:xfrm>
            <a:off x="7540360" y="9728780"/>
            <a:ext cx="3716680" cy="361533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10" name="Picture 9" descr="student looking into microscope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4" r="-5" b="-5"/>
          <a:stretch/>
        </p:blipFill>
        <p:spPr>
          <a:xfrm>
            <a:off x="5519058" y="-5475513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Picture 13" descr="students observing teacher do science experiment">
            <a:extLst>
              <a:ext uri="{FF2B5EF4-FFF2-40B4-BE49-F238E27FC236}">
                <a16:creationId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" b="-2"/>
          <a:stretch/>
        </p:blipFill>
        <p:spPr>
          <a:xfrm>
            <a:off x="10439061" y="-4991703"/>
            <a:ext cx="1846073" cy="2778854"/>
          </a:xfrm>
          <a:prstGeom prst="rect">
            <a:avLst/>
          </a:prstGeom>
        </p:spPr>
      </p:pic>
      <p:pic>
        <p:nvPicPr>
          <p:cNvPr id="18" name="Picture 17" descr="students raising hands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5" b="5"/>
          <a:stretch/>
        </p:blipFill>
        <p:spPr>
          <a:xfrm>
            <a:off x="1902581" y="10215791"/>
            <a:ext cx="1898121" cy="2644511"/>
          </a:xfrm>
          <a:prstGeom prst="rect">
            <a:avLst/>
          </a:prstGeom>
        </p:spPr>
      </p:pic>
      <p:graphicFrame>
        <p:nvGraphicFramePr>
          <p:cNvPr id="24" name="Content Placeholder 8" descr="Icon SmartArt graphic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424283"/>
              </p:ext>
            </p:extLst>
          </p:nvPr>
        </p:nvGraphicFramePr>
        <p:xfrm>
          <a:off x="574306" y="2109021"/>
          <a:ext cx="4547129" cy="3003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35507-B02B-435F-A3EB-2B19B51B5999}"/>
              </a:ext>
            </a:extLst>
          </p:cNvPr>
          <p:cNvSpPr txBox="1"/>
          <p:nvPr/>
        </p:nvSpPr>
        <p:spPr>
          <a:xfrm>
            <a:off x="4868174" y="12163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2C9A8-4F5D-43CC-BAA7-405AEE93BBE4}"/>
              </a:ext>
            </a:extLst>
          </p:cNvPr>
          <p:cNvSpPr txBox="1"/>
          <p:nvPr/>
        </p:nvSpPr>
        <p:spPr>
          <a:xfrm>
            <a:off x="7598973" y="509731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485C6-3AFD-45A2-9244-31AFFDD903D3}"/>
              </a:ext>
            </a:extLst>
          </p:cNvPr>
          <p:cNvSpPr txBox="1"/>
          <p:nvPr/>
        </p:nvSpPr>
        <p:spPr>
          <a:xfrm flipV="1">
            <a:off x="5297697" y="-4914706"/>
            <a:ext cx="2743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Click to </a:t>
            </a:r>
            <a:r>
              <a:rPr lang="en-US" err="1"/>
              <a:t>adi</a:t>
            </a:r>
            <a:r>
              <a:rPr lang="en-US"/>
              <a:t> 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A7AA2-7892-4B53-81CF-B01A3F696D55}"/>
              </a:ext>
            </a:extLst>
          </p:cNvPr>
          <p:cNvSpPr txBox="1"/>
          <p:nvPr/>
        </p:nvSpPr>
        <p:spPr>
          <a:xfrm>
            <a:off x="4620126" y="832585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20DD9CF-F8E4-4E4B-A765-EFC07450F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640" y="-5458699"/>
            <a:ext cx="2743200" cy="204802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9710786-80F9-40C4-988B-C3B4F9C64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379" y="402867"/>
            <a:ext cx="5181599" cy="696666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DE5C44-BD8F-4AD6-A9C5-A5B1D08ECFF9}"/>
              </a:ext>
            </a:extLst>
          </p:cNvPr>
          <p:cNvSpPr/>
          <p:nvPr/>
        </p:nvSpPr>
        <p:spPr>
          <a:xfrm>
            <a:off x="344906" y="2514600"/>
            <a:ext cx="5829034" cy="920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Using the tablet to learn math.</a:t>
            </a:r>
          </a:p>
        </p:txBody>
      </p:sp>
    </p:spTree>
    <p:extLst>
      <p:ext uri="{BB962C8B-B14F-4D97-AF65-F5344CB8AC3E}">
        <p14:creationId xmlns:p14="http://schemas.microsoft.com/office/powerpoint/2010/main" val="212837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18" y="609600"/>
            <a:ext cx="6223821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Student</a:t>
            </a:r>
            <a:r>
              <a:rPr lang="en-US" sz="4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Growth</a:t>
            </a:r>
            <a:br>
              <a:rPr lang="en-US" sz="4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In reading using MAP assessment</a:t>
            </a:r>
          </a:p>
        </p:txBody>
      </p:sp>
      <p:pic>
        <p:nvPicPr>
          <p:cNvPr id="3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2A4D158-DFF7-4A66-8500-65F115D31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735" y="1375134"/>
            <a:ext cx="4001315" cy="533508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aphicFrame>
        <p:nvGraphicFramePr>
          <p:cNvPr id="6" name="Content Placeholder 5" descr="chart placeholder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31173"/>
              </p:ext>
            </p:extLst>
          </p:nvPr>
        </p:nvGraphicFramePr>
        <p:xfrm>
          <a:off x="7948991" y="-6686247"/>
          <a:ext cx="6243992" cy="55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6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3E4D0D5C-F50E-43A6-8B3D-E4F168C5E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51" y="4313"/>
            <a:ext cx="185180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3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95" y="201167"/>
            <a:ext cx="8655605" cy="231343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5AD0B8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Museum Walk </a:t>
            </a:r>
          </a:p>
        </p:txBody>
      </p:sp>
      <p:graphicFrame>
        <p:nvGraphicFramePr>
          <p:cNvPr id="5" name="Content Placeholder 2" descr="Icon SmartArt graphic">
            <a:extLst>
              <a:ext uri="{FF2B5EF4-FFF2-40B4-BE49-F238E27FC236}">
                <a16:creationId xmlns:a16="http://schemas.microsoft.com/office/drawing/2014/main" id="{2B828A48-3EC3-4EF9-8697-5D2A44F3F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435341"/>
              </p:ext>
            </p:extLst>
          </p:nvPr>
        </p:nvGraphicFramePr>
        <p:xfrm>
          <a:off x="3646312" y="2666999"/>
          <a:ext cx="8545688" cy="3806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Students observing science experiment">
            <a:extLst>
              <a:ext uri="{FF2B5EF4-FFF2-40B4-BE49-F238E27FC236}">
                <a16:creationId xmlns:a16="http://schemas.microsoft.com/office/drawing/2014/main" id="{78F172A8-6231-D14E-A13D-8613F2AEAD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8023" y="-5507785"/>
            <a:ext cx="3353515" cy="2738556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4" name="Picture 3" descr="student wearing goggles pouring something into a beaker">
            <a:extLst>
              <a:ext uri="{FF2B5EF4-FFF2-40B4-BE49-F238E27FC236}">
                <a16:creationId xmlns:a16="http://schemas.microsoft.com/office/drawing/2014/main" id="{5D8F1927-EC97-404E-90EF-533BB92836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40000">
            <a:off x="211635" y="9944214"/>
            <a:ext cx="3353515" cy="3556242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14" name="Picture 1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438BA5DF-B958-4FEB-A1BB-05B489239B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4251" y="1852883"/>
            <a:ext cx="2743200" cy="367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1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95" y="201167"/>
            <a:ext cx="8655605" cy="231343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5AD0B8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Reading across America</a:t>
            </a:r>
          </a:p>
        </p:txBody>
      </p:sp>
      <p:graphicFrame>
        <p:nvGraphicFramePr>
          <p:cNvPr id="5" name="Content Placeholder 2" descr="Icon SmartArt graphic">
            <a:extLst>
              <a:ext uri="{FF2B5EF4-FFF2-40B4-BE49-F238E27FC236}">
                <a16:creationId xmlns:a16="http://schemas.microsoft.com/office/drawing/2014/main" id="{2B828A48-3EC3-4EF9-8697-5D2A44F3F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320104"/>
              </p:ext>
            </p:extLst>
          </p:nvPr>
        </p:nvGraphicFramePr>
        <p:xfrm>
          <a:off x="3646312" y="2666999"/>
          <a:ext cx="8545688" cy="3806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Students observing science experiment">
            <a:extLst>
              <a:ext uri="{FF2B5EF4-FFF2-40B4-BE49-F238E27FC236}">
                <a16:creationId xmlns:a16="http://schemas.microsoft.com/office/drawing/2014/main" id="{78F172A8-6231-D14E-A13D-8613F2AEAD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8023" y="-5507785"/>
            <a:ext cx="3353515" cy="2738556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4" name="Picture 3" descr="student wearing goggles pouring something into a beaker">
            <a:extLst>
              <a:ext uri="{FF2B5EF4-FFF2-40B4-BE49-F238E27FC236}">
                <a16:creationId xmlns:a16="http://schemas.microsoft.com/office/drawing/2014/main" id="{5D8F1927-EC97-404E-90EF-533BB92836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40000">
            <a:off x="211635" y="9944214"/>
            <a:ext cx="3353515" cy="3556242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14" name="Picture 1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438BA5DF-B958-4FEB-A1BB-05B489239B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584" y="-6057403"/>
            <a:ext cx="2743200" cy="3678034"/>
          </a:xfrm>
          <a:prstGeom prst="rect">
            <a:avLst/>
          </a:prstGeom>
        </p:spPr>
      </p:pic>
      <p:pic>
        <p:nvPicPr>
          <p:cNvPr id="12" name="Picture 12" descr="A group of people sitting at a table with a crowd watching&#10;&#10;Description generated with very high confidence">
            <a:extLst>
              <a:ext uri="{FF2B5EF4-FFF2-40B4-BE49-F238E27FC236}">
                <a16:creationId xmlns:a16="http://schemas.microsoft.com/office/drawing/2014/main" id="{73EB0BAD-F85E-4187-8BEA-B55AD981AA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5352" y="1360174"/>
            <a:ext cx="2743200" cy="367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7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8171" y="-8200561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Autofit/>
          </a:bodyPr>
          <a:lstStyle/>
          <a:p>
            <a:pPr algn="l"/>
            <a:r>
              <a:rPr lang="en-US" sz="11700" b="1"/>
              <a:t>Thank </a:t>
            </a:r>
            <a:br>
              <a:rPr lang="en-US" sz="11700" b="1"/>
            </a:br>
            <a:r>
              <a:rPr lang="en-US" sz="1170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9C5163-C20C-4544-B7B1-4C17B8DB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98" y="3813629"/>
            <a:ext cx="8676222" cy="1905000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From Second and Third Grades</a:t>
            </a:r>
            <a:endParaRPr lang="en-US" sz="32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3" name="Picture 4" descr="A young boy sitting at a table&#10;&#10;Description generated with high confidence">
            <a:extLst>
              <a:ext uri="{FF2B5EF4-FFF2-40B4-BE49-F238E27FC236}">
                <a16:creationId xmlns:a16="http://schemas.microsoft.com/office/drawing/2014/main" id="{7BA00ED3-E1BB-4889-B38F-22546E368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80000">
            <a:off x="6669182" y="718204"/>
            <a:ext cx="5053389" cy="3799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683E07-28D1-4F4D-ADE5-0873929B19A1}"/>
              </a:ext>
            </a:extLst>
          </p:cNvPr>
          <p:cNvSpPr txBox="1"/>
          <p:nvPr/>
        </p:nvSpPr>
        <p:spPr>
          <a:xfrm rot="5160000">
            <a:off x="6683829" y="-4685695"/>
            <a:ext cx="2743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1E08334-CED2-44DF-B3B9-FF1B68795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F91AC9-7EA9-4840-A442-6C6EF899B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2D6A3F-2FC0-4522-BA1D-C61FF0FDE97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Mesh</vt:lpstr>
      <vt:lpstr>  Renovate/motivate Cordia School Grades 2/3 By Mrs. Brenda Centers </vt:lpstr>
      <vt:lpstr>Changing the classroom to promote flexibility, comfort, and learning.</vt:lpstr>
      <vt:lpstr>Classy Cafe</vt:lpstr>
      <vt:lpstr>PowerPoint Presentation</vt:lpstr>
      <vt:lpstr>Student Growth In reading using MAP assessment</vt:lpstr>
      <vt:lpstr>Museum Walk </vt:lpstr>
      <vt:lpstr>Reading across America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Design</dc:title>
  <dc:creator/>
  <cp:revision>2</cp:revision>
  <dcterms:created xsi:type="dcterms:W3CDTF">2020-03-27T00:31:11Z</dcterms:created>
  <dcterms:modified xsi:type="dcterms:W3CDTF">2020-04-01T17:13:46Z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