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6858000" cx="12192000"/>
  <p:notesSz cx="6858000" cy="9144000"/>
  <p:embeddedFontLst>
    <p:embeddedFont>
      <p:font typeface="Century Gothic"/>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1" roundtripDataSignature="AMtx7mjVLaZm4n85SK8NeKGpReYFHJzK1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CenturyGothic-boldItalic.fntdata"/><Relationship Id="rId11" Type="http://schemas.openxmlformats.org/officeDocument/2006/relationships/slide" Target="slides/slide7.xml"/><Relationship Id="rId10" Type="http://schemas.openxmlformats.org/officeDocument/2006/relationships/slide" Target="slides/slide6.xml"/><Relationship Id="rId21" Type="http://customschemas.google.com/relationships/presentationmetadata" Target="meta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CenturyGothic-regular.fntdata"/><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CenturyGothic-italic.fntdata"/><Relationship Id="rId6" Type="http://schemas.openxmlformats.org/officeDocument/2006/relationships/slide" Target="slides/slide2.xml"/><Relationship Id="rId18" Type="http://schemas.openxmlformats.org/officeDocument/2006/relationships/font" Target="fonts/CenturyGothic-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Google Shape;112;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9" name="Shape 169"/>
        <p:cNvGrpSpPr/>
        <p:nvPr/>
      </p:nvGrpSpPr>
      <p:grpSpPr>
        <a:xfrm>
          <a:off x="0" y="0"/>
          <a:ext cx="0" cy="0"/>
          <a:chOff x="0" y="0"/>
          <a:chExt cx="0" cy="0"/>
        </a:xfrm>
      </p:grpSpPr>
      <p:sp>
        <p:nvSpPr>
          <p:cNvPr id="170" name="Google Shape;170;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5" name="Shape 175"/>
        <p:cNvGrpSpPr/>
        <p:nvPr/>
      </p:nvGrpSpPr>
      <p:grpSpPr>
        <a:xfrm>
          <a:off x="0" y="0"/>
          <a:ext cx="0" cy="0"/>
          <a:chOff x="0" y="0"/>
          <a:chExt cx="0" cy="0"/>
        </a:xfrm>
      </p:grpSpPr>
      <p:sp>
        <p:nvSpPr>
          <p:cNvPr id="176" name="Google Shape;176;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1" name="Shape 181"/>
        <p:cNvGrpSpPr/>
        <p:nvPr/>
      </p:nvGrpSpPr>
      <p:grpSpPr>
        <a:xfrm>
          <a:off x="0" y="0"/>
          <a:ext cx="0" cy="0"/>
          <a:chOff x="0" y="0"/>
          <a:chExt cx="0" cy="0"/>
        </a:xfrm>
      </p:grpSpPr>
      <p:sp>
        <p:nvSpPr>
          <p:cNvPr id="182" name="Google Shape;182;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Google Shape;136;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Google Shape;142;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Google Shape;157;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Google Shape;163;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1" name="Shape 11"/>
        <p:cNvGrpSpPr/>
        <p:nvPr/>
      </p:nvGrpSpPr>
      <p:grpSpPr>
        <a:xfrm>
          <a:off x="0" y="0"/>
          <a:ext cx="0" cy="0"/>
          <a:chOff x="0" y="0"/>
          <a:chExt cx="0" cy="0"/>
        </a:xfrm>
      </p:grpSpPr>
      <p:sp>
        <p:nvSpPr>
          <p:cNvPr id="12" name="Google Shape;12;p14"/>
          <p:cNvSpPr/>
          <p:nvPr/>
        </p:nvSpPr>
        <p:spPr>
          <a:xfrm>
            <a:off x="0" y="-3175"/>
            <a:ext cx="12192000" cy="5203825"/>
          </a:xfrm>
          <a:custGeom>
            <a:rect b="b" l="l" r="r" t="t"/>
            <a:pathLst>
              <a:path extrusionOk="0" h="3278" w="5760">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blipFill rotWithShape="1">
            <a:blip r:embed="rId2">
              <a:alphaModFix/>
            </a:blip>
            <a:tile algn="tl" flip="none" tx="0" sx="100000" ty="0" sy="100000"/>
          </a:blipFill>
          <a:ln cap="rnd" cmpd="sng" w="9525">
            <a:solidFill>
              <a:schemeClr val="accent1"/>
            </a:solidFill>
            <a:prstDash val="solid"/>
            <a:round/>
            <a:headEnd len="sm" w="sm" type="none"/>
            <a:tailEnd len="sm" w="sm" type="none"/>
          </a:ln>
        </p:spPr>
      </p:sp>
      <p:sp>
        <p:nvSpPr>
          <p:cNvPr id="13" name="Google Shape;13;p14"/>
          <p:cNvSpPr txBox="1"/>
          <p:nvPr>
            <p:ph type="ctrTitle"/>
          </p:nvPr>
        </p:nvSpPr>
        <p:spPr>
          <a:xfrm>
            <a:off x="810001" y="1449147"/>
            <a:ext cx="10572000" cy="2971051"/>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algn="l">
              <a:spcBef>
                <a:spcPts val="0"/>
              </a:spcBef>
              <a:spcAft>
                <a:spcPts val="0"/>
              </a:spcAft>
              <a:buClr>
                <a:srgbClr val="FEFEFE"/>
              </a:buClr>
              <a:buSzPts val="5400"/>
              <a:buFont typeface="Century Gothic"/>
              <a:buNone/>
              <a:defRPr sz="5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 name="Google Shape;14;p14"/>
          <p:cNvSpPr txBox="1"/>
          <p:nvPr>
            <p:ph idx="1" type="subTitle"/>
          </p:nvPr>
        </p:nvSpPr>
        <p:spPr>
          <a:xfrm>
            <a:off x="810001" y="5280847"/>
            <a:ext cx="10572000" cy="434974"/>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rmAutofit/>
          </a:bodyPr>
          <a:lstStyle>
            <a:lvl1pPr lvl="0" algn="l">
              <a:spcBef>
                <a:spcPts val="360"/>
              </a:spcBef>
              <a:spcAft>
                <a:spcPts val="0"/>
              </a:spcAft>
              <a:buSzPts val="1800"/>
              <a:buNone/>
              <a:defRPr>
                <a:solidFill>
                  <a:schemeClr val="lt1"/>
                </a:solidFill>
              </a:defRPr>
            </a:lvl1pPr>
            <a:lvl2pPr lvl="1" algn="ctr">
              <a:spcBef>
                <a:spcPts val="600"/>
              </a:spcBef>
              <a:spcAft>
                <a:spcPts val="0"/>
              </a:spcAft>
              <a:buSzPts val="1600"/>
              <a:buNone/>
              <a:defRPr>
                <a:solidFill>
                  <a:schemeClr val="lt1"/>
                </a:solidFill>
              </a:defRPr>
            </a:lvl2pPr>
            <a:lvl3pPr lvl="2" algn="ctr">
              <a:spcBef>
                <a:spcPts val="600"/>
              </a:spcBef>
              <a:spcAft>
                <a:spcPts val="0"/>
              </a:spcAft>
              <a:buSzPts val="1400"/>
              <a:buNone/>
              <a:defRPr>
                <a:solidFill>
                  <a:schemeClr val="lt1"/>
                </a:solidFill>
              </a:defRPr>
            </a:lvl3pPr>
            <a:lvl4pPr lvl="3" algn="ctr">
              <a:spcBef>
                <a:spcPts val="600"/>
              </a:spcBef>
              <a:spcAft>
                <a:spcPts val="0"/>
              </a:spcAft>
              <a:buSzPts val="1200"/>
              <a:buNone/>
              <a:defRPr>
                <a:solidFill>
                  <a:schemeClr val="lt1"/>
                </a:solidFill>
              </a:defRPr>
            </a:lvl4pPr>
            <a:lvl5pPr lvl="4" algn="ctr">
              <a:spcBef>
                <a:spcPts val="600"/>
              </a:spcBef>
              <a:spcAft>
                <a:spcPts val="0"/>
              </a:spcAft>
              <a:buSzPts val="1200"/>
              <a:buNone/>
              <a:defRPr>
                <a:solidFill>
                  <a:schemeClr val="lt1"/>
                </a:solidFill>
              </a:defRPr>
            </a:lvl5pPr>
            <a:lvl6pPr lvl="5" algn="ctr">
              <a:spcBef>
                <a:spcPts val="600"/>
              </a:spcBef>
              <a:spcAft>
                <a:spcPts val="0"/>
              </a:spcAft>
              <a:buSzPts val="1200"/>
              <a:buNone/>
              <a:defRPr>
                <a:solidFill>
                  <a:schemeClr val="lt1"/>
                </a:solidFill>
              </a:defRPr>
            </a:lvl6pPr>
            <a:lvl7pPr lvl="6" algn="ctr">
              <a:spcBef>
                <a:spcPts val="600"/>
              </a:spcBef>
              <a:spcAft>
                <a:spcPts val="0"/>
              </a:spcAft>
              <a:buSzPts val="1200"/>
              <a:buNone/>
              <a:defRPr>
                <a:solidFill>
                  <a:schemeClr val="lt1"/>
                </a:solidFill>
              </a:defRPr>
            </a:lvl7pPr>
            <a:lvl8pPr lvl="7" algn="ctr">
              <a:spcBef>
                <a:spcPts val="600"/>
              </a:spcBef>
              <a:spcAft>
                <a:spcPts val="0"/>
              </a:spcAft>
              <a:buSzPts val="1200"/>
              <a:buNone/>
              <a:defRPr>
                <a:solidFill>
                  <a:schemeClr val="lt1"/>
                </a:solidFill>
              </a:defRPr>
            </a:lvl8pPr>
            <a:lvl9pPr lvl="8" algn="ctr">
              <a:spcBef>
                <a:spcPts val="600"/>
              </a:spcBef>
              <a:spcAft>
                <a:spcPts val="600"/>
              </a:spcAft>
              <a:buSzPts val="1200"/>
              <a:buNone/>
              <a:defRPr>
                <a:solidFill>
                  <a:schemeClr val="lt1"/>
                </a:solidFill>
              </a:defRPr>
            </a:lvl9pPr>
          </a:lstStyle>
          <a:p/>
        </p:txBody>
      </p:sp>
      <p:sp>
        <p:nvSpPr>
          <p:cNvPr id="15" name="Google Shape;15;p14"/>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4"/>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14"/>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anoramic Picture with Caption">
  <p:cSld name="Panoramic Picture with Caption">
    <p:spTree>
      <p:nvGrpSpPr>
        <p:cNvPr id="75" name="Shape 75"/>
        <p:cNvGrpSpPr/>
        <p:nvPr/>
      </p:nvGrpSpPr>
      <p:grpSpPr>
        <a:xfrm>
          <a:off x="0" y="0"/>
          <a:ext cx="0" cy="0"/>
          <a:chOff x="0" y="0"/>
          <a:chExt cx="0" cy="0"/>
        </a:xfrm>
      </p:grpSpPr>
      <p:sp>
        <p:nvSpPr>
          <p:cNvPr id="76" name="Google Shape;76;p23"/>
          <p:cNvSpPr txBox="1"/>
          <p:nvPr>
            <p:ph type="title"/>
          </p:nvPr>
        </p:nvSpPr>
        <p:spPr>
          <a:xfrm>
            <a:off x="810000" y="4800600"/>
            <a:ext cx="10561418" cy="566738"/>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rmAutofit/>
          </a:bodyPr>
          <a:lstStyle>
            <a:lvl1pPr lvl="0" algn="l">
              <a:spcBef>
                <a:spcPts val="0"/>
              </a:spcBef>
              <a:spcAft>
                <a:spcPts val="0"/>
              </a:spcAft>
              <a:buClr>
                <a:srgbClr val="FEFEFE"/>
              </a:buClr>
              <a:buSzPts val="2400"/>
              <a:buFont typeface="Century Gothic"/>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3"/>
          <p:cNvSpPr/>
          <p:nvPr>
            <p:ph idx="2" type="pic"/>
          </p:nvPr>
        </p:nvSpPr>
        <p:spPr>
          <a:xfrm>
            <a:off x="0" y="0"/>
            <a:ext cx="12192000" cy="4800600"/>
          </a:xfrm>
          <a:prstGeom prst="rect">
            <a:avLst/>
          </a:prstGeom>
          <a:noFill/>
          <a:ln cap="rnd" cmpd="sng" w="9525">
            <a:solidFill>
              <a:schemeClr val="lt2"/>
            </a:solidFill>
            <a:prstDash val="solid"/>
            <a:round/>
            <a:headEnd len="sm" w="sm" type="none"/>
            <a:tailEnd len="sm" w="sm" type="none"/>
          </a:ln>
          <a:effectLst>
            <a:outerShdw blurRad="50800">
              <a:srgbClr val="000000">
                <a:alpha val="40000"/>
              </a:srgbClr>
            </a:outerShdw>
          </a:effectLst>
        </p:spPr>
        <p:txBody>
          <a:bodyPr anchorCtr="0" anchor="t" bIns="45700" lIns="91425" spcFirstLastPara="1" rIns="91425" wrap="square" tIns="45700">
            <a:normAutofit/>
          </a:bodyPr>
          <a:lstStyle>
            <a:lvl1pPr lvl="0" marR="0" rtl="0" algn="ctr">
              <a:spcBef>
                <a:spcPts val="320"/>
              </a:spcBef>
              <a:spcAft>
                <a:spcPts val="0"/>
              </a:spcAft>
              <a:buClr>
                <a:schemeClr val="accent1"/>
              </a:buClr>
              <a:buSzPts val="1600"/>
              <a:buFont typeface="Noto Sans Symbols"/>
              <a:buNone/>
              <a:defRPr b="0" i="0" sz="1600" u="none" cap="none" strike="noStrike">
                <a:solidFill>
                  <a:schemeClr val="lt1"/>
                </a:solidFill>
                <a:latin typeface="Century Gothic"/>
                <a:ea typeface="Century Gothic"/>
                <a:cs typeface="Century Gothic"/>
                <a:sym typeface="Century Gothic"/>
              </a:defRPr>
            </a:lvl1pPr>
            <a:lvl2pPr lvl="1" marR="0" rtl="0" algn="l">
              <a:spcBef>
                <a:spcPts val="600"/>
              </a:spcBef>
              <a:spcAft>
                <a:spcPts val="0"/>
              </a:spcAft>
              <a:buClr>
                <a:schemeClr val="accent1"/>
              </a:buClr>
              <a:buSzPts val="1600"/>
              <a:buFont typeface="Noto Sans Symbols"/>
              <a:buChar char="🞆"/>
              <a:defRPr b="0" i="0" sz="1600" u="none" cap="none" strike="noStrike">
                <a:solidFill>
                  <a:schemeClr val="lt1"/>
                </a:solidFill>
                <a:latin typeface="Century Gothic"/>
                <a:ea typeface="Century Gothic"/>
                <a:cs typeface="Century Gothic"/>
                <a:sym typeface="Century Gothic"/>
              </a:defRPr>
            </a:lvl2pPr>
            <a:lvl3pPr lvl="2" marR="0" rtl="0" algn="l">
              <a:spcBef>
                <a:spcPts val="600"/>
              </a:spcBef>
              <a:spcAft>
                <a:spcPts val="0"/>
              </a:spcAft>
              <a:buClr>
                <a:schemeClr val="accent1"/>
              </a:buClr>
              <a:buSzPts val="1400"/>
              <a:buFont typeface="Noto Sans Symbols"/>
              <a:buChar char="🞆"/>
              <a:defRPr b="0" i="0" sz="1400" u="none" cap="none" strike="noStrike">
                <a:solidFill>
                  <a:schemeClr val="lt1"/>
                </a:solidFill>
                <a:latin typeface="Century Gothic"/>
                <a:ea typeface="Century Gothic"/>
                <a:cs typeface="Century Gothic"/>
                <a:sym typeface="Century Gothic"/>
              </a:defRPr>
            </a:lvl3pPr>
            <a:lvl4pPr lvl="3" marR="0" rtl="0" algn="l">
              <a:spcBef>
                <a:spcPts val="600"/>
              </a:spcBef>
              <a:spcAft>
                <a:spcPts val="0"/>
              </a:spcAft>
              <a:buClr>
                <a:schemeClr val="accent1"/>
              </a:buClr>
              <a:buSzPts val="1200"/>
              <a:buFont typeface="Noto Sans Symbols"/>
              <a:buChar char="🞆"/>
              <a:defRPr b="0" i="0" sz="1200" u="none" cap="none" strike="noStrike">
                <a:solidFill>
                  <a:schemeClr val="lt1"/>
                </a:solidFill>
                <a:latin typeface="Century Gothic"/>
                <a:ea typeface="Century Gothic"/>
                <a:cs typeface="Century Gothic"/>
                <a:sym typeface="Century Gothic"/>
              </a:defRPr>
            </a:lvl4pPr>
            <a:lvl5pPr lvl="4" marR="0" rtl="0" algn="l">
              <a:spcBef>
                <a:spcPts val="600"/>
              </a:spcBef>
              <a:spcAft>
                <a:spcPts val="0"/>
              </a:spcAft>
              <a:buClr>
                <a:schemeClr val="accent1"/>
              </a:buClr>
              <a:buSzPts val="1200"/>
              <a:buFont typeface="Noto Sans Symbols"/>
              <a:buChar char="🞆"/>
              <a:defRPr b="0" i="0" sz="1200" u="none" cap="none" strike="noStrike">
                <a:solidFill>
                  <a:schemeClr val="lt1"/>
                </a:solidFill>
                <a:latin typeface="Century Gothic"/>
                <a:ea typeface="Century Gothic"/>
                <a:cs typeface="Century Gothic"/>
                <a:sym typeface="Century Gothic"/>
              </a:defRPr>
            </a:lvl5pPr>
            <a:lvl6pPr lvl="5" marR="0" rtl="0" algn="l">
              <a:spcBef>
                <a:spcPts val="600"/>
              </a:spcBef>
              <a:spcAft>
                <a:spcPts val="0"/>
              </a:spcAft>
              <a:buClr>
                <a:schemeClr val="accent1"/>
              </a:buClr>
              <a:buSzPts val="1200"/>
              <a:buFont typeface="Noto Sans Symbols"/>
              <a:buChar char="🞆"/>
              <a:defRPr b="0" i="0" sz="1200" u="none" cap="none" strike="noStrike">
                <a:solidFill>
                  <a:schemeClr val="lt1"/>
                </a:solidFill>
                <a:latin typeface="Century Gothic"/>
                <a:ea typeface="Century Gothic"/>
                <a:cs typeface="Century Gothic"/>
                <a:sym typeface="Century Gothic"/>
              </a:defRPr>
            </a:lvl6pPr>
            <a:lvl7pPr lvl="6" marR="0" rtl="0" algn="l">
              <a:spcBef>
                <a:spcPts val="600"/>
              </a:spcBef>
              <a:spcAft>
                <a:spcPts val="0"/>
              </a:spcAft>
              <a:buClr>
                <a:schemeClr val="accent1"/>
              </a:buClr>
              <a:buSzPts val="1200"/>
              <a:buFont typeface="Noto Sans Symbols"/>
              <a:buChar char="🞆"/>
              <a:defRPr b="0" i="0" sz="1200" u="none" cap="none" strike="noStrike">
                <a:solidFill>
                  <a:schemeClr val="lt1"/>
                </a:solidFill>
                <a:latin typeface="Century Gothic"/>
                <a:ea typeface="Century Gothic"/>
                <a:cs typeface="Century Gothic"/>
                <a:sym typeface="Century Gothic"/>
              </a:defRPr>
            </a:lvl7pPr>
            <a:lvl8pPr lvl="7" marR="0" rtl="0" algn="l">
              <a:spcBef>
                <a:spcPts val="600"/>
              </a:spcBef>
              <a:spcAft>
                <a:spcPts val="0"/>
              </a:spcAft>
              <a:buClr>
                <a:schemeClr val="accent1"/>
              </a:buClr>
              <a:buSzPts val="1200"/>
              <a:buFont typeface="Noto Sans Symbols"/>
              <a:buChar char="🞆"/>
              <a:defRPr b="0" i="0" sz="1200" u="none" cap="none" strike="noStrike">
                <a:solidFill>
                  <a:schemeClr val="lt1"/>
                </a:solidFill>
                <a:latin typeface="Century Gothic"/>
                <a:ea typeface="Century Gothic"/>
                <a:cs typeface="Century Gothic"/>
                <a:sym typeface="Century Gothic"/>
              </a:defRPr>
            </a:lvl8pPr>
            <a:lvl9pPr lvl="8" marR="0" rtl="0" algn="l">
              <a:spcBef>
                <a:spcPts val="600"/>
              </a:spcBef>
              <a:spcAft>
                <a:spcPts val="600"/>
              </a:spcAft>
              <a:buClr>
                <a:schemeClr val="accent1"/>
              </a:buClr>
              <a:buSzPts val="1200"/>
              <a:buFont typeface="Noto Sans Symbols"/>
              <a:buChar char="🞆"/>
              <a:defRPr b="0" i="0" sz="1200" u="none" cap="none" strike="noStrike">
                <a:solidFill>
                  <a:schemeClr val="lt1"/>
                </a:solidFill>
                <a:latin typeface="Century Gothic"/>
                <a:ea typeface="Century Gothic"/>
                <a:cs typeface="Century Gothic"/>
                <a:sym typeface="Century Gothic"/>
              </a:defRPr>
            </a:lvl9pPr>
          </a:lstStyle>
          <a:p/>
        </p:txBody>
      </p:sp>
      <p:sp>
        <p:nvSpPr>
          <p:cNvPr id="78" name="Google Shape;78;p23"/>
          <p:cNvSpPr txBox="1"/>
          <p:nvPr>
            <p:ph idx="1" type="body"/>
          </p:nvPr>
        </p:nvSpPr>
        <p:spPr>
          <a:xfrm>
            <a:off x="810000" y="5367338"/>
            <a:ext cx="10561418" cy="493712"/>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lvl1pPr indent="-228600" lvl="0" marL="457200" algn="l">
              <a:spcBef>
                <a:spcPts val="240"/>
              </a:spcBef>
              <a:spcAft>
                <a:spcPts val="0"/>
              </a:spcAft>
              <a:buSzPts val="1200"/>
              <a:buNone/>
              <a:defRPr sz="1200"/>
            </a:lvl1pPr>
            <a:lvl2pPr indent="-228600" lvl="1" marL="914400" algn="l">
              <a:spcBef>
                <a:spcPts val="600"/>
              </a:spcBef>
              <a:spcAft>
                <a:spcPts val="0"/>
              </a:spcAft>
              <a:buSzPts val="1200"/>
              <a:buNone/>
              <a:defRPr sz="1200"/>
            </a:lvl2pPr>
            <a:lvl3pPr indent="-228600" lvl="2" marL="1371600" algn="l">
              <a:spcBef>
                <a:spcPts val="600"/>
              </a:spcBef>
              <a:spcAft>
                <a:spcPts val="0"/>
              </a:spcAft>
              <a:buSzPts val="1000"/>
              <a:buNone/>
              <a:defRPr sz="1000"/>
            </a:lvl3pPr>
            <a:lvl4pPr indent="-228600" lvl="3" marL="1828800" algn="l">
              <a:spcBef>
                <a:spcPts val="600"/>
              </a:spcBef>
              <a:spcAft>
                <a:spcPts val="0"/>
              </a:spcAft>
              <a:buSzPts val="900"/>
              <a:buNone/>
              <a:defRPr sz="900"/>
            </a:lvl4pPr>
            <a:lvl5pPr indent="-228600" lvl="4" marL="2286000" algn="l">
              <a:spcBef>
                <a:spcPts val="600"/>
              </a:spcBef>
              <a:spcAft>
                <a:spcPts val="0"/>
              </a:spcAft>
              <a:buSzPts val="900"/>
              <a:buNone/>
              <a:defRPr sz="900"/>
            </a:lvl5pPr>
            <a:lvl6pPr indent="-228600" lvl="5" marL="2743200" algn="l">
              <a:spcBef>
                <a:spcPts val="600"/>
              </a:spcBef>
              <a:spcAft>
                <a:spcPts val="0"/>
              </a:spcAft>
              <a:buSzPts val="900"/>
              <a:buNone/>
              <a:defRPr sz="900"/>
            </a:lvl6pPr>
            <a:lvl7pPr indent="-228600" lvl="6" marL="3200400" algn="l">
              <a:spcBef>
                <a:spcPts val="600"/>
              </a:spcBef>
              <a:spcAft>
                <a:spcPts val="0"/>
              </a:spcAft>
              <a:buSzPts val="900"/>
              <a:buNone/>
              <a:defRPr sz="900"/>
            </a:lvl7pPr>
            <a:lvl8pPr indent="-228600" lvl="7" marL="3657600" algn="l">
              <a:spcBef>
                <a:spcPts val="600"/>
              </a:spcBef>
              <a:spcAft>
                <a:spcPts val="0"/>
              </a:spcAft>
              <a:buSzPts val="900"/>
              <a:buNone/>
              <a:defRPr sz="900"/>
            </a:lvl8pPr>
            <a:lvl9pPr indent="-228600" lvl="8" marL="4114800" algn="l">
              <a:spcBef>
                <a:spcPts val="600"/>
              </a:spcBef>
              <a:spcAft>
                <a:spcPts val="600"/>
              </a:spcAft>
              <a:buSzPts val="900"/>
              <a:buNone/>
              <a:defRPr sz="900"/>
            </a:lvl9pPr>
          </a:lstStyle>
          <a:p/>
        </p:txBody>
      </p:sp>
      <p:sp>
        <p:nvSpPr>
          <p:cNvPr id="79" name="Google Shape;79;p23"/>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23"/>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23"/>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Quote with Caption">
  <p:cSld name="Quote with Caption">
    <p:spTree>
      <p:nvGrpSpPr>
        <p:cNvPr id="82" name="Shape 82"/>
        <p:cNvGrpSpPr/>
        <p:nvPr/>
      </p:nvGrpSpPr>
      <p:grpSpPr>
        <a:xfrm>
          <a:off x="0" y="0"/>
          <a:ext cx="0" cy="0"/>
          <a:chOff x="0" y="0"/>
          <a:chExt cx="0" cy="0"/>
        </a:xfrm>
      </p:grpSpPr>
      <p:sp>
        <p:nvSpPr>
          <p:cNvPr id="83" name="Google Shape;83;p24"/>
          <p:cNvSpPr/>
          <p:nvPr/>
        </p:nvSpPr>
        <p:spPr>
          <a:xfrm>
            <a:off x="631697" y="1081456"/>
            <a:ext cx="6332416" cy="3239188"/>
          </a:xfrm>
          <a:custGeom>
            <a:rect b="b" l="l" r="r" t="t"/>
            <a:pathLst>
              <a:path extrusionOk="0" h="2308" w="3384">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blipFill rotWithShape="1">
            <a:blip r:embed="rId2">
              <a:alphaModFix/>
            </a:blip>
            <a:tile algn="tl" flip="none" tx="0" sx="100000" ty="0" sy="100000"/>
          </a:blipFill>
          <a:ln cap="rnd" cmpd="sng" w="9525">
            <a:solidFill>
              <a:schemeClr val="accent1"/>
            </a:solidFill>
            <a:prstDash val="solid"/>
            <a:round/>
            <a:headEnd len="sm" w="sm" type="none"/>
            <a:tailEnd len="sm" w="sm" type="none"/>
          </a:ln>
        </p:spPr>
      </p:sp>
      <p:sp>
        <p:nvSpPr>
          <p:cNvPr id="84" name="Google Shape;84;p24"/>
          <p:cNvSpPr txBox="1"/>
          <p:nvPr>
            <p:ph type="title"/>
          </p:nvPr>
        </p:nvSpPr>
        <p:spPr>
          <a:xfrm>
            <a:off x="850985" y="1238502"/>
            <a:ext cx="5893840" cy="2645912"/>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algn="l">
              <a:spcBef>
                <a:spcPts val="0"/>
              </a:spcBef>
              <a:spcAft>
                <a:spcPts val="0"/>
              </a:spcAft>
              <a:buClr>
                <a:srgbClr val="FEFEFE"/>
              </a:buClr>
              <a:buSzPts val="4200"/>
              <a:buFont typeface="Century Gothic"/>
              <a:buNone/>
              <a:defRPr b="1" sz="42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24"/>
          <p:cNvSpPr txBox="1"/>
          <p:nvPr>
            <p:ph idx="1" type="body"/>
          </p:nvPr>
        </p:nvSpPr>
        <p:spPr>
          <a:xfrm>
            <a:off x="853190" y="4443680"/>
            <a:ext cx="5891636" cy="713241"/>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Autofit/>
          </a:bodyPr>
          <a:lstStyle>
            <a:lvl1pPr indent="-228600" lvl="0" marL="457200" algn="l">
              <a:spcBef>
                <a:spcPts val="360"/>
              </a:spcBef>
              <a:spcAft>
                <a:spcPts val="0"/>
              </a:spcAft>
              <a:buSzPts val="1800"/>
              <a:buNone/>
              <a:defRPr sz="1800">
                <a:solidFill>
                  <a:schemeClr val="lt1"/>
                </a:solidFill>
              </a:defRPr>
            </a:lvl1pPr>
            <a:lvl2pPr indent="-228600" lvl="1" marL="914400" algn="l">
              <a:spcBef>
                <a:spcPts val="600"/>
              </a:spcBef>
              <a:spcAft>
                <a:spcPts val="0"/>
              </a:spcAft>
              <a:buSzPts val="1800"/>
              <a:buNone/>
              <a:defRPr sz="1800">
                <a:solidFill>
                  <a:schemeClr val="lt1"/>
                </a:solidFill>
              </a:defRPr>
            </a:lvl2pPr>
            <a:lvl3pPr indent="-228600" lvl="2" marL="1371600" algn="l">
              <a:spcBef>
                <a:spcPts val="600"/>
              </a:spcBef>
              <a:spcAft>
                <a:spcPts val="0"/>
              </a:spcAft>
              <a:buSzPts val="1600"/>
              <a:buNone/>
              <a:defRPr sz="1600">
                <a:solidFill>
                  <a:schemeClr val="lt1"/>
                </a:solidFill>
              </a:defRPr>
            </a:lvl3pPr>
            <a:lvl4pPr indent="-228600" lvl="3" marL="1828800" algn="l">
              <a:spcBef>
                <a:spcPts val="600"/>
              </a:spcBef>
              <a:spcAft>
                <a:spcPts val="0"/>
              </a:spcAft>
              <a:buSzPts val="1400"/>
              <a:buNone/>
              <a:defRPr sz="1400">
                <a:solidFill>
                  <a:schemeClr val="lt1"/>
                </a:solidFill>
              </a:defRPr>
            </a:lvl4pPr>
            <a:lvl5pPr indent="-228600" lvl="4" marL="2286000" algn="l">
              <a:spcBef>
                <a:spcPts val="600"/>
              </a:spcBef>
              <a:spcAft>
                <a:spcPts val="0"/>
              </a:spcAft>
              <a:buSzPts val="1400"/>
              <a:buNone/>
              <a:defRPr sz="1400">
                <a:solidFill>
                  <a:schemeClr val="lt1"/>
                </a:solidFill>
              </a:defRPr>
            </a:lvl5pPr>
            <a:lvl6pPr indent="-228600" lvl="5" marL="2743200" algn="l">
              <a:spcBef>
                <a:spcPts val="600"/>
              </a:spcBef>
              <a:spcAft>
                <a:spcPts val="0"/>
              </a:spcAft>
              <a:buSzPts val="1400"/>
              <a:buNone/>
              <a:defRPr sz="1400">
                <a:solidFill>
                  <a:schemeClr val="lt1"/>
                </a:solidFill>
              </a:defRPr>
            </a:lvl6pPr>
            <a:lvl7pPr indent="-228600" lvl="6" marL="3200400" algn="l">
              <a:spcBef>
                <a:spcPts val="600"/>
              </a:spcBef>
              <a:spcAft>
                <a:spcPts val="0"/>
              </a:spcAft>
              <a:buSzPts val="1400"/>
              <a:buNone/>
              <a:defRPr sz="1400">
                <a:solidFill>
                  <a:schemeClr val="lt1"/>
                </a:solidFill>
              </a:defRPr>
            </a:lvl7pPr>
            <a:lvl8pPr indent="-228600" lvl="7" marL="3657600" algn="l">
              <a:spcBef>
                <a:spcPts val="600"/>
              </a:spcBef>
              <a:spcAft>
                <a:spcPts val="0"/>
              </a:spcAft>
              <a:buSzPts val="1400"/>
              <a:buNone/>
              <a:defRPr sz="1400">
                <a:solidFill>
                  <a:schemeClr val="lt1"/>
                </a:solidFill>
              </a:defRPr>
            </a:lvl8pPr>
            <a:lvl9pPr indent="-228600" lvl="8" marL="4114800" algn="l">
              <a:spcBef>
                <a:spcPts val="600"/>
              </a:spcBef>
              <a:spcAft>
                <a:spcPts val="600"/>
              </a:spcAft>
              <a:buSzPts val="1400"/>
              <a:buNone/>
              <a:defRPr sz="1400">
                <a:solidFill>
                  <a:schemeClr val="lt1"/>
                </a:solidFill>
              </a:defRPr>
            </a:lvl9pPr>
          </a:lstStyle>
          <a:p/>
        </p:txBody>
      </p:sp>
      <p:sp>
        <p:nvSpPr>
          <p:cNvPr id="86" name="Google Shape;86;p24"/>
          <p:cNvSpPr txBox="1"/>
          <p:nvPr>
            <p:ph idx="2" type="body"/>
          </p:nvPr>
        </p:nvSpPr>
        <p:spPr>
          <a:xfrm>
            <a:off x="7574642" y="1081456"/>
            <a:ext cx="3810001" cy="4075465"/>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rmAutofit/>
          </a:bodyPr>
          <a:lstStyle>
            <a:lvl1pPr indent="-228600" lvl="0" marL="457200" algn="l">
              <a:spcBef>
                <a:spcPts val="360"/>
              </a:spcBef>
              <a:spcAft>
                <a:spcPts val="0"/>
              </a:spcAft>
              <a:buSzPts val="1800"/>
              <a:buFont typeface="Century Gothic"/>
              <a:buNone/>
              <a:defRPr/>
            </a:lvl1pPr>
            <a:lvl2pPr indent="-342900" lvl="1" marL="914400" algn="l">
              <a:spcBef>
                <a:spcPts val="600"/>
              </a:spcBef>
              <a:spcAft>
                <a:spcPts val="0"/>
              </a:spcAft>
              <a:buSzPts val="1800"/>
              <a:buChar char="🞆"/>
              <a:defRPr/>
            </a:lvl2pPr>
            <a:lvl3pPr indent="-342900" lvl="2" marL="1371600" algn="l">
              <a:spcBef>
                <a:spcPts val="600"/>
              </a:spcBef>
              <a:spcAft>
                <a:spcPts val="0"/>
              </a:spcAft>
              <a:buSzPts val="1800"/>
              <a:buChar char="🞆"/>
              <a:defRPr/>
            </a:lvl3pPr>
            <a:lvl4pPr indent="-342900" lvl="3" marL="1828800" algn="l">
              <a:spcBef>
                <a:spcPts val="600"/>
              </a:spcBef>
              <a:spcAft>
                <a:spcPts val="0"/>
              </a:spcAft>
              <a:buSzPts val="1800"/>
              <a:buChar char="🞆"/>
              <a:defRPr/>
            </a:lvl4pPr>
            <a:lvl5pPr indent="-342900" lvl="4" marL="2286000" algn="l">
              <a:spcBef>
                <a:spcPts val="600"/>
              </a:spcBef>
              <a:spcAft>
                <a:spcPts val="0"/>
              </a:spcAft>
              <a:buSzPts val="1800"/>
              <a:buChar char="🞆"/>
              <a:defRPr/>
            </a:lvl5pPr>
            <a:lvl6pPr indent="-342900" lvl="5" marL="2743200" algn="l">
              <a:spcBef>
                <a:spcPts val="600"/>
              </a:spcBef>
              <a:spcAft>
                <a:spcPts val="0"/>
              </a:spcAft>
              <a:buSzPts val="1800"/>
              <a:buChar char="🞆"/>
              <a:defRPr/>
            </a:lvl6pPr>
            <a:lvl7pPr indent="-342900" lvl="6" marL="3200400" algn="l">
              <a:spcBef>
                <a:spcPts val="600"/>
              </a:spcBef>
              <a:spcAft>
                <a:spcPts val="0"/>
              </a:spcAft>
              <a:buSzPts val="1800"/>
              <a:buChar char="🞆"/>
              <a:defRPr/>
            </a:lvl7pPr>
            <a:lvl8pPr indent="-342900" lvl="7" marL="3657600" algn="l">
              <a:spcBef>
                <a:spcPts val="600"/>
              </a:spcBef>
              <a:spcAft>
                <a:spcPts val="0"/>
              </a:spcAft>
              <a:buSzPts val="1800"/>
              <a:buChar char="🞆"/>
              <a:defRPr/>
            </a:lvl8pPr>
            <a:lvl9pPr indent="-342900" lvl="8" marL="4114800" algn="l">
              <a:spcBef>
                <a:spcPts val="600"/>
              </a:spcBef>
              <a:spcAft>
                <a:spcPts val="600"/>
              </a:spcAft>
              <a:buSzPts val="1800"/>
              <a:buChar char="🞆"/>
              <a:defRPr/>
            </a:lvl9pPr>
          </a:lstStyle>
          <a:p/>
        </p:txBody>
      </p:sp>
      <p:sp>
        <p:nvSpPr>
          <p:cNvPr id="87" name="Google Shape;87;p24"/>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24"/>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24"/>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Name Card">
  <p:cSld name="Name Card">
    <p:spTree>
      <p:nvGrpSpPr>
        <p:cNvPr id="90" name="Shape 90"/>
        <p:cNvGrpSpPr/>
        <p:nvPr/>
      </p:nvGrpSpPr>
      <p:grpSpPr>
        <a:xfrm>
          <a:off x="0" y="0"/>
          <a:ext cx="0" cy="0"/>
          <a:chOff x="0" y="0"/>
          <a:chExt cx="0" cy="0"/>
        </a:xfrm>
      </p:grpSpPr>
      <p:sp>
        <p:nvSpPr>
          <p:cNvPr id="91" name="Google Shape;91;p25"/>
          <p:cNvSpPr/>
          <p:nvPr/>
        </p:nvSpPr>
        <p:spPr>
          <a:xfrm>
            <a:off x="1140884" y="2286585"/>
            <a:ext cx="4895115" cy="2503972"/>
          </a:xfrm>
          <a:custGeom>
            <a:rect b="b" l="l" r="r" t="t"/>
            <a:pathLst>
              <a:path extrusionOk="0" h="2308" w="3384">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blipFill rotWithShape="1">
            <a:blip r:embed="rId2">
              <a:alphaModFix/>
            </a:blip>
            <a:tile algn="tl" flip="none" tx="0" sx="100000" ty="0" sy="100000"/>
          </a:blipFill>
          <a:ln cap="rnd" cmpd="sng" w="9525">
            <a:solidFill>
              <a:schemeClr val="accent1"/>
            </a:solidFill>
            <a:prstDash val="solid"/>
            <a:round/>
            <a:headEnd len="sm" w="sm" type="none"/>
            <a:tailEnd len="sm" w="sm" type="none"/>
          </a:ln>
        </p:spPr>
      </p:sp>
      <p:sp>
        <p:nvSpPr>
          <p:cNvPr id="92" name="Google Shape;92;p25"/>
          <p:cNvSpPr txBox="1"/>
          <p:nvPr>
            <p:ph type="title"/>
          </p:nvPr>
        </p:nvSpPr>
        <p:spPr>
          <a:xfrm>
            <a:off x="1357089" y="2435957"/>
            <a:ext cx="4382521" cy="2007789"/>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algn="l">
              <a:spcBef>
                <a:spcPts val="0"/>
              </a:spcBef>
              <a:spcAft>
                <a:spcPts val="0"/>
              </a:spcAft>
              <a:buClr>
                <a:srgbClr val="FEFEFE"/>
              </a:buClr>
              <a:buSzPts val="3200"/>
              <a:buFont typeface="Century Gothic"/>
              <a:buNone/>
              <a:defRPr sz="32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25"/>
          <p:cNvSpPr txBox="1"/>
          <p:nvPr>
            <p:ph idx="1" type="body"/>
          </p:nvPr>
        </p:nvSpPr>
        <p:spPr>
          <a:xfrm>
            <a:off x="6156000" y="2286000"/>
            <a:ext cx="4880300" cy="2295525"/>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rmAutofit/>
          </a:bodyPr>
          <a:lstStyle>
            <a:lvl1pPr indent="-228600" lvl="0" marL="457200" algn="l">
              <a:spcBef>
                <a:spcPts val="360"/>
              </a:spcBef>
              <a:spcAft>
                <a:spcPts val="0"/>
              </a:spcAft>
              <a:buSzPts val="1800"/>
              <a:buFont typeface="Century Gothic"/>
              <a:buNone/>
              <a:defRPr/>
            </a:lvl1pPr>
            <a:lvl2pPr indent="-342900" lvl="1" marL="914400" algn="l">
              <a:spcBef>
                <a:spcPts val="600"/>
              </a:spcBef>
              <a:spcAft>
                <a:spcPts val="0"/>
              </a:spcAft>
              <a:buSzPts val="1800"/>
              <a:buChar char="🞆"/>
              <a:defRPr/>
            </a:lvl2pPr>
            <a:lvl3pPr indent="-342900" lvl="2" marL="1371600" algn="l">
              <a:spcBef>
                <a:spcPts val="600"/>
              </a:spcBef>
              <a:spcAft>
                <a:spcPts val="0"/>
              </a:spcAft>
              <a:buSzPts val="1800"/>
              <a:buChar char="🞆"/>
              <a:defRPr/>
            </a:lvl3pPr>
            <a:lvl4pPr indent="-342900" lvl="3" marL="1828800" algn="l">
              <a:spcBef>
                <a:spcPts val="600"/>
              </a:spcBef>
              <a:spcAft>
                <a:spcPts val="0"/>
              </a:spcAft>
              <a:buSzPts val="1800"/>
              <a:buChar char="🞆"/>
              <a:defRPr/>
            </a:lvl4pPr>
            <a:lvl5pPr indent="-342900" lvl="4" marL="2286000" algn="l">
              <a:spcBef>
                <a:spcPts val="600"/>
              </a:spcBef>
              <a:spcAft>
                <a:spcPts val="0"/>
              </a:spcAft>
              <a:buSzPts val="1800"/>
              <a:buChar char="🞆"/>
              <a:defRPr/>
            </a:lvl5pPr>
            <a:lvl6pPr indent="-342900" lvl="5" marL="2743200" algn="l">
              <a:spcBef>
                <a:spcPts val="600"/>
              </a:spcBef>
              <a:spcAft>
                <a:spcPts val="0"/>
              </a:spcAft>
              <a:buSzPts val="1800"/>
              <a:buChar char="🞆"/>
              <a:defRPr/>
            </a:lvl6pPr>
            <a:lvl7pPr indent="-342900" lvl="6" marL="3200400" algn="l">
              <a:spcBef>
                <a:spcPts val="600"/>
              </a:spcBef>
              <a:spcAft>
                <a:spcPts val="0"/>
              </a:spcAft>
              <a:buSzPts val="1800"/>
              <a:buChar char="🞆"/>
              <a:defRPr/>
            </a:lvl7pPr>
            <a:lvl8pPr indent="-342900" lvl="7" marL="3657600" algn="l">
              <a:spcBef>
                <a:spcPts val="600"/>
              </a:spcBef>
              <a:spcAft>
                <a:spcPts val="0"/>
              </a:spcAft>
              <a:buSzPts val="1800"/>
              <a:buChar char="🞆"/>
              <a:defRPr/>
            </a:lvl8pPr>
            <a:lvl9pPr indent="-342900" lvl="8" marL="4114800" algn="l">
              <a:spcBef>
                <a:spcPts val="600"/>
              </a:spcBef>
              <a:spcAft>
                <a:spcPts val="600"/>
              </a:spcAft>
              <a:buSzPts val="1800"/>
              <a:buChar char="🞆"/>
              <a:defRPr/>
            </a:lvl9pPr>
          </a:lstStyle>
          <a:p/>
        </p:txBody>
      </p:sp>
      <p:sp>
        <p:nvSpPr>
          <p:cNvPr id="94" name="Google Shape;94;p25"/>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25"/>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25"/>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97" name="Shape 97"/>
        <p:cNvGrpSpPr/>
        <p:nvPr/>
      </p:nvGrpSpPr>
      <p:grpSpPr>
        <a:xfrm>
          <a:off x="0" y="0"/>
          <a:ext cx="0" cy="0"/>
          <a:chOff x="0" y="0"/>
          <a:chExt cx="0" cy="0"/>
        </a:xfrm>
      </p:grpSpPr>
      <p:sp>
        <p:nvSpPr>
          <p:cNvPr id="98" name="Google Shape;98;p26"/>
          <p:cNvSpPr/>
          <p:nvPr/>
        </p:nvSpPr>
        <p:spPr>
          <a:xfrm>
            <a:off x="0" y="0"/>
            <a:ext cx="12192000" cy="2185988"/>
          </a:xfrm>
          <a:custGeom>
            <a:rect b="b" l="l" r="r" t="t"/>
            <a:pathLst>
              <a:path extrusionOk="0" h="1377" w="5760">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blipFill rotWithShape="1">
            <a:blip r:embed="rId2">
              <a:alphaModFix/>
            </a:blip>
            <a:tile algn="tl" flip="none" tx="0" sx="100000" ty="0" sy="100000"/>
          </a:blipFill>
          <a:ln cap="rnd" cmpd="sng" w="9525">
            <a:solidFill>
              <a:schemeClr val="accent1"/>
            </a:solidFill>
            <a:prstDash val="solid"/>
            <a:round/>
            <a:headEnd len="sm" w="sm" type="none"/>
            <a:tailEnd len="sm" w="sm" type="none"/>
          </a:ln>
        </p:spPr>
      </p:sp>
      <p:sp>
        <p:nvSpPr>
          <p:cNvPr id="99" name="Google Shape;99;p26"/>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algn="l">
              <a:spcBef>
                <a:spcPts val="0"/>
              </a:spcBef>
              <a:spcAft>
                <a:spcPts val="0"/>
              </a:spcAft>
              <a:buClr>
                <a:srgbClr val="FEFEFE"/>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26"/>
          <p:cNvSpPr txBox="1"/>
          <p:nvPr>
            <p:ph idx="1" type="body"/>
          </p:nvPr>
        </p:nvSpPr>
        <p:spPr>
          <a:xfrm rot="5400000">
            <a:off x="4254444" y="-1260043"/>
            <a:ext cx="3674397" cy="10563285"/>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600"/>
              </a:spcBef>
              <a:spcAft>
                <a:spcPts val="0"/>
              </a:spcAft>
              <a:buSzPts val="1800"/>
              <a:buChar char="🞆"/>
              <a:defRPr/>
            </a:lvl2pPr>
            <a:lvl3pPr indent="-342900" lvl="2" marL="1371600" algn="l">
              <a:spcBef>
                <a:spcPts val="600"/>
              </a:spcBef>
              <a:spcAft>
                <a:spcPts val="0"/>
              </a:spcAft>
              <a:buSzPts val="1800"/>
              <a:buChar char="🞆"/>
              <a:defRPr/>
            </a:lvl3pPr>
            <a:lvl4pPr indent="-342900" lvl="3" marL="1828800" algn="l">
              <a:spcBef>
                <a:spcPts val="600"/>
              </a:spcBef>
              <a:spcAft>
                <a:spcPts val="0"/>
              </a:spcAft>
              <a:buSzPts val="1800"/>
              <a:buChar char="🞆"/>
              <a:defRPr/>
            </a:lvl4pPr>
            <a:lvl5pPr indent="-342900" lvl="4" marL="2286000" algn="l">
              <a:spcBef>
                <a:spcPts val="600"/>
              </a:spcBef>
              <a:spcAft>
                <a:spcPts val="0"/>
              </a:spcAft>
              <a:buSzPts val="1800"/>
              <a:buChar char="🞆"/>
              <a:defRPr/>
            </a:lvl5pPr>
            <a:lvl6pPr indent="-342900" lvl="5" marL="2743200" algn="l">
              <a:spcBef>
                <a:spcPts val="600"/>
              </a:spcBef>
              <a:spcAft>
                <a:spcPts val="0"/>
              </a:spcAft>
              <a:buSzPts val="1800"/>
              <a:buChar char="🞆"/>
              <a:defRPr/>
            </a:lvl6pPr>
            <a:lvl7pPr indent="-342900" lvl="6" marL="3200400" algn="l">
              <a:spcBef>
                <a:spcPts val="600"/>
              </a:spcBef>
              <a:spcAft>
                <a:spcPts val="0"/>
              </a:spcAft>
              <a:buSzPts val="1800"/>
              <a:buChar char="🞆"/>
              <a:defRPr/>
            </a:lvl7pPr>
            <a:lvl8pPr indent="-342900" lvl="7" marL="3657600" algn="l">
              <a:spcBef>
                <a:spcPts val="600"/>
              </a:spcBef>
              <a:spcAft>
                <a:spcPts val="0"/>
              </a:spcAft>
              <a:buSzPts val="1800"/>
              <a:buChar char="🞆"/>
              <a:defRPr/>
            </a:lvl8pPr>
            <a:lvl9pPr indent="-342900" lvl="8" marL="4114800" algn="l">
              <a:spcBef>
                <a:spcPts val="600"/>
              </a:spcBef>
              <a:spcAft>
                <a:spcPts val="600"/>
              </a:spcAft>
              <a:buSzPts val="1800"/>
              <a:buChar char="🞆"/>
              <a:defRPr/>
            </a:lvl9pPr>
          </a:lstStyle>
          <a:p/>
        </p:txBody>
      </p:sp>
      <p:sp>
        <p:nvSpPr>
          <p:cNvPr id="101" name="Google Shape;101;p26"/>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26"/>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 name="Google Shape;103;p26"/>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104" name="Shape 104"/>
        <p:cNvGrpSpPr/>
        <p:nvPr/>
      </p:nvGrpSpPr>
      <p:grpSpPr>
        <a:xfrm>
          <a:off x="0" y="0"/>
          <a:ext cx="0" cy="0"/>
          <a:chOff x="0" y="0"/>
          <a:chExt cx="0" cy="0"/>
        </a:xfrm>
      </p:grpSpPr>
      <p:sp>
        <p:nvSpPr>
          <p:cNvPr id="105" name="Google Shape;105;p27"/>
          <p:cNvSpPr/>
          <p:nvPr/>
        </p:nvSpPr>
        <p:spPr>
          <a:xfrm>
            <a:off x="7669651" y="446089"/>
            <a:ext cx="4522349" cy="5414962"/>
          </a:xfrm>
          <a:custGeom>
            <a:rect b="b" l="l" r="r" t="t"/>
            <a:pathLst>
              <a:path extrusionOk="0" h="4320" w="2879">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blipFill rotWithShape="1">
            <a:blip r:embed="rId2">
              <a:alphaModFix/>
            </a:blip>
            <a:tile algn="tl" flip="none" tx="0" sx="100000" ty="0" sy="100000"/>
          </a:blipFill>
          <a:ln cap="rnd" cmpd="sng" w="9525">
            <a:solidFill>
              <a:schemeClr val="accent1"/>
            </a:solidFill>
            <a:prstDash val="solid"/>
            <a:round/>
            <a:headEnd len="sm" w="sm" type="none"/>
            <a:tailEnd len="sm" w="sm" type="none"/>
          </a:ln>
        </p:spPr>
      </p:sp>
      <p:sp>
        <p:nvSpPr>
          <p:cNvPr id="106" name="Google Shape;106;p27"/>
          <p:cNvSpPr txBox="1"/>
          <p:nvPr>
            <p:ph type="title"/>
          </p:nvPr>
        </p:nvSpPr>
        <p:spPr>
          <a:xfrm rot="5400000">
            <a:off x="6863537" y="1906175"/>
            <a:ext cx="5134798" cy="2494791"/>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algn="l">
              <a:spcBef>
                <a:spcPts val="0"/>
              </a:spcBef>
              <a:spcAft>
                <a:spcPts val="0"/>
              </a:spcAft>
              <a:buClr>
                <a:srgbClr val="FEFEFE"/>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7" name="Google Shape;107;p27"/>
          <p:cNvSpPr txBox="1"/>
          <p:nvPr>
            <p:ph idx="1" type="body"/>
          </p:nvPr>
        </p:nvSpPr>
        <p:spPr>
          <a:xfrm rot="5400000">
            <a:off x="1408290" y="-152200"/>
            <a:ext cx="5414962" cy="6611540"/>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600"/>
              </a:spcBef>
              <a:spcAft>
                <a:spcPts val="0"/>
              </a:spcAft>
              <a:buSzPts val="1800"/>
              <a:buChar char="🞆"/>
              <a:defRPr/>
            </a:lvl2pPr>
            <a:lvl3pPr indent="-342900" lvl="2" marL="1371600" algn="l">
              <a:spcBef>
                <a:spcPts val="600"/>
              </a:spcBef>
              <a:spcAft>
                <a:spcPts val="0"/>
              </a:spcAft>
              <a:buSzPts val="1800"/>
              <a:buChar char="🞆"/>
              <a:defRPr/>
            </a:lvl3pPr>
            <a:lvl4pPr indent="-342900" lvl="3" marL="1828800" algn="l">
              <a:spcBef>
                <a:spcPts val="600"/>
              </a:spcBef>
              <a:spcAft>
                <a:spcPts val="0"/>
              </a:spcAft>
              <a:buSzPts val="1800"/>
              <a:buChar char="🞆"/>
              <a:defRPr/>
            </a:lvl4pPr>
            <a:lvl5pPr indent="-342900" lvl="4" marL="2286000" algn="l">
              <a:spcBef>
                <a:spcPts val="600"/>
              </a:spcBef>
              <a:spcAft>
                <a:spcPts val="0"/>
              </a:spcAft>
              <a:buSzPts val="1800"/>
              <a:buChar char="🞆"/>
              <a:defRPr/>
            </a:lvl5pPr>
            <a:lvl6pPr indent="-342900" lvl="5" marL="2743200" algn="l">
              <a:spcBef>
                <a:spcPts val="600"/>
              </a:spcBef>
              <a:spcAft>
                <a:spcPts val="0"/>
              </a:spcAft>
              <a:buSzPts val="1800"/>
              <a:buChar char="🞆"/>
              <a:defRPr/>
            </a:lvl6pPr>
            <a:lvl7pPr indent="-342900" lvl="6" marL="3200400" algn="l">
              <a:spcBef>
                <a:spcPts val="600"/>
              </a:spcBef>
              <a:spcAft>
                <a:spcPts val="0"/>
              </a:spcAft>
              <a:buSzPts val="1800"/>
              <a:buChar char="🞆"/>
              <a:defRPr/>
            </a:lvl7pPr>
            <a:lvl8pPr indent="-342900" lvl="7" marL="3657600" algn="l">
              <a:spcBef>
                <a:spcPts val="600"/>
              </a:spcBef>
              <a:spcAft>
                <a:spcPts val="0"/>
              </a:spcAft>
              <a:buSzPts val="1800"/>
              <a:buChar char="🞆"/>
              <a:defRPr/>
            </a:lvl8pPr>
            <a:lvl9pPr indent="-342900" lvl="8" marL="4114800" algn="l">
              <a:spcBef>
                <a:spcPts val="600"/>
              </a:spcBef>
              <a:spcAft>
                <a:spcPts val="600"/>
              </a:spcAft>
              <a:buSzPts val="1800"/>
              <a:buChar char="🞆"/>
              <a:defRPr/>
            </a:lvl9pPr>
          </a:lstStyle>
          <a:p/>
        </p:txBody>
      </p:sp>
      <p:sp>
        <p:nvSpPr>
          <p:cNvPr id="108" name="Google Shape;108;p27"/>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27"/>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27"/>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8" name="Shape 18"/>
        <p:cNvGrpSpPr/>
        <p:nvPr/>
      </p:nvGrpSpPr>
      <p:grpSpPr>
        <a:xfrm>
          <a:off x="0" y="0"/>
          <a:ext cx="0" cy="0"/>
          <a:chOff x="0" y="0"/>
          <a:chExt cx="0" cy="0"/>
        </a:xfrm>
      </p:grpSpPr>
      <p:sp>
        <p:nvSpPr>
          <p:cNvPr id="19" name="Google Shape;19;p15"/>
          <p:cNvSpPr/>
          <p:nvPr/>
        </p:nvSpPr>
        <p:spPr>
          <a:xfrm>
            <a:off x="0" y="0"/>
            <a:ext cx="12192000" cy="2185988"/>
          </a:xfrm>
          <a:custGeom>
            <a:rect b="b" l="l" r="r" t="t"/>
            <a:pathLst>
              <a:path extrusionOk="0" h="1377" w="5760">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blipFill rotWithShape="1">
            <a:blip r:embed="rId2">
              <a:alphaModFix/>
            </a:blip>
            <a:tile algn="tl" flip="none" tx="0" sx="100000" ty="0" sy="100000"/>
          </a:blipFill>
          <a:ln cap="rnd" cmpd="sng" w="9525">
            <a:solidFill>
              <a:schemeClr val="accent1"/>
            </a:solidFill>
            <a:prstDash val="solid"/>
            <a:round/>
            <a:headEnd len="sm" w="sm" type="none"/>
            <a:tailEnd len="sm" w="sm" type="none"/>
          </a:ln>
        </p:spPr>
      </p:sp>
      <p:sp>
        <p:nvSpPr>
          <p:cNvPr id="20" name="Google Shape;20;p15"/>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algn="l">
              <a:spcBef>
                <a:spcPts val="0"/>
              </a:spcBef>
              <a:spcAft>
                <a:spcPts val="0"/>
              </a:spcAft>
              <a:buClr>
                <a:srgbClr val="FEFEFE"/>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5"/>
          <p:cNvSpPr txBox="1"/>
          <p:nvPr>
            <p:ph idx="1" type="body"/>
          </p:nvPr>
        </p:nvSpPr>
        <p:spPr>
          <a:xfrm>
            <a:off x="818712" y="2222287"/>
            <a:ext cx="10554574" cy="3636511"/>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600"/>
              </a:spcBef>
              <a:spcAft>
                <a:spcPts val="0"/>
              </a:spcAft>
              <a:buSzPts val="1800"/>
              <a:buChar char="🞆"/>
              <a:defRPr/>
            </a:lvl2pPr>
            <a:lvl3pPr indent="-342900" lvl="2" marL="1371600" algn="l">
              <a:spcBef>
                <a:spcPts val="600"/>
              </a:spcBef>
              <a:spcAft>
                <a:spcPts val="0"/>
              </a:spcAft>
              <a:buSzPts val="1800"/>
              <a:buChar char="🞆"/>
              <a:defRPr/>
            </a:lvl3pPr>
            <a:lvl4pPr indent="-342900" lvl="3" marL="1828800" algn="l">
              <a:spcBef>
                <a:spcPts val="600"/>
              </a:spcBef>
              <a:spcAft>
                <a:spcPts val="0"/>
              </a:spcAft>
              <a:buSzPts val="1800"/>
              <a:buChar char="🞆"/>
              <a:defRPr/>
            </a:lvl4pPr>
            <a:lvl5pPr indent="-342900" lvl="4" marL="2286000" algn="l">
              <a:spcBef>
                <a:spcPts val="600"/>
              </a:spcBef>
              <a:spcAft>
                <a:spcPts val="0"/>
              </a:spcAft>
              <a:buSzPts val="1800"/>
              <a:buChar char="🞆"/>
              <a:defRPr/>
            </a:lvl5pPr>
            <a:lvl6pPr indent="-342900" lvl="5" marL="2743200" algn="l">
              <a:spcBef>
                <a:spcPts val="600"/>
              </a:spcBef>
              <a:spcAft>
                <a:spcPts val="0"/>
              </a:spcAft>
              <a:buSzPts val="1800"/>
              <a:buChar char="🞆"/>
              <a:defRPr/>
            </a:lvl6pPr>
            <a:lvl7pPr indent="-342900" lvl="6" marL="3200400" algn="l">
              <a:spcBef>
                <a:spcPts val="600"/>
              </a:spcBef>
              <a:spcAft>
                <a:spcPts val="0"/>
              </a:spcAft>
              <a:buSzPts val="1800"/>
              <a:buChar char="🞆"/>
              <a:defRPr/>
            </a:lvl7pPr>
            <a:lvl8pPr indent="-342900" lvl="7" marL="3657600" algn="l">
              <a:spcBef>
                <a:spcPts val="600"/>
              </a:spcBef>
              <a:spcAft>
                <a:spcPts val="0"/>
              </a:spcAft>
              <a:buSzPts val="1800"/>
              <a:buChar char="🞆"/>
              <a:defRPr/>
            </a:lvl8pPr>
            <a:lvl9pPr indent="-342900" lvl="8" marL="4114800" algn="l">
              <a:spcBef>
                <a:spcPts val="600"/>
              </a:spcBef>
              <a:spcAft>
                <a:spcPts val="600"/>
              </a:spcAft>
              <a:buSzPts val="1800"/>
              <a:buChar char="🞆"/>
              <a:defRPr/>
            </a:lvl9pPr>
          </a:lstStyle>
          <a:p/>
        </p:txBody>
      </p:sp>
      <p:sp>
        <p:nvSpPr>
          <p:cNvPr id="22" name="Google Shape;22;p15"/>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15"/>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15"/>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25" name="Shape 25"/>
        <p:cNvGrpSpPr/>
        <p:nvPr/>
      </p:nvGrpSpPr>
      <p:grpSpPr>
        <a:xfrm>
          <a:off x="0" y="0"/>
          <a:ext cx="0" cy="0"/>
          <a:chOff x="0" y="0"/>
          <a:chExt cx="0" cy="0"/>
        </a:xfrm>
      </p:grpSpPr>
      <p:sp>
        <p:nvSpPr>
          <p:cNvPr id="26" name="Google Shape;26;p16"/>
          <p:cNvSpPr/>
          <p:nvPr/>
        </p:nvSpPr>
        <p:spPr>
          <a:xfrm>
            <a:off x="0" y="0"/>
            <a:ext cx="12192000" cy="2185988"/>
          </a:xfrm>
          <a:custGeom>
            <a:rect b="b" l="l" r="r" t="t"/>
            <a:pathLst>
              <a:path extrusionOk="0" h="1377" w="5760">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blipFill rotWithShape="1">
            <a:blip r:embed="rId2">
              <a:alphaModFix/>
            </a:blip>
            <a:tile algn="tl" flip="none" tx="0" sx="100000" ty="0" sy="100000"/>
          </a:blipFill>
          <a:ln cap="rnd" cmpd="sng" w="9525">
            <a:solidFill>
              <a:schemeClr val="accent1"/>
            </a:solidFill>
            <a:prstDash val="solid"/>
            <a:round/>
            <a:headEnd len="sm" w="sm" type="none"/>
            <a:tailEnd len="sm" w="sm" type="none"/>
          </a:ln>
        </p:spPr>
      </p:sp>
      <p:sp>
        <p:nvSpPr>
          <p:cNvPr id="27" name="Google Shape;27;p16"/>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algn="l">
              <a:spcBef>
                <a:spcPts val="0"/>
              </a:spcBef>
              <a:spcAft>
                <a:spcPts val="0"/>
              </a:spcAft>
              <a:buClr>
                <a:srgbClr val="FEFEFE"/>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6"/>
          <p:cNvSpPr txBox="1"/>
          <p:nvPr>
            <p:ph idx="1" type="body"/>
          </p:nvPr>
        </p:nvSpPr>
        <p:spPr>
          <a:xfrm>
            <a:off x="818712" y="2222287"/>
            <a:ext cx="5185873" cy="3638763"/>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600"/>
              </a:spcBef>
              <a:spcAft>
                <a:spcPts val="0"/>
              </a:spcAft>
              <a:buSzPts val="1800"/>
              <a:buChar char="🞆"/>
              <a:defRPr/>
            </a:lvl2pPr>
            <a:lvl3pPr indent="-342900" lvl="2" marL="1371600" algn="l">
              <a:spcBef>
                <a:spcPts val="600"/>
              </a:spcBef>
              <a:spcAft>
                <a:spcPts val="0"/>
              </a:spcAft>
              <a:buSzPts val="1800"/>
              <a:buChar char="🞆"/>
              <a:defRPr/>
            </a:lvl3pPr>
            <a:lvl4pPr indent="-342900" lvl="3" marL="1828800" algn="l">
              <a:spcBef>
                <a:spcPts val="600"/>
              </a:spcBef>
              <a:spcAft>
                <a:spcPts val="0"/>
              </a:spcAft>
              <a:buSzPts val="1800"/>
              <a:buChar char="🞆"/>
              <a:defRPr/>
            </a:lvl4pPr>
            <a:lvl5pPr indent="-342900" lvl="4" marL="2286000" algn="l">
              <a:spcBef>
                <a:spcPts val="600"/>
              </a:spcBef>
              <a:spcAft>
                <a:spcPts val="0"/>
              </a:spcAft>
              <a:buSzPts val="1800"/>
              <a:buChar char="🞆"/>
              <a:defRPr/>
            </a:lvl5pPr>
            <a:lvl6pPr indent="-342900" lvl="5" marL="2743200" algn="l">
              <a:spcBef>
                <a:spcPts val="600"/>
              </a:spcBef>
              <a:spcAft>
                <a:spcPts val="0"/>
              </a:spcAft>
              <a:buSzPts val="1800"/>
              <a:buChar char="🞆"/>
              <a:defRPr/>
            </a:lvl6pPr>
            <a:lvl7pPr indent="-342900" lvl="6" marL="3200400" algn="l">
              <a:spcBef>
                <a:spcPts val="600"/>
              </a:spcBef>
              <a:spcAft>
                <a:spcPts val="0"/>
              </a:spcAft>
              <a:buSzPts val="1800"/>
              <a:buChar char="🞆"/>
              <a:defRPr/>
            </a:lvl7pPr>
            <a:lvl8pPr indent="-342900" lvl="7" marL="3657600" algn="l">
              <a:spcBef>
                <a:spcPts val="600"/>
              </a:spcBef>
              <a:spcAft>
                <a:spcPts val="0"/>
              </a:spcAft>
              <a:buSzPts val="1800"/>
              <a:buChar char="🞆"/>
              <a:defRPr/>
            </a:lvl8pPr>
            <a:lvl9pPr indent="-342900" lvl="8" marL="4114800" algn="l">
              <a:spcBef>
                <a:spcPts val="600"/>
              </a:spcBef>
              <a:spcAft>
                <a:spcPts val="600"/>
              </a:spcAft>
              <a:buSzPts val="1800"/>
              <a:buChar char="🞆"/>
              <a:defRPr/>
            </a:lvl9pPr>
          </a:lstStyle>
          <a:p/>
        </p:txBody>
      </p:sp>
      <p:sp>
        <p:nvSpPr>
          <p:cNvPr id="29" name="Google Shape;29;p16"/>
          <p:cNvSpPr txBox="1"/>
          <p:nvPr>
            <p:ph idx="2" type="body"/>
          </p:nvPr>
        </p:nvSpPr>
        <p:spPr>
          <a:xfrm>
            <a:off x="6187415" y="2222287"/>
            <a:ext cx="5194583" cy="3638764"/>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600"/>
              </a:spcBef>
              <a:spcAft>
                <a:spcPts val="0"/>
              </a:spcAft>
              <a:buSzPts val="1800"/>
              <a:buChar char="🞆"/>
              <a:defRPr/>
            </a:lvl2pPr>
            <a:lvl3pPr indent="-342900" lvl="2" marL="1371600" algn="l">
              <a:spcBef>
                <a:spcPts val="600"/>
              </a:spcBef>
              <a:spcAft>
                <a:spcPts val="0"/>
              </a:spcAft>
              <a:buSzPts val="1800"/>
              <a:buChar char="🞆"/>
              <a:defRPr/>
            </a:lvl3pPr>
            <a:lvl4pPr indent="-342900" lvl="3" marL="1828800" algn="l">
              <a:spcBef>
                <a:spcPts val="600"/>
              </a:spcBef>
              <a:spcAft>
                <a:spcPts val="0"/>
              </a:spcAft>
              <a:buSzPts val="1800"/>
              <a:buChar char="🞆"/>
              <a:defRPr/>
            </a:lvl4pPr>
            <a:lvl5pPr indent="-342900" lvl="4" marL="2286000" algn="l">
              <a:spcBef>
                <a:spcPts val="600"/>
              </a:spcBef>
              <a:spcAft>
                <a:spcPts val="0"/>
              </a:spcAft>
              <a:buSzPts val="1800"/>
              <a:buChar char="🞆"/>
              <a:defRPr/>
            </a:lvl5pPr>
            <a:lvl6pPr indent="-342900" lvl="5" marL="2743200" algn="l">
              <a:spcBef>
                <a:spcPts val="600"/>
              </a:spcBef>
              <a:spcAft>
                <a:spcPts val="0"/>
              </a:spcAft>
              <a:buSzPts val="1800"/>
              <a:buChar char="🞆"/>
              <a:defRPr/>
            </a:lvl6pPr>
            <a:lvl7pPr indent="-342900" lvl="6" marL="3200400" algn="l">
              <a:spcBef>
                <a:spcPts val="600"/>
              </a:spcBef>
              <a:spcAft>
                <a:spcPts val="0"/>
              </a:spcAft>
              <a:buSzPts val="1800"/>
              <a:buChar char="🞆"/>
              <a:defRPr/>
            </a:lvl7pPr>
            <a:lvl8pPr indent="-342900" lvl="7" marL="3657600" algn="l">
              <a:spcBef>
                <a:spcPts val="600"/>
              </a:spcBef>
              <a:spcAft>
                <a:spcPts val="0"/>
              </a:spcAft>
              <a:buSzPts val="1800"/>
              <a:buChar char="🞆"/>
              <a:defRPr/>
            </a:lvl8pPr>
            <a:lvl9pPr indent="-342900" lvl="8" marL="4114800" algn="l">
              <a:spcBef>
                <a:spcPts val="600"/>
              </a:spcBef>
              <a:spcAft>
                <a:spcPts val="600"/>
              </a:spcAft>
              <a:buSzPts val="1800"/>
              <a:buChar char="🞆"/>
              <a:defRPr/>
            </a:lvl9pPr>
          </a:lstStyle>
          <a:p/>
        </p:txBody>
      </p:sp>
      <p:sp>
        <p:nvSpPr>
          <p:cNvPr id="30" name="Google Shape;30;p16"/>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6"/>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6"/>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33" name="Shape 33"/>
        <p:cNvGrpSpPr/>
        <p:nvPr/>
      </p:nvGrpSpPr>
      <p:grpSpPr>
        <a:xfrm>
          <a:off x="0" y="0"/>
          <a:ext cx="0" cy="0"/>
          <a:chOff x="0" y="0"/>
          <a:chExt cx="0" cy="0"/>
        </a:xfrm>
      </p:grpSpPr>
      <p:sp>
        <p:nvSpPr>
          <p:cNvPr id="34" name="Google Shape;34;p17"/>
          <p:cNvSpPr/>
          <p:nvPr/>
        </p:nvSpPr>
        <p:spPr>
          <a:xfrm>
            <a:off x="0" y="1"/>
            <a:ext cx="12192000" cy="5203825"/>
          </a:xfrm>
          <a:custGeom>
            <a:rect b="b" l="l" r="r" t="t"/>
            <a:pathLst>
              <a:path extrusionOk="0" h="3278" w="5760">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blipFill rotWithShape="1">
            <a:blip r:embed="rId2">
              <a:alphaModFix/>
            </a:blip>
            <a:tile algn="tl" flip="none" tx="0" sx="100000" ty="0" sy="100000"/>
          </a:blipFill>
          <a:ln cap="rnd" cmpd="sng" w="9525">
            <a:solidFill>
              <a:schemeClr val="accent1"/>
            </a:solidFill>
            <a:prstDash val="solid"/>
            <a:round/>
            <a:headEnd len="sm" w="sm" type="none"/>
            <a:tailEnd len="sm" w="sm" type="none"/>
          </a:ln>
        </p:spPr>
      </p:sp>
      <p:sp>
        <p:nvSpPr>
          <p:cNvPr id="35" name="Google Shape;35;p17"/>
          <p:cNvSpPr txBox="1"/>
          <p:nvPr>
            <p:ph type="title"/>
          </p:nvPr>
        </p:nvSpPr>
        <p:spPr>
          <a:xfrm>
            <a:off x="810000" y="2951396"/>
            <a:ext cx="10561418" cy="14688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algn="r">
              <a:spcBef>
                <a:spcPts val="0"/>
              </a:spcBef>
              <a:spcAft>
                <a:spcPts val="0"/>
              </a:spcAft>
              <a:buClr>
                <a:srgbClr val="FEFEFE"/>
              </a:buClr>
              <a:buSzPts val="4800"/>
              <a:buFont typeface="Century Gothic"/>
              <a:buNone/>
              <a:defRPr b="1" sz="48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17"/>
          <p:cNvSpPr txBox="1"/>
          <p:nvPr>
            <p:ph idx="1" type="body"/>
          </p:nvPr>
        </p:nvSpPr>
        <p:spPr>
          <a:xfrm>
            <a:off x="810000" y="5281201"/>
            <a:ext cx="10561418" cy="433955"/>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Autofit/>
          </a:bodyPr>
          <a:lstStyle>
            <a:lvl1pPr indent="-228600" lvl="0" marL="457200" algn="r">
              <a:spcBef>
                <a:spcPts val="360"/>
              </a:spcBef>
              <a:spcAft>
                <a:spcPts val="0"/>
              </a:spcAft>
              <a:buSzPts val="1800"/>
              <a:buNone/>
              <a:defRPr sz="1800">
                <a:solidFill>
                  <a:schemeClr val="lt1"/>
                </a:solidFill>
              </a:defRPr>
            </a:lvl1pPr>
            <a:lvl2pPr indent="-228600" lvl="1" marL="914400" algn="l">
              <a:spcBef>
                <a:spcPts val="600"/>
              </a:spcBef>
              <a:spcAft>
                <a:spcPts val="0"/>
              </a:spcAft>
              <a:buSzPts val="1800"/>
              <a:buNone/>
              <a:defRPr sz="1800">
                <a:solidFill>
                  <a:schemeClr val="lt1"/>
                </a:solidFill>
              </a:defRPr>
            </a:lvl2pPr>
            <a:lvl3pPr indent="-228600" lvl="2" marL="1371600" algn="l">
              <a:spcBef>
                <a:spcPts val="600"/>
              </a:spcBef>
              <a:spcAft>
                <a:spcPts val="0"/>
              </a:spcAft>
              <a:buSzPts val="1600"/>
              <a:buNone/>
              <a:defRPr sz="1600">
                <a:solidFill>
                  <a:schemeClr val="lt1"/>
                </a:solidFill>
              </a:defRPr>
            </a:lvl3pPr>
            <a:lvl4pPr indent="-228600" lvl="3" marL="1828800" algn="l">
              <a:spcBef>
                <a:spcPts val="600"/>
              </a:spcBef>
              <a:spcAft>
                <a:spcPts val="0"/>
              </a:spcAft>
              <a:buSzPts val="1400"/>
              <a:buNone/>
              <a:defRPr sz="1400">
                <a:solidFill>
                  <a:schemeClr val="lt1"/>
                </a:solidFill>
              </a:defRPr>
            </a:lvl4pPr>
            <a:lvl5pPr indent="-228600" lvl="4" marL="2286000" algn="l">
              <a:spcBef>
                <a:spcPts val="600"/>
              </a:spcBef>
              <a:spcAft>
                <a:spcPts val="0"/>
              </a:spcAft>
              <a:buSzPts val="1400"/>
              <a:buNone/>
              <a:defRPr sz="1400">
                <a:solidFill>
                  <a:schemeClr val="lt1"/>
                </a:solidFill>
              </a:defRPr>
            </a:lvl5pPr>
            <a:lvl6pPr indent="-228600" lvl="5" marL="2743200" algn="l">
              <a:spcBef>
                <a:spcPts val="600"/>
              </a:spcBef>
              <a:spcAft>
                <a:spcPts val="0"/>
              </a:spcAft>
              <a:buSzPts val="1400"/>
              <a:buNone/>
              <a:defRPr sz="1400">
                <a:solidFill>
                  <a:schemeClr val="lt1"/>
                </a:solidFill>
              </a:defRPr>
            </a:lvl6pPr>
            <a:lvl7pPr indent="-228600" lvl="6" marL="3200400" algn="l">
              <a:spcBef>
                <a:spcPts val="600"/>
              </a:spcBef>
              <a:spcAft>
                <a:spcPts val="0"/>
              </a:spcAft>
              <a:buSzPts val="1400"/>
              <a:buNone/>
              <a:defRPr sz="1400">
                <a:solidFill>
                  <a:schemeClr val="lt1"/>
                </a:solidFill>
              </a:defRPr>
            </a:lvl7pPr>
            <a:lvl8pPr indent="-228600" lvl="7" marL="3657600" algn="l">
              <a:spcBef>
                <a:spcPts val="600"/>
              </a:spcBef>
              <a:spcAft>
                <a:spcPts val="0"/>
              </a:spcAft>
              <a:buSzPts val="1400"/>
              <a:buNone/>
              <a:defRPr sz="1400">
                <a:solidFill>
                  <a:schemeClr val="lt1"/>
                </a:solidFill>
              </a:defRPr>
            </a:lvl8pPr>
            <a:lvl9pPr indent="-228600" lvl="8" marL="4114800" algn="l">
              <a:spcBef>
                <a:spcPts val="600"/>
              </a:spcBef>
              <a:spcAft>
                <a:spcPts val="600"/>
              </a:spcAft>
              <a:buSzPts val="1400"/>
              <a:buNone/>
              <a:defRPr sz="1400">
                <a:solidFill>
                  <a:schemeClr val="lt1"/>
                </a:solidFill>
              </a:defRPr>
            </a:lvl9pPr>
          </a:lstStyle>
          <a:p/>
        </p:txBody>
      </p:sp>
      <p:sp>
        <p:nvSpPr>
          <p:cNvPr id="37" name="Google Shape;37;p17"/>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7"/>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7"/>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0" name="Shape 40"/>
        <p:cNvGrpSpPr/>
        <p:nvPr/>
      </p:nvGrpSpPr>
      <p:grpSpPr>
        <a:xfrm>
          <a:off x="0" y="0"/>
          <a:ext cx="0" cy="0"/>
          <a:chOff x="0" y="0"/>
          <a:chExt cx="0" cy="0"/>
        </a:xfrm>
      </p:grpSpPr>
      <p:sp>
        <p:nvSpPr>
          <p:cNvPr id="41" name="Google Shape;41;p18"/>
          <p:cNvSpPr/>
          <p:nvPr/>
        </p:nvSpPr>
        <p:spPr>
          <a:xfrm>
            <a:off x="0" y="0"/>
            <a:ext cx="12192000" cy="2185988"/>
          </a:xfrm>
          <a:custGeom>
            <a:rect b="b" l="l" r="r" t="t"/>
            <a:pathLst>
              <a:path extrusionOk="0" h="1377" w="5760">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blipFill rotWithShape="1">
            <a:blip r:embed="rId2">
              <a:alphaModFix/>
            </a:blip>
            <a:tile algn="tl" flip="none" tx="0" sx="100000" ty="0" sy="100000"/>
          </a:blipFill>
          <a:ln cap="rnd" cmpd="sng" w="9525">
            <a:solidFill>
              <a:schemeClr val="accent1"/>
            </a:solidFill>
            <a:prstDash val="solid"/>
            <a:round/>
            <a:headEnd len="sm" w="sm" type="none"/>
            <a:tailEnd len="sm" w="sm" type="none"/>
          </a:ln>
        </p:spPr>
      </p:sp>
      <p:sp>
        <p:nvSpPr>
          <p:cNvPr id="42" name="Google Shape;42;p18"/>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algn="l">
              <a:spcBef>
                <a:spcPts val="0"/>
              </a:spcBef>
              <a:spcAft>
                <a:spcPts val="0"/>
              </a:spcAft>
              <a:buClr>
                <a:srgbClr val="FEFEFE"/>
              </a:buClr>
              <a:buSzPts val="4000"/>
              <a:buFont typeface="Century Gothic"/>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8"/>
          <p:cNvSpPr txBox="1"/>
          <p:nvPr>
            <p:ph idx="1" type="body"/>
          </p:nvPr>
        </p:nvSpPr>
        <p:spPr>
          <a:xfrm>
            <a:off x="814728" y="2174875"/>
            <a:ext cx="5189857" cy="576262"/>
          </a:xfrm>
          <a:prstGeom prst="rect">
            <a:avLst/>
          </a:prstGeom>
          <a:noFill/>
          <a:ln>
            <a:noFill/>
          </a:ln>
          <a:effectLst>
            <a:outerShdw blurRad="50800">
              <a:srgbClr val="000000">
                <a:alpha val="40000"/>
              </a:srgbClr>
            </a:outerShdw>
          </a:effectLst>
        </p:spPr>
        <p:txBody>
          <a:bodyPr anchorCtr="0" anchor="b" bIns="45700" lIns="91425" spcFirstLastPara="1" rIns="91425" wrap="square" tIns="45700">
            <a:noAutofit/>
          </a:bodyPr>
          <a:lstStyle>
            <a:lvl1pPr indent="-228600" lvl="0" marL="457200" algn="ctr">
              <a:spcBef>
                <a:spcPts val="400"/>
              </a:spcBef>
              <a:spcAft>
                <a:spcPts val="0"/>
              </a:spcAft>
              <a:buSzPts val="2000"/>
              <a:buNone/>
              <a:defRPr b="0" sz="2000"/>
            </a:lvl1pPr>
            <a:lvl2pPr indent="-228600" lvl="1" marL="914400" algn="l">
              <a:spcBef>
                <a:spcPts val="600"/>
              </a:spcBef>
              <a:spcAft>
                <a:spcPts val="0"/>
              </a:spcAft>
              <a:buSzPts val="2000"/>
              <a:buNone/>
              <a:defRPr b="1" sz="2000"/>
            </a:lvl2pPr>
            <a:lvl3pPr indent="-228600" lvl="2" marL="1371600" algn="l">
              <a:spcBef>
                <a:spcPts val="600"/>
              </a:spcBef>
              <a:spcAft>
                <a:spcPts val="0"/>
              </a:spcAft>
              <a:buSzPts val="1800"/>
              <a:buNone/>
              <a:defRPr b="1" sz="1800"/>
            </a:lvl3pPr>
            <a:lvl4pPr indent="-228600" lvl="3" marL="1828800" algn="l">
              <a:spcBef>
                <a:spcPts val="600"/>
              </a:spcBef>
              <a:spcAft>
                <a:spcPts val="0"/>
              </a:spcAft>
              <a:buSzPts val="1600"/>
              <a:buNone/>
              <a:defRPr b="1" sz="1600"/>
            </a:lvl4pPr>
            <a:lvl5pPr indent="-228600" lvl="4" marL="2286000" algn="l">
              <a:spcBef>
                <a:spcPts val="600"/>
              </a:spcBef>
              <a:spcAft>
                <a:spcPts val="0"/>
              </a:spcAft>
              <a:buSzPts val="1600"/>
              <a:buNone/>
              <a:defRPr b="1" sz="1600"/>
            </a:lvl5pPr>
            <a:lvl6pPr indent="-228600" lvl="5" marL="2743200" algn="l">
              <a:spcBef>
                <a:spcPts val="600"/>
              </a:spcBef>
              <a:spcAft>
                <a:spcPts val="0"/>
              </a:spcAft>
              <a:buSzPts val="1600"/>
              <a:buNone/>
              <a:defRPr b="1" sz="1600"/>
            </a:lvl6pPr>
            <a:lvl7pPr indent="-228600" lvl="6" marL="3200400" algn="l">
              <a:spcBef>
                <a:spcPts val="600"/>
              </a:spcBef>
              <a:spcAft>
                <a:spcPts val="0"/>
              </a:spcAft>
              <a:buSzPts val="1600"/>
              <a:buNone/>
              <a:defRPr b="1" sz="1600"/>
            </a:lvl7pPr>
            <a:lvl8pPr indent="-228600" lvl="7" marL="3657600" algn="l">
              <a:spcBef>
                <a:spcPts val="600"/>
              </a:spcBef>
              <a:spcAft>
                <a:spcPts val="0"/>
              </a:spcAft>
              <a:buSzPts val="1600"/>
              <a:buNone/>
              <a:defRPr b="1" sz="1600"/>
            </a:lvl8pPr>
            <a:lvl9pPr indent="-228600" lvl="8" marL="4114800" algn="l">
              <a:spcBef>
                <a:spcPts val="600"/>
              </a:spcBef>
              <a:spcAft>
                <a:spcPts val="600"/>
              </a:spcAft>
              <a:buSzPts val="1600"/>
              <a:buNone/>
              <a:defRPr b="1" sz="1600"/>
            </a:lvl9pPr>
          </a:lstStyle>
          <a:p/>
        </p:txBody>
      </p:sp>
      <p:sp>
        <p:nvSpPr>
          <p:cNvPr id="44" name="Google Shape;44;p18"/>
          <p:cNvSpPr txBox="1"/>
          <p:nvPr>
            <p:ph idx="2" type="body"/>
          </p:nvPr>
        </p:nvSpPr>
        <p:spPr>
          <a:xfrm>
            <a:off x="814729" y="2751138"/>
            <a:ext cx="5189856" cy="3109913"/>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600"/>
              </a:spcBef>
              <a:spcAft>
                <a:spcPts val="0"/>
              </a:spcAft>
              <a:buSzPts val="1800"/>
              <a:buChar char="🞆"/>
              <a:defRPr/>
            </a:lvl2pPr>
            <a:lvl3pPr indent="-342900" lvl="2" marL="1371600" algn="l">
              <a:spcBef>
                <a:spcPts val="600"/>
              </a:spcBef>
              <a:spcAft>
                <a:spcPts val="0"/>
              </a:spcAft>
              <a:buSzPts val="1800"/>
              <a:buChar char="🞆"/>
              <a:defRPr/>
            </a:lvl3pPr>
            <a:lvl4pPr indent="-342900" lvl="3" marL="1828800" algn="l">
              <a:spcBef>
                <a:spcPts val="600"/>
              </a:spcBef>
              <a:spcAft>
                <a:spcPts val="0"/>
              </a:spcAft>
              <a:buSzPts val="1800"/>
              <a:buChar char="🞆"/>
              <a:defRPr/>
            </a:lvl4pPr>
            <a:lvl5pPr indent="-342900" lvl="4" marL="2286000" algn="l">
              <a:spcBef>
                <a:spcPts val="600"/>
              </a:spcBef>
              <a:spcAft>
                <a:spcPts val="0"/>
              </a:spcAft>
              <a:buSzPts val="1800"/>
              <a:buChar char="🞆"/>
              <a:defRPr/>
            </a:lvl5pPr>
            <a:lvl6pPr indent="-342900" lvl="5" marL="2743200" algn="l">
              <a:spcBef>
                <a:spcPts val="600"/>
              </a:spcBef>
              <a:spcAft>
                <a:spcPts val="0"/>
              </a:spcAft>
              <a:buSzPts val="1800"/>
              <a:buChar char="🞆"/>
              <a:defRPr/>
            </a:lvl6pPr>
            <a:lvl7pPr indent="-342900" lvl="6" marL="3200400" algn="l">
              <a:spcBef>
                <a:spcPts val="600"/>
              </a:spcBef>
              <a:spcAft>
                <a:spcPts val="0"/>
              </a:spcAft>
              <a:buSzPts val="1800"/>
              <a:buChar char="🞆"/>
              <a:defRPr/>
            </a:lvl7pPr>
            <a:lvl8pPr indent="-342900" lvl="7" marL="3657600" algn="l">
              <a:spcBef>
                <a:spcPts val="600"/>
              </a:spcBef>
              <a:spcAft>
                <a:spcPts val="0"/>
              </a:spcAft>
              <a:buSzPts val="1800"/>
              <a:buChar char="🞆"/>
              <a:defRPr/>
            </a:lvl8pPr>
            <a:lvl9pPr indent="-342900" lvl="8" marL="4114800" algn="l">
              <a:spcBef>
                <a:spcPts val="600"/>
              </a:spcBef>
              <a:spcAft>
                <a:spcPts val="600"/>
              </a:spcAft>
              <a:buSzPts val="1800"/>
              <a:buChar char="🞆"/>
              <a:defRPr/>
            </a:lvl9pPr>
          </a:lstStyle>
          <a:p/>
        </p:txBody>
      </p:sp>
      <p:sp>
        <p:nvSpPr>
          <p:cNvPr id="45" name="Google Shape;45;p18"/>
          <p:cNvSpPr txBox="1"/>
          <p:nvPr>
            <p:ph idx="3" type="body"/>
          </p:nvPr>
        </p:nvSpPr>
        <p:spPr>
          <a:xfrm>
            <a:off x="6187415" y="2174875"/>
            <a:ext cx="5194583" cy="576262"/>
          </a:xfrm>
          <a:prstGeom prst="rect">
            <a:avLst/>
          </a:prstGeom>
          <a:noFill/>
          <a:ln>
            <a:noFill/>
          </a:ln>
          <a:effectLst>
            <a:outerShdw blurRad="50800">
              <a:srgbClr val="000000">
                <a:alpha val="40000"/>
              </a:srgbClr>
            </a:outerShdw>
          </a:effectLst>
        </p:spPr>
        <p:txBody>
          <a:bodyPr anchorCtr="0" anchor="b" bIns="45700" lIns="91425" spcFirstLastPara="1" rIns="91425" wrap="square" tIns="45700">
            <a:noAutofit/>
          </a:bodyPr>
          <a:lstStyle>
            <a:lvl1pPr indent="-228600" lvl="0" marL="457200" algn="ctr">
              <a:spcBef>
                <a:spcPts val="400"/>
              </a:spcBef>
              <a:spcAft>
                <a:spcPts val="0"/>
              </a:spcAft>
              <a:buSzPts val="2000"/>
              <a:buNone/>
              <a:defRPr b="0" sz="2000"/>
            </a:lvl1pPr>
            <a:lvl2pPr indent="-228600" lvl="1" marL="914400" algn="l">
              <a:spcBef>
                <a:spcPts val="600"/>
              </a:spcBef>
              <a:spcAft>
                <a:spcPts val="0"/>
              </a:spcAft>
              <a:buSzPts val="2000"/>
              <a:buNone/>
              <a:defRPr b="1" sz="2000"/>
            </a:lvl2pPr>
            <a:lvl3pPr indent="-228600" lvl="2" marL="1371600" algn="l">
              <a:spcBef>
                <a:spcPts val="600"/>
              </a:spcBef>
              <a:spcAft>
                <a:spcPts val="0"/>
              </a:spcAft>
              <a:buSzPts val="1800"/>
              <a:buNone/>
              <a:defRPr b="1" sz="1800"/>
            </a:lvl3pPr>
            <a:lvl4pPr indent="-228600" lvl="3" marL="1828800" algn="l">
              <a:spcBef>
                <a:spcPts val="600"/>
              </a:spcBef>
              <a:spcAft>
                <a:spcPts val="0"/>
              </a:spcAft>
              <a:buSzPts val="1600"/>
              <a:buNone/>
              <a:defRPr b="1" sz="1600"/>
            </a:lvl4pPr>
            <a:lvl5pPr indent="-228600" lvl="4" marL="2286000" algn="l">
              <a:spcBef>
                <a:spcPts val="600"/>
              </a:spcBef>
              <a:spcAft>
                <a:spcPts val="0"/>
              </a:spcAft>
              <a:buSzPts val="1600"/>
              <a:buNone/>
              <a:defRPr b="1" sz="1600"/>
            </a:lvl5pPr>
            <a:lvl6pPr indent="-228600" lvl="5" marL="2743200" algn="l">
              <a:spcBef>
                <a:spcPts val="600"/>
              </a:spcBef>
              <a:spcAft>
                <a:spcPts val="0"/>
              </a:spcAft>
              <a:buSzPts val="1600"/>
              <a:buNone/>
              <a:defRPr b="1" sz="1600"/>
            </a:lvl6pPr>
            <a:lvl7pPr indent="-228600" lvl="6" marL="3200400" algn="l">
              <a:spcBef>
                <a:spcPts val="600"/>
              </a:spcBef>
              <a:spcAft>
                <a:spcPts val="0"/>
              </a:spcAft>
              <a:buSzPts val="1600"/>
              <a:buNone/>
              <a:defRPr b="1" sz="1600"/>
            </a:lvl7pPr>
            <a:lvl8pPr indent="-228600" lvl="7" marL="3657600" algn="l">
              <a:spcBef>
                <a:spcPts val="600"/>
              </a:spcBef>
              <a:spcAft>
                <a:spcPts val="0"/>
              </a:spcAft>
              <a:buSzPts val="1600"/>
              <a:buNone/>
              <a:defRPr b="1" sz="1600"/>
            </a:lvl8pPr>
            <a:lvl9pPr indent="-228600" lvl="8" marL="4114800" algn="l">
              <a:spcBef>
                <a:spcPts val="600"/>
              </a:spcBef>
              <a:spcAft>
                <a:spcPts val="600"/>
              </a:spcAft>
              <a:buSzPts val="1600"/>
              <a:buNone/>
              <a:defRPr b="1" sz="1600"/>
            </a:lvl9pPr>
          </a:lstStyle>
          <a:p/>
        </p:txBody>
      </p:sp>
      <p:sp>
        <p:nvSpPr>
          <p:cNvPr id="46" name="Google Shape;46;p18"/>
          <p:cNvSpPr txBox="1"/>
          <p:nvPr>
            <p:ph idx="4" type="body"/>
          </p:nvPr>
        </p:nvSpPr>
        <p:spPr>
          <a:xfrm>
            <a:off x="6187415" y="2751138"/>
            <a:ext cx="5194583" cy="3109913"/>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600"/>
              </a:spcBef>
              <a:spcAft>
                <a:spcPts val="0"/>
              </a:spcAft>
              <a:buSzPts val="1800"/>
              <a:buChar char="🞆"/>
              <a:defRPr/>
            </a:lvl2pPr>
            <a:lvl3pPr indent="-342900" lvl="2" marL="1371600" algn="l">
              <a:spcBef>
                <a:spcPts val="600"/>
              </a:spcBef>
              <a:spcAft>
                <a:spcPts val="0"/>
              </a:spcAft>
              <a:buSzPts val="1800"/>
              <a:buChar char="🞆"/>
              <a:defRPr/>
            </a:lvl3pPr>
            <a:lvl4pPr indent="-342900" lvl="3" marL="1828800" algn="l">
              <a:spcBef>
                <a:spcPts val="600"/>
              </a:spcBef>
              <a:spcAft>
                <a:spcPts val="0"/>
              </a:spcAft>
              <a:buSzPts val="1800"/>
              <a:buChar char="🞆"/>
              <a:defRPr/>
            </a:lvl4pPr>
            <a:lvl5pPr indent="-342900" lvl="4" marL="2286000" algn="l">
              <a:spcBef>
                <a:spcPts val="600"/>
              </a:spcBef>
              <a:spcAft>
                <a:spcPts val="0"/>
              </a:spcAft>
              <a:buSzPts val="1800"/>
              <a:buChar char="🞆"/>
              <a:defRPr/>
            </a:lvl5pPr>
            <a:lvl6pPr indent="-342900" lvl="5" marL="2743200" algn="l">
              <a:spcBef>
                <a:spcPts val="600"/>
              </a:spcBef>
              <a:spcAft>
                <a:spcPts val="0"/>
              </a:spcAft>
              <a:buSzPts val="1800"/>
              <a:buChar char="🞆"/>
              <a:defRPr/>
            </a:lvl6pPr>
            <a:lvl7pPr indent="-342900" lvl="6" marL="3200400" algn="l">
              <a:spcBef>
                <a:spcPts val="600"/>
              </a:spcBef>
              <a:spcAft>
                <a:spcPts val="0"/>
              </a:spcAft>
              <a:buSzPts val="1800"/>
              <a:buChar char="🞆"/>
              <a:defRPr/>
            </a:lvl7pPr>
            <a:lvl8pPr indent="-342900" lvl="7" marL="3657600" algn="l">
              <a:spcBef>
                <a:spcPts val="600"/>
              </a:spcBef>
              <a:spcAft>
                <a:spcPts val="0"/>
              </a:spcAft>
              <a:buSzPts val="1800"/>
              <a:buChar char="🞆"/>
              <a:defRPr/>
            </a:lvl8pPr>
            <a:lvl9pPr indent="-342900" lvl="8" marL="4114800" algn="l">
              <a:spcBef>
                <a:spcPts val="600"/>
              </a:spcBef>
              <a:spcAft>
                <a:spcPts val="600"/>
              </a:spcAft>
              <a:buSzPts val="1800"/>
              <a:buChar char="🞆"/>
              <a:defRPr/>
            </a:lvl9pPr>
          </a:lstStyle>
          <a:p/>
        </p:txBody>
      </p:sp>
      <p:sp>
        <p:nvSpPr>
          <p:cNvPr id="47" name="Google Shape;47;p18"/>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8"/>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8"/>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0" name="Shape 50"/>
        <p:cNvGrpSpPr/>
        <p:nvPr/>
      </p:nvGrpSpPr>
      <p:grpSpPr>
        <a:xfrm>
          <a:off x="0" y="0"/>
          <a:ext cx="0" cy="0"/>
          <a:chOff x="0" y="0"/>
          <a:chExt cx="0" cy="0"/>
        </a:xfrm>
      </p:grpSpPr>
      <p:sp>
        <p:nvSpPr>
          <p:cNvPr id="51" name="Google Shape;51;p19"/>
          <p:cNvSpPr/>
          <p:nvPr/>
        </p:nvSpPr>
        <p:spPr>
          <a:xfrm>
            <a:off x="0" y="0"/>
            <a:ext cx="12192000" cy="2185988"/>
          </a:xfrm>
          <a:custGeom>
            <a:rect b="b" l="l" r="r" t="t"/>
            <a:pathLst>
              <a:path extrusionOk="0" h="1377" w="5760">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blipFill rotWithShape="1">
            <a:blip r:embed="rId2">
              <a:alphaModFix/>
            </a:blip>
            <a:tile algn="tl" flip="none" tx="0" sx="100000" ty="0" sy="100000"/>
          </a:blipFill>
          <a:ln cap="rnd" cmpd="sng" w="9525">
            <a:solidFill>
              <a:schemeClr val="accent1"/>
            </a:solidFill>
            <a:prstDash val="solid"/>
            <a:round/>
            <a:headEnd len="sm" w="sm" type="none"/>
            <a:tailEnd len="sm" w="sm" type="none"/>
          </a:ln>
        </p:spPr>
      </p:sp>
      <p:sp>
        <p:nvSpPr>
          <p:cNvPr id="52" name="Google Shape;52;p19"/>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algn="l">
              <a:spcBef>
                <a:spcPts val="0"/>
              </a:spcBef>
              <a:spcAft>
                <a:spcPts val="0"/>
              </a:spcAft>
              <a:buClr>
                <a:srgbClr val="FEFEFE"/>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9"/>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19"/>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19"/>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6" name="Shape 56"/>
        <p:cNvGrpSpPr/>
        <p:nvPr/>
      </p:nvGrpSpPr>
      <p:grpSpPr>
        <a:xfrm>
          <a:off x="0" y="0"/>
          <a:ext cx="0" cy="0"/>
          <a:chOff x="0" y="0"/>
          <a:chExt cx="0" cy="0"/>
        </a:xfrm>
      </p:grpSpPr>
      <p:sp>
        <p:nvSpPr>
          <p:cNvPr id="57" name="Google Shape;57;p20"/>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20"/>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0"/>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60" name="Shape 60"/>
        <p:cNvGrpSpPr/>
        <p:nvPr/>
      </p:nvGrpSpPr>
      <p:grpSpPr>
        <a:xfrm>
          <a:off x="0" y="0"/>
          <a:ext cx="0" cy="0"/>
          <a:chOff x="0" y="0"/>
          <a:chExt cx="0" cy="0"/>
        </a:xfrm>
      </p:grpSpPr>
      <p:sp>
        <p:nvSpPr>
          <p:cNvPr id="61" name="Google Shape;61;p21"/>
          <p:cNvSpPr/>
          <p:nvPr/>
        </p:nvSpPr>
        <p:spPr>
          <a:xfrm>
            <a:off x="1073151" y="446087"/>
            <a:ext cx="3547533" cy="1814651"/>
          </a:xfrm>
          <a:custGeom>
            <a:rect b="b" l="l" r="r" t="t"/>
            <a:pathLst>
              <a:path extrusionOk="0" h="2308" w="3384">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blipFill rotWithShape="1">
            <a:blip r:embed="rId2">
              <a:alphaModFix/>
            </a:blip>
            <a:tile algn="tl" flip="none" tx="0" sx="100000" ty="0" sy="100000"/>
          </a:blipFill>
          <a:ln cap="rnd" cmpd="sng" w="9525">
            <a:solidFill>
              <a:schemeClr val="accent1"/>
            </a:solidFill>
            <a:prstDash val="solid"/>
            <a:round/>
            <a:headEnd len="sm" w="sm" type="none"/>
            <a:tailEnd len="sm" w="sm" type="none"/>
          </a:ln>
        </p:spPr>
      </p:sp>
      <p:sp>
        <p:nvSpPr>
          <p:cNvPr id="62" name="Google Shape;62;p21"/>
          <p:cNvSpPr txBox="1"/>
          <p:nvPr>
            <p:ph type="title"/>
          </p:nvPr>
        </p:nvSpPr>
        <p:spPr>
          <a:xfrm>
            <a:off x="1073151" y="446088"/>
            <a:ext cx="3547533" cy="1618396"/>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algn="l">
              <a:spcBef>
                <a:spcPts val="0"/>
              </a:spcBef>
              <a:spcAft>
                <a:spcPts val="0"/>
              </a:spcAft>
              <a:buClr>
                <a:srgbClr val="FEFEFE"/>
              </a:buClr>
              <a:buSzPts val="2000"/>
              <a:buFont typeface="Century Gothic"/>
              <a:buNone/>
              <a:defRPr b="1"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1"/>
          <p:cNvSpPr txBox="1"/>
          <p:nvPr>
            <p:ph idx="1" type="body"/>
          </p:nvPr>
        </p:nvSpPr>
        <p:spPr>
          <a:xfrm>
            <a:off x="4855633" y="446088"/>
            <a:ext cx="6252633" cy="5414963"/>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600"/>
              </a:spcBef>
              <a:spcAft>
                <a:spcPts val="0"/>
              </a:spcAft>
              <a:buSzPts val="1800"/>
              <a:buChar char="🞆"/>
              <a:defRPr/>
            </a:lvl2pPr>
            <a:lvl3pPr indent="-342900" lvl="2" marL="1371600" algn="l">
              <a:spcBef>
                <a:spcPts val="600"/>
              </a:spcBef>
              <a:spcAft>
                <a:spcPts val="0"/>
              </a:spcAft>
              <a:buSzPts val="1800"/>
              <a:buChar char="🞆"/>
              <a:defRPr/>
            </a:lvl3pPr>
            <a:lvl4pPr indent="-342900" lvl="3" marL="1828800" algn="l">
              <a:spcBef>
                <a:spcPts val="600"/>
              </a:spcBef>
              <a:spcAft>
                <a:spcPts val="0"/>
              </a:spcAft>
              <a:buSzPts val="1800"/>
              <a:buChar char="🞆"/>
              <a:defRPr/>
            </a:lvl4pPr>
            <a:lvl5pPr indent="-342900" lvl="4" marL="2286000" algn="l">
              <a:spcBef>
                <a:spcPts val="600"/>
              </a:spcBef>
              <a:spcAft>
                <a:spcPts val="0"/>
              </a:spcAft>
              <a:buSzPts val="1800"/>
              <a:buChar char="🞆"/>
              <a:defRPr/>
            </a:lvl5pPr>
            <a:lvl6pPr indent="-342900" lvl="5" marL="2743200" algn="l">
              <a:spcBef>
                <a:spcPts val="600"/>
              </a:spcBef>
              <a:spcAft>
                <a:spcPts val="0"/>
              </a:spcAft>
              <a:buSzPts val="1800"/>
              <a:buChar char="🞆"/>
              <a:defRPr/>
            </a:lvl6pPr>
            <a:lvl7pPr indent="-342900" lvl="6" marL="3200400" algn="l">
              <a:spcBef>
                <a:spcPts val="600"/>
              </a:spcBef>
              <a:spcAft>
                <a:spcPts val="0"/>
              </a:spcAft>
              <a:buSzPts val="1800"/>
              <a:buChar char="🞆"/>
              <a:defRPr/>
            </a:lvl7pPr>
            <a:lvl8pPr indent="-342900" lvl="7" marL="3657600" algn="l">
              <a:spcBef>
                <a:spcPts val="600"/>
              </a:spcBef>
              <a:spcAft>
                <a:spcPts val="0"/>
              </a:spcAft>
              <a:buSzPts val="1800"/>
              <a:buChar char="🞆"/>
              <a:defRPr/>
            </a:lvl8pPr>
            <a:lvl9pPr indent="-342900" lvl="8" marL="4114800" algn="l">
              <a:spcBef>
                <a:spcPts val="600"/>
              </a:spcBef>
              <a:spcAft>
                <a:spcPts val="600"/>
              </a:spcAft>
              <a:buSzPts val="1800"/>
              <a:buChar char="🞆"/>
              <a:defRPr/>
            </a:lvl9pPr>
          </a:lstStyle>
          <a:p/>
        </p:txBody>
      </p:sp>
      <p:sp>
        <p:nvSpPr>
          <p:cNvPr id="64" name="Google Shape;64;p21"/>
          <p:cNvSpPr txBox="1"/>
          <p:nvPr>
            <p:ph idx="2" type="body"/>
          </p:nvPr>
        </p:nvSpPr>
        <p:spPr>
          <a:xfrm>
            <a:off x="1073151" y="2260738"/>
            <a:ext cx="3547533" cy="3600311"/>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lvl1pPr indent="-228600" lvl="0" marL="457200" algn="l">
              <a:spcBef>
                <a:spcPts val="280"/>
              </a:spcBef>
              <a:spcAft>
                <a:spcPts val="0"/>
              </a:spcAft>
              <a:buSzPts val="1400"/>
              <a:buNone/>
              <a:defRPr sz="1400"/>
            </a:lvl1pPr>
            <a:lvl2pPr indent="-228600" lvl="1" marL="914400" algn="l">
              <a:spcBef>
                <a:spcPts val="600"/>
              </a:spcBef>
              <a:spcAft>
                <a:spcPts val="0"/>
              </a:spcAft>
              <a:buSzPts val="1200"/>
              <a:buNone/>
              <a:defRPr sz="1200"/>
            </a:lvl2pPr>
            <a:lvl3pPr indent="-228600" lvl="2" marL="1371600" algn="l">
              <a:spcBef>
                <a:spcPts val="600"/>
              </a:spcBef>
              <a:spcAft>
                <a:spcPts val="0"/>
              </a:spcAft>
              <a:buSzPts val="1000"/>
              <a:buNone/>
              <a:defRPr sz="1000"/>
            </a:lvl3pPr>
            <a:lvl4pPr indent="-228600" lvl="3" marL="1828800" algn="l">
              <a:spcBef>
                <a:spcPts val="600"/>
              </a:spcBef>
              <a:spcAft>
                <a:spcPts val="0"/>
              </a:spcAft>
              <a:buSzPts val="900"/>
              <a:buNone/>
              <a:defRPr sz="900"/>
            </a:lvl4pPr>
            <a:lvl5pPr indent="-228600" lvl="4" marL="2286000" algn="l">
              <a:spcBef>
                <a:spcPts val="600"/>
              </a:spcBef>
              <a:spcAft>
                <a:spcPts val="0"/>
              </a:spcAft>
              <a:buSzPts val="900"/>
              <a:buNone/>
              <a:defRPr sz="900"/>
            </a:lvl5pPr>
            <a:lvl6pPr indent="-228600" lvl="5" marL="2743200" algn="l">
              <a:spcBef>
                <a:spcPts val="600"/>
              </a:spcBef>
              <a:spcAft>
                <a:spcPts val="0"/>
              </a:spcAft>
              <a:buSzPts val="900"/>
              <a:buNone/>
              <a:defRPr sz="900"/>
            </a:lvl6pPr>
            <a:lvl7pPr indent="-228600" lvl="6" marL="3200400" algn="l">
              <a:spcBef>
                <a:spcPts val="600"/>
              </a:spcBef>
              <a:spcAft>
                <a:spcPts val="0"/>
              </a:spcAft>
              <a:buSzPts val="900"/>
              <a:buNone/>
              <a:defRPr sz="900"/>
            </a:lvl7pPr>
            <a:lvl8pPr indent="-228600" lvl="7" marL="3657600" algn="l">
              <a:spcBef>
                <a:spcPts val="600"/>
              </a:spcBef>
              <a:spcAft>
                <a:spcPts val="0"/>
              </a:spcAft>
              <a:buSzPts val="900"/>
              <a:buNone/>
              <a:defRPr sz="900"/>
            </a:lvl8pPr>
            <a:lvl9pPr indent="-228600" lvl="8" marL="4114800" algn="l">
              <a:spcBef>
                <a:spcPts val="600"/>
              </a:spcBef>
              <a:spcAft>
                <a:spcPts val="600"/>
              </a:spcAft>
              <a:buSzPts val="900"/>
              <a:buNone/>
              <a:defRPr sz="900"/>
            </a:lvl9pPr>
          </a:lstStyle>
          <a:p/>
        </p:txBody>
      </p:sp>
      <p:sp>
        <p:nvSpPr>
          <p:cNvPr id="65" name="Google Shape;65;p21"/>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1"/>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1"/>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8" name="Shape 68"/>
        <p:cNvGrpSpPr/>
        <p:nvPr/>
      </p:nvGrpSpPr>
      <p:grpSpPr>
        <a:xfrm>
          <a:off x="0" y="0"/>
          <a:ext cx="0" cy="0"/>
          <a:chOff x="0" y="0"/>
          <a:chExt cx="0" cy="0"/>
        </a:xfrm>
      </p:grpSpPr>
      <p:sp>
        <p:nvSpPr>
          <p:cNvPr id="69" name="Google Shape;69;p22"/>
          <p:cNvSpPr txBox="1"/>
          <p:nvPr>
            <p:ph type="title"/>
          </p:nvPr>
        </p:nvSpPr>
        <p:spPr>
          <a:xfrm>
            <a:off x="814728" y="727522"/>
            <a:ext cx="4852988" cy="1617163"/>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rmAutofit/>
          </a:bodyPr>
          <a:lstStyle>
            <a:lvl1pPr lvl="0" algn="l">
              <a:spcBef>
                <a:spcPts val="0"/>
              </a:spcBef>
              <a:spcAft>
                <a:spcPts val="0"/>
              </a:spcAft>
              <a:buClr>
                <a:srgbClr val="FEFEFE"/>
              </a:buClr>
              <a:buSzPts val="2400"/>
              <a:buFont typeface="Century Gothic"/>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2"/>
          <p:cNvSpPr/>
          <p:nvPr>
            <p:ph idx="2" type="pic"/>
          </p:nvPr>
        </p:nvSpPr>
        <p:spPr>
          <a:xfrm>
            <a:off x="6098117" y="0"/>
            <a:ext cx="6093883" cy="6858000"/>
          </a:xfrm>
          <a:prstGeom prst="rect">
            <a:avLst/>
          </a:prstGeom>
          <a:noFill/>
          <a:ln cap="flat" cmpd="sng" w="9525">
            <a:solidFill>
              <a:schemeClr val="lt2"/>
            </a:solidFill>
            <a:prstDash val="solid"/>
            <a:round/>
            <a:headEnd len="sm" w="sm" type="none"/>
            <a:tailEnd len="sm" w="sm" type="none"/>
          </a:ln>
        </p:spPr>
        <p:txBody>
          <a:bodyPr anchorCtr="0" anchor="t" bIns="45700" lIns="91425" spcFirstLastPara="1" rIns="91425" wrap="square" tIns="45700">
            <a:normAutofit/>
          </a:bodyPr>
          <a:lstStyle>
            <a:lvl1pPr lvl="0" marR="0" rtl="0" algn="ctr">
              <a:spcBef>
                <a:spcPts val="280"/>
              </a:spcBef>
              <a:spcAft>
                <a:spcPts val="0"/>
              </a:spcAft>
              <a:buClr>
                <a:schemeClr val="accent1"/>
              </a:buClr>
              <a:buSzPts val="1400"/>
              <a:buFont typeface="Noto Sans Symbols"/>
              <a:buNone/>
              <a:defRPr b="0" i="0" sz="1400" u="none" cap="none" strike="noStrike">
                <a:solidFill>
                  <a:schemeClr val="lt1"/>
                </a:solidFill>
                <a:latin typeface="Century Gothic"/>
                <a:ea typeface="Century Gothic"/>
                <a:cs typeface="Century Gothic"/>
                <a:sym typeface="Century Gothic"/>
              </a:defRPr>
            </a:lvl1pPr>
            <a:lvl2pPr lvl="1" marR="0" rtl="0" algn="l">
              <a:spcBef>
                <a:spcPts val="600"/>
              </a:spcBef>
              <a:spcAft>
                <a:spcPts val="0"/>
              </a:spcAft>
              <a:buClr>
                <a:schemeClr val="accent1"/>
              </a:buClr>
              <a:buSzPts val="1600"/>
              <a:buFont typeface="Noto Sans Symbols"/>
              <a:buChar char="🞆"/>
              <a:defRPr b="0" i="0" sz="1600" u="none" cap="none" strike="noStrike">
                <a:solidFill>
                  <a:schemeClr val="lt1"/>
                </a:solidFill>
                <a:latin typeface="Century Gothic"/>
                <a:ea typeface="Century Gothic"/>
                <a:cs typeface="Century Gothic"/>
                <a:sym typeface="Century Gothic"/>
              </a:defRPr>
            </a:lvl2pPr>
            <a:lvl3pPr lvl="2" marR="0" rtl="0" algn="l">
              <a:spcBef>
                <a:spcPts val="600"/>
              </a:spcBef>
              <a:spcAft>
                <a:spcPts val="0"/>
              </a:spcAft>
              <a:buClr>
                <a:schemeClr val="accent1"/>
              </a:buClr>
              <a:buSzPts val="1400"/>
              <a:buFont typeface="Noto Sans Symbols"/>
              <a:buChar char="🞆"/>
              <a:defRPr b="0" i="0" sz="1400" u="none" cap="none" strike="noStrike">
                <a:solidFill>
                  <a:schemeClr val="lt1"/>
                </a:solidFill>
                <a:latin typeface="Century Gothic"/>
                <a:ea typeface="Century Gothic"/>
                <a:cs typeface="Century Gothic"/>
                <a:sym typeface="Century Gothic"/>
              </a:defRPr>
            </a:lvl3pPr>
            <a:lvl4pPr lvl="3" marR="0" rtl="0" algn="l">
              <a:spcBef>
                <a:spcPts val="600"/>
              </a:spcBef>
              <a:spcAft>
                <a:spcPts val="0"/>
              </a:spcAft>
              <a:buClr>
                <a:schemeClr val="accent1"/>
              </a:buClr>
              <a:buSzPts val="1200"/>
              <a:buFont typeface="Noto Sans Symbols"/>
              <a:buChar char="🞆"/>
              <a:defRPr b="0" i="0" sz="1200" u="none" cap="none" strike="noStrike">
                <a:solidFill>
                  <a:schemeClr val="lt1"/>
                </a:solidFill>
                <a:latin typeface="Century Gothic"/>
                <a:ea typeface="Century Gothic"/>
                <a:cs typeface="Century Gothic"/>
                <a:sym typeface="Century Gothic"/>
              </a:defRPr>
            </a:lvl4pPr>
            <a:lvl5pPr lvl="4" marR="0" rtl="0" algn="l">
              <a:spcBef>
                <a:spcPts val="600"/>
              </a:spcBef>
              <a:spcAft>
                <a:spcPts val="0"/>
              </a:spcAft>
              <a:buClr>
                <a:schemeClr val="accent1"/>
              </a:buClr>
              <a:buSzPts val="1200"/>
              <a:buFont typeface="Noto Sans Symbols"/>
              <a:buChar char="🞆"/>
              <a:defRPr b="0" i="0" sz="1200" u="none" cap="none" strike="noStrike">
                <a:solidFill>
                  <a:schemeClr val="lt1"/>
                </a:solidFill>
                <a:latin typeface="Century Gothic"/>
                <a:ea typeface="Century Gothic"/>
                <a:cs typeface="Century Gothic"/>
                <a:sym typeface="Century Gothic"/>
              </a:defRPr>
            </a:lvl5pPr>
            <a:lvl6pPr lvl="5" marR="0" rtl="0" algn="l">
              <a:spcBef>
                <a:spcPts val="600"/>
              </a:spcBef>
              <a:spcAft>
                <a:spcPts val="0"/>
              </a:spcAft>
              <a:buClr>
                <a:schemeClr val="accent1"/>
              </a:buClr>
              <a:buSzPts val="1200"/>
              <a:buFont typeface="Noto Sans Symbols"/>
              <a:buChar char="🞆"/>
              <a:defRPr b="0" i="0" sz="1200" u="none" cap="none" strike="noStrike">
                <a:solidFill>
                  <a:schemeClr val="lt1"/>
                </a:solidFill>
                <a:latin typeface="Century Gothic"/>
                <a:ea typeface="Century Gothic"/>
                <a:cs typeface="Century Gothic"/>
                <a:sym typeface="Century Gothic"/>
              </a:defRPr>
            </a:lvl6pPr>
            <a:lvl7pPr lvl="6" marR="0" rtl="0" algn="l">
              <a:spcBef>
                <a:spcPts val="600"/>
              </a:spcBef>
              <a:spcAft>
                <a:spcPts val="0"/>
              </a:spcAft>
              <a:buClr>
                <a:schemeClr val="accent1"/>
              </a:buClr>
              <a:buSzPts val="1200"/>
              <a:buFont typeface="Noto Sans Symbols"/>
              <a:buChar char="🞆"/>
              <a:defRPr b="0" i="0" sz="1200" u="none" cap="none" strike="noStrike">
                <a:solidFill>
                  <a:schemeClr val="lt1"/>
                </a:solidFill>
                <a:latin typeface="Century Gothic"/>
                <a:ea typeface="Century Gothic"/>
                <a:cs typeface="Century Gothic"/>
                <a:sym typeface="Century Gothic"/>
              </a:defRPr>
            </a:lvl7pPr>
            <a:lvl8pPr lvl="7" marR="0" rtl="0" algn="l">
              <a:spcBef>
                <a:spcPts val="600"/>
              </a:spcBef>
              <a:spcAft>
                <a:spcPts val="0"/>
              </a:spcAft>
              <a:buClr>
                <a:schemeClr val="accent1"/>
              </a:buClr>
              <a:buSzPts val="1200"/>
              <a:buFont typeface="Noto Sans Symbols"/>
              <a:buChar char="🞆"/>
              <a:defRPr b="0" i="0" sz="1200" u="none" cap="none" strike="noStrike">
                <a:solidFill>
                  <a:schemeClr val="lt1"/>
                </a:solidFill>
                <a:latin typeface="Century Gothic"/>
                <a:ea typeface="Century Gothic"/>
                <a:cs typeface="Century Gothic"/>
                <a:sym typeface="Century Gothic"/>
              </a:defRPr>
            </a:lvl8pPr>
            <a:lvl9pPr lvl="8" marR="0" rtl="0" algn="l">
              <a:spcBef>
                <a:spcPts val="600"/>
              </a:spcBef>
              <a:spcAft>
                <a:spcPts val="600"/>
              </a:spcAft>
              <a:buClr>
                <a:schemeClr val="accent1"/>
              </a:buClr>
              <a:buSzPts val="1200"/>
              <a:buFont typeface="Noto Sans Symbols"/>
              <a:buChar char="🞆"/>
              <a:defRPr b="0" i="0" sz="1200" u="none" cap="none" strike="noStrike">
                <a:solidFill>
                  <a:schemeClr val="lt1"/>
                </a:solidFill>
                <a:latin typeface="Century Gothic"/>
                <a:ea typeface="Century Gothic"/>
                <a:cs typeface="Century Gothic"/>
                <a:sym typeface="Century Gothic"/>
              </a:defRPr>
            </a:lvl9pPr>
          </a:lstStyle>
          <a:p/>
        </p:txBody>
      </p:sp>
      <p:sp>
        <p:nvSpPr>
          <p:cNvPr id="71" name="Google Shape;71;p22"/>
          <p:cNvSpPr txBox="1"/>
          <p:nvPr>
            <p:ph idx="1" type="body"/>
          </p:nvPr>
        </p:nvSpPr>
        <p:spPr>
          <a:xfrm>
            <a:off x="814728" y="2344684"/>
            <a:ext cx="4852988" cy="3516365"/>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rmAutofit/>
          </a:bodyPr>
          <a:lstStyle>
            <a:lvl1pPr indent="-228600" lvl="0" marL="457200" algn="l">
              <a:spcBef>
                <a:spcPts val="240"/>
              </a:spcBef>
              <a:spcAft>
                <a:spcPts val="0"/>
              </a:spcAft>
              <a:buSzPts val="1200"/>
              <a:buNone/>
              <a:defRPr sz="1200"/>
            </a:lvl1pPr>
            <a:lvl2pPr indent="-228600" lvl="1" marL="914400" algn="l">
              <a:spcBef>
                <a:spcPts val="600"/>
              </a:spcBef>
              <a:spcAft>
                <a:spcPts val="0"/>
              </a:spcAft>
              <a:buSzPts val="1200"/>
              <a:buNone/>
              <a:defRPr sz="1200"/>
            </a:lvl2pPr>
            <a:lvl3pPr indent="-228600" lvl="2" marL="1371600" algn="l">
              <a:spcBef>
                <a:spcPts val="600"/>
              </a:spcBef>
              <a:spcAft>
                <a:spcPts val="0"/>
              </a:spcAft>
              <a:buSzPts val="1000"/>
              <a:buNone/>
              <a:defRPr sz="1000"/>
            </a:lvl3pPr>
            <a:lvl4pPr indent="-228600" lvl="3" marL="1828800" algn="l">
              <a:spcBef>
                <a:spcPts val="600"/>
              </a:spcBef>
              <a:spcAft>
                <a:spcPts val="0"/>
              </a:spcAft>
              <a:buSzPts val="900"/>
              <a:buNone/>
              <a:defRPr sz="900"/>
            </a:lvl4pPr>
            <a:lvl5pPr indent="-228600" lvl="4" marL="2286000" algn="l">
              <a:spcBef>
                <a:spcPts val="600"/>
              </a:spcBef>
              <a:spcAft>
                <a:spcPts val="0"/>
              </a:spcAft>
              <a:buSzPts val="900"/>
              <a:buNone/>
              <a:defRPr sz="900"/>
            </a:lvl5pPr>
            <a:lvl6pPr indent="-228600" lvl="5" marL="2743200" algn="l">
              <a:spcBef>
                <a:spcPts val="600"/>
              </a:spcBef>
              <a:spcAft>
                <a:spcPts val="0"/>
              </a:spcAft>
              <a:buSzPts val="900"/>
              <a:buNone/>
              <a:defRPr sz="900"/>
            </a:lvl6pPr>
            <a:lvl7pPr indent="-228600" lvl="6" marL="3200400" algn="l">
              <a:spcBef>
                <a:spcPts val="600"/>
              </a:spcBef>
              <a:spcAft>
                <a:spcPts val="0"/>
              </a:spcAft>
              <a:buSzPts val="900"/>
              <a:buNone/>
              <a:defRPr sz="900"/>
            </a:lvl7pPr>
            <a:lvl8pPr indent="-228600" lvl="7" marL="3657600" algn="l">
              <a:spcBef>
                <a:spcPts val="600"/>
              </a:spcBef>
              <a:spcAft>
                <a:spcPts val="0"/>
              </a:spcAft>
              <a:buSzPts val="900"/>
              <a:buNone/>
              <a:defRPr sz="900"/>
            </a:lvl8pPr>
            <a:lvl9pPr indent="-228600" lvl="8" marL="4114800" algn="l">
              <a:spcBef>
                <a:spcPts val="600"/>
              </a:spcBef>
              <a:spcAft>
                <a:spcPts val="600"/>
              </a:spcAft>
              <a:buSzPts val="900"/>
              <a:buNone/>
              <a:defRPr sz="900"/>
            </a:lvl9pPr>
          </a:lstStyle>
          <a:p/>
        </p:txBody>
      </p:sp>
      <p:sp>
        <p:nvSpPr>
          <p:cNvPr id="72" name="Google Shape;72;p22"/>
          <p:cNvSpPr txBox="1"/>
          <p:nvPr>
            <p:ph idx="10" type="dt"/>
          </p:nvPr>
        </p:nvSpPr>
        <p:spPr>
          <a:xfrm>
            <a:off x="3885810" y="6041362"/>
            <a:ext cx="976879"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2"/>
          <p:cNvSpPr txBox="1"/>
          <p:nvPr>
            <p:ph idx="11" type="ftr"/>
          </p:nvPr>
        </p:nvSpPr>
        <p:spPr>
          <a:xfrm>
            <a:off x="590396" y="6041362"/>
            <a:ext cx="3295413" cy="36512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22"/>
          <p:cNvSpPr txBox="1"/>
          <p:nvPr>
            <p:ph idx="12" type="sldNum"/>
          </p:nvPr>
        </p:nvSpPr>
        <p:spPr>
          <a:xfrm>
            <a:off x="4862689" y="5915888"/>
            <a:ext cx="1062155" cy="490599"/>
          </a:xfrm>
          <a:prstGeom prst="rect">
            <a:avLst/>
          </a:prstGeom>
          <a:noFill/>
          <a:ln>
            <a:noFill/>
          </a:ln>
        </p:spPr>
        <p:txBody>
          <a:bodyPr anchorCtr="0" anchor="b" bIns="108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theme" Target="../theme/theme2.xml"/><Relationship Id="rId14" Type="http://schemas.openxmlformats.org/officeDocument/2006/relationships/slideLayout" Target="../slideLayouts/slideLayout1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dk2"/>
        </a:solidFill>
      </p:bgPr>
    </p:bg>
    <p:spTree>
      <p:nvGrpSpPr>
        <p:cNvPr id="5" name="Shape 5"/>
        <p:cNvGrpSpPr/>
        <p:nvPr/>
      </p:nvGrpSpPr>
      <p:grpSpPr>
        <a:xfrm>
          <a:off x="0" y="0"/>
          <a:ext cx="0" cy="0"/>
          <a:chOff x="0" y="0"/>
          <a:chExt cx="0" cy="0"/>
        </a:xfrm>
      </p:grpSpPr>
      <p:sp>
        <p:nvSpPr>
          <p:cNvPr id="6" name="Google Shape;6;p13"/>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marR="0" rtl="0" algn="l">
              <a:spcBef>
                <a:spcPts val="0"/>
              </a:spcBef>
              <a:spcAft>
                <a:spcPts val="0"/>
              </a:spcAft>
              <a:buClr>
                <a:srgbClr val="FEFEFE"/>
              </a:buClr>
              <a:buSzPts val="4000"/>
              <a:buFont typeface="Century Gothic"/>
              <a:buNone/>
              <a:defRPr b="1" i="0" sz="4000" u="none" cap="none" strike="noStrike">
                <a:solidFill>
                  <a:srgbClr val="FEFEFE"/>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lt2"/>
                </a:solidFill>
              </a:defRPr>
            </a:lvl2pPr>
            <a:lvl3pPr lvl="2" marR="0" rtl="0" algn="l">
              <a:spcBef>
                <a:spcPts val="0"/>
              </a:spcBef>
              <a:spcAft>
                <a:spcPts val="0"/>
              </a:spcAft>
              <a:buSzPts val="1400"/>
              <a:buNone/>
              <a:defRPr b="0" i="0" sz="1800" u="none" cap="none" strike="noStrike">
                <a:solidFill>
                  <a:schemeClr val="lt2"/>
                </a:solidFill>
              </a:defRPr>
            </a:lvl3pPr>
            <a:lvl4pPr lvl="3" marR="0" rtl="0" algn="l">
              <a:spcBef>
                <a:spcPts val="0"/>
              </a:spcBef>
              <a:spcAft>
                <a:spcPts val="0"/>
              </a:spcAft>
              <a:buSzPts val="1400"/>
              <a:buNone/>
              <a:defRPr b="0" i="0" sz="1800" u="none" cap="none" strike="noStrike">
                <a:solidFill>
                  <a:schemeClr val="lt2"/>
                </a:solidFill>
              </a:defRPr>
            </a:lvl4pPr>
            <a:lvl5pPr lvl="4" marR="0" rtl="0" algn="l">
              <a:spcBef>
                <a:spcPts val="0"/>
              </a:spcBef>
              <a:spcAft>
                <a:spcPts val="0"/>
              </a:spcAft>
              <a:buSzPts val="1400"/>
              <a:buNone/>
              <a:defRPr b="0" i="0" sz="1800" u="none" cap="none" strike="noStrike">
                <a:solidFill>
                  <a:schemeClr val="lt2"/>
                </a:solidFill>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7" name="Google Shape;7;p13"/>
          <p:cNvSpPr txBox="1"/>
          <p:nvPr>
            <p:ph idx="1" type="body"/>
          </p:nvPr>
        </p:nvSpPr>
        <p:spPr>
          <a:xfrm>
            <a:off x="810000" y="2184401"/>
            <a:ext cx="10563285" cy="3674397"/>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lvl1pPr indent="-342900" lvl="0" marL="457200" marR="0" rtl="0" algn="l">
              <a:spcBef>
                <a:spcPts val="360"/>
              </a:spcBef>
              <a:spcAft>
                <a:spcPts val="0"/>
              </a:spcAft>
              <a:buClr>
                <a:schemeClr val="accent1"/>
              </a:buClr>
              <a:buSzPts val="1800"/>
              <a:buFont typeface="Noto Sans Symbols"/>
              <a:buChar char="🞆"/>
              <a:defRPr b="0" i="0" sz="1800" u="none" cap="none" strike="noStrike">
                <a:solidFill>
                  <a:schemeClr val="lt1"/>
                </a:solidFill>
                <a:latin typeface="Century Gothic"/>
                <a:ea typeface="Century Gothic"/>
                <a:cs typeface="Century Gothic"/>
                <a:sym typeface="Century Gothic"/>
              </a:defRPr>
            </a:lvl1pPr>
            <a:lvl2pPr indent="-330200" lvl="1" marL="914400" marR="0" rtl="0" algn="l">
              <a:spcBef>
                <a:spcPts val="600"/>
              </a:spcBef>
              <a:spcAft>
                <a:spcPts val="0"/>
              </a:spcAft>
              <a:buClr>
                <a:schemeClr val="accent1"/>
              </a:buClr>
              <a:buSzPts val="1600"/>
              <a:buFont typeface="Noto Sans Symbols"/>
              <a:buChar char="🞆"/>
              <a:defRPr b="0" i="0" sz="1600" u="none" cap="none" strike="noStrike">
                <a:solidFill>
                  <a:schemeClr val="lt1"/>
                </a:solidFill>
                <a:latin typeface="Century Gothic"/>
                <a:ea typeface="Century Gothic"/>
                <a:cs typeface="Century Gothic"/>
                <a:sym typeface="Century Gothic"/>
              </a:defRPr>
            </a:lvl2pPr>
            <a:lvl3pPr indent="-317500" lvl="2" marL="1371600" marR="0" rtl="0" algn="l">
              <a:spcBef>
                <a:spcPts val="600"/>
              </a:spcBef>
              <a:spcAft>
                <a:spcPts val="0"/>
              </a:spcAft>
              <a:buClr>
                <a:schemeClr val="accent1"/>
              </a:buClr>
              <a:buSzPts val="1400"/>
              <a:buFont typeface="Noto Sans Symbols"/>
              <a:buChar char="🞆"/>
              <a:defRPr b="0" i="0" sz="1400" u="none" cap="none" strike="noStrike">
                <a:solidFill>
                  <a:schemeClr val="lt1"/>
                </a:solidFill>
                <a:latin typeface="Century Gothic"/>
                <a:ea typeface="Century Gothic"/>
                <a:cs typeface="Century Gothic"/>
                <a:sym typeface="Century Gothic"/>
              </a:defRPr>
            </a:lvl3pPr>
            <a:lvl4pPr indent="-304800" lvl="3" marL="1828800" marR="0" rtl="0" algn="l">
              <a:spcBef>
                <a:spcPts val="600"/>
              </a:spcBef>
              <a:spcAft>
                <a:spcPts val="0"/>
              </a:spcAft>
              <a:buClr>
                <a:schemeClr val="accent1"/>
              </a:buClr>
              <a:buSzPts val="1200"/>
              <a:buFont typeface="Noto Sans Symbols"/>
              <a:buChar char="🞆"/>
              <a:defRPr b="0" i="0" sz="1200" u="none" cap="none" strike="noStrike">
                <a:solidFill>
                  <a:schemeClr val="lt1"/>
                </a:solidFill>
                <a:latin typeface="Century Gothic"/>
                <a:ea typeface="Century Gothic"/>
                <a:cs typeface="Century Gothic"/>
                <a:sym typeface="Century Gothic"/>
              </a:defRPr>
            </a:lvl4pPr>
            <a:lvl5pPr indent="-304800" lvl="4" marL="2286000" marR="0" rtl="0" algn="l">
              <a:spcBef>
                <a:spcPts val="600"/>
              </a:spcBef>
              <a:spcAft>
                <a:spcPts val="0"/>
              </a:spcAft>
              <a:buClr>
                <a:schemeClr val="accent1"/>
              </a:buClr>
              <a:buSzPts val="1200"/>
              <a:buFont typeface="Noto Sans Symbols"/>
              <a:buChar char="🞆"/>
              <a:defRPr b="0" i="0" sz="1200" u="none" cap="none" strike="noStrike">
                <a:solidFill>
                  <a:schemeClr val="lt1"/>
                </a:solidFill>
                <a:latin typeface="Century Gothic"/>
                <a:ea typeface="Century Gothic"/>
                <a:cs typeface="Century Gothic"/>
                <a:sym typeface="Century Gothic"/>
              </a:defRPr>
            </a:lvl5pPr>
            <a:lvl6pPr indent="-304800" lvl="5" marL="2743200" marR="0" rtl="0" algn="l">
              <a:spcBef>
                <a:spcPts val="600"/>
              </a:spcBef>
              <a:spcAft>
                <a:spcPts val="0"/>
              </a:spcAft>
              <a:buClr>
                <a:schemeClr val="accent1"/>
              </a:buClr>
              <a:buSzPts val="1200"/>
              <a:buFont typeface="Noto Sans Symbols"/>
              <a:buChar char="🞆"/>
              <a:defRPr b="0" i="0" sz="1200" u="none" cap="none" strike="noStrike">
                <a:solidFill>
                  <a:schemeClr val="lt1"/>
                </a:solidFill>
                <a:latin typeface="Century Gothic"/>
                <a:ea typeface="Century Gothic"/>
                <a:cs typeface="Century Gothic"/>
                <a:sym typeface="Century Gothic"/>
              </a:defRPr>
            </a:lvl6pPr>
            <a:lvl7pPr indent="-304800" lvl="6" marL="3200400" marR="0" rtl="0" algn="l">
              <a:spcBef>
                <a:spcPts val="600"/>
              </a:spcBef>
              <a:spcAft>
                <a:spcPts val="0"/>
              </a:spcAft>
              <a:buClr>
                <a:schemeClr val="accent1"/>
              </a:buClr>
              <a:buSzPts val="1200"/>
              <a:buFont typeface="Noto Sans Symbols"/>
              <a:buChar char="🞆"/>
              <a:defRPr b="0" i="0" sz="1200" u="none" cap="none" strike="noStrike">
                <a:solidFill>
                  <a:schemeClr val="lt1"/>
                </a:solidFill>
                <a:latin typeface="Century Gothic"/>
                <a:ea typeface="Century Gothic"/>
                <a:cs typeface="Century Gothic"/>
                <a:sym typeface="Century Gothic"/>
              </a:defRPr>
            </a:lvl7pPr>
            <a:lvl8pPr indent="-304800" lvl="7" marL="3657600" marR="0" rtl="0" algn="l">
              <a:spcBef>
                <a:spcPts val="600"/>
              </a:spcBef>
              <a:spcAft>
                <a:spcPts val="0"/>
              </a:spcAft>
              <a:buClr>
                <a:schemeClr val="accent1"/>
              </a:buClr>
              <a:buSzPts val="1200"/>
              <a:buFont typeface="Noto Sans Symbols"/>
              <a:buChar char="🞆"/>
              <a:defRPr b="0" i="0" sz="1200" u="none" cap="none" strike="noStrike">
                <a:solidFill>
                  <a:schemeClr val="lt1"/>
                </a:solidFill>
                <a:latin typeface="Century Gothic"/>
                <a:ea typeface="Century Gothic"/>
                <a:cs typeface="Century Gothic"/>
                <a:sym typeface="Century Gothic"/>
              </a:defRPr>
            </a:lvl8pPr>
            <a:lvl9pPr indent="-304800" lvl="8" marL="4114800" marR="0" rtl="0" algn="l">
              <a:spcBef>
                <a:spcPts val="600"/>
              </a:spcBef>
              <a:spcAft>
                <a:spcPts val="600"/>
              </a:spcAft>
              <a:buClr>
                <a:schemeClr val="accent1"/>
              </a:buClr>
              <a:buSzPts val="1200"/>
              <a:buFont typeface="Noto Sans Symbols"/>
              <a:buChar char="🞆"/>
              <a:defRPr b="0" i="0" sz="1200" u="none" cap="none" strike="noStrike">
                <a:solidFill>
                  <a:schemeClr val="lt1"/>
                </a:solidFill>
                <a:latin typeface="Century Gothic"/>
                <a:ea typeface="Century Gothic"/>
                <a:cs typeface="Century Gothic"/>
                <a:sym typeface="Century Gothic"/>
              </a:defRPr>
            </a:lvl9pPr>
          </a:lstStyle>
          <a:p/>
        </p:txBody>
      </p:sp>
      <p:sp>
        <p:nvSpPr>
          <p:cNvPr id="8" name="Google Shape;8;p13"/>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900" u="none" cap="none" strike="noStrike">
                <a:solidFill>
                  <a:schemeClr val="lt1"/>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2pPr>
            <a:lvl3pPr lvl="2"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3pPr>
            <a:lvl4pPr lvl="3"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4pPr>
            <a:lvl5pPr lvl="4"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6pPr>
            <a:lvl7pPr lvl="6"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7pPr>
            <a:lvl8pPr lvl="7"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8pPr>
            <a:lvl9pPr lvl="8"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9pPr>
          </a:lstStyle>
          <a:p/>
        </p:txBody>
      </p:sp>
      <p:sp>
        <p:nvSpPr>
          <p:cNvPr id="9" name="Google Shape;9;p13"/>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marR="0" rtl="0" algn="r">
              <a:spcBef>
                <a:spcPts val="0"/>
              </a:spcBef>
              <a:spcAft>
                <a:spcPts val="0"/>
              </a:spcAft>
              <a:buSzPts val="1400"/>
              <a:buNone/>
              <a:defRPr b="0" i="0" sz="900" u="none" cap="none" strike="noStrike">
                <a:solidFill>
                  <a:schemeClr val="lt1"/>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2pPr>
            <a:lvl3pPr lvl="2"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3pPr>
            <a:lvl4pPr lvl="3"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4pPr>
            <a:lvl5pPr lvl="4"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6pPr>
            <a:lvl7pPr lvl="6"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7pPr>
            <a:lvl8pPr lvl="7"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8pPr>
            <a:lvl9pPr lvl="8" marR="0" rtl="0" algn="l">
              <a:spcBef>
                <a:spcPts val="0"/>
              </a:spcBef>
              <a:spcAft>
                <a:spcPts val="0"/>
              </a:spcAft>
              <a:buSzPts val="1400"/>
              <a:buNone/>
              <a:defRPr b="0" i="0" sz="1800" u="none" cap="none" strike="noStrike">
                <a:solidFill>
                  <a:schemeClr val="lt1"/>
                </a:solidFill>
                <a:latin typeface="Century Gothic"/>
                <a:ea typeface="Century Gothic"/>
                <a:cs typeface="Century Gothic"/>
                <a:sym typeface="Century Gothic"/>
              </a:defRPr>
            </a:lvl9pPr>
          </a:lstStyle>
          <a:p/>
        </p:txBody>
      </p:sp>
      <p:sp>
        <p:nvSpPr>
          <p:cNvPr id="10" name="Google Shape;10;p13"/>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marR="0" rtl="0" algn="r">
              <a:spcBef>
                <a:spcPts val="0"/>
              </a:spcBef>
              <a:buNone/>
              <a:defRPr b="0" i="0" sz="2000" u="none" cap="none" strike="noStrike">
                <a:solidFill>
                  <a:schemeClr val="accent1"/>
                </a:solidFill>
                <a:latin typeface="Century Gothic"/>
                <a:ea typeface="Century Gothic"/>
                <a:cs typeface="Century Gothic"/>
                <a:sym typeface="Century Gothic"/>
              </a:defRPr>
            </a:lvl1pPr>
            <a:lvl2pPr indent="0" lvl="1" marL="0" marR="0" rtl="0" algn="r">
              <a:spcBef>
                <a:spcPts val="0"/>
              </a:spcBef>
              <a:buNone/>
              <a:defRPr b="0" i="0" sz="2000" u="none" cap="none" strike="noStrike">
                <a:solidFill>
                  <a:schemeClr val="accent1"/>
                </a:solidFill>
                <a:latin typeface="Century Gothic"/>
                <a:ea typeface="Century Gothic"/>
                <a:cs typeface="Century Gothic"/>
                <a:sym typeface="Century Gothic"/>
              </a:defRPr>
            </a:lvl2pPr>
            <a:lvl3pPr indent="0" lvl="2" marL="0" marR="0" rtl="0" algn="r">
              <a:spcBef>
                <a:spcPts val="0"/>
              </a:spcBef>
              <a:buNone/>
              <a:defRPr b="0" i="0" sz="2000" u="none" cap="none" strike="noStrike">
                <a:solidFill>
                  <a:schemeClr val="accent1"/>
                </a:solidFill>
                <a:latin typeface="Century Gothic"/>
                <a:ea typeface="Century Gothic"/>
                <a:cs typeface="Century Gothic"/>
                <a:sym typeface="Century Gothic"/>
              </a:defRPr>
            </a:lvl3pPr>
            <a:lvl4pPr indent="0" lvl="3" marL="0" marR="0" rtl="0" algn="r">
              <a:spcBef>
                <a:spcPts val="0"/>
              </a:spcBef>
              <a:buNone/>
              <a:defRPr b="0" i="0" sz="2000" u="none" cap="none" strike="noStrike">
                <a:solidFill>
                  <a:schemeClr val="accent1"/>
                </a:solidFill>
                <a:latin typeface="Century Gothic"/>
                <a:ea typeface="Century Gothic"/>
                <a:cs typeface="Century Gothic"/>
                <a:sym typeface="Century Gothic"/>
              </a:defRPr>
            </a:lvl4pPr>
            <a:lvl5pPr indent="0" lvl="4" marL="0" marR="0" rtl="0" algn="r">
              <a:spcBef>
                <a:spcPts val="0"/>
              </a:spcBef>
              <a:buNone/>
              <a:defRPr b="0" i="0" sz="2000" u="none" cap="none" strike="noStrike">
                <a:solidFill>
                  <a:schemeClr val="accent1"/>
                </a:solidFill>
                <a:latin typeface="Century Gothic"/>
                <a:ea typeface="Century Gothic"/>
                <a:cs typeface="Century Gothic"/>
                <a:sym typeface="Century Gothic"/>
              </a:defRPr>
            </a:lvl5pPr>
            <a:lvl6pPr indent="0" lvl="5" marL="0" marR="0" rtl="0" algn="r">
              <a:spcBef>
                <a:spcPts val="0"/>
              </a:spcBef>
              <a:buNone/>
              <a:defRPr b="0" i="0" sz="2000" u="none" cap="none" strike="noStrike">
                <a:solidFill>
                  <a:schemeClr val="accent1"/>
                </a:solidFill>
                <a:latin typeface="Century Gothic"/>
                <a:ea typeface="Century Gothic"/>
                <a:cs typeface="Century Gothic"/>
                <a:sym typeface="Century Gothic"/>
              </a:defRPr>
            </a:lvl6pPr>
            <a:lvl7pPr indent="0" lvl="6" marL="0" marR="0" rtl="0" algn="r">
              <a:spcBef>
                <a:spcPts val="0"/>
              </a:spcBef>
              <a:buNone/>
              <a:defRPr b="0" i="0" sz="2000" u="none" cap="none" strike="noStrike">
                <a:solidFill>
                  <a:schemeClr val="accent1"/>
                </a:solidFill>
                <a:latin typeface="Century Gothic"/>
                <a:ea typeface="Century Gothic"/>
                <a:cs typeface="Century Gothic"/>
                <a:sym typeface="Century Gothic"/>
              </a:defRPr>
            </a:lvl7pPr>
            <a:lvl8pPr indent="0" lvl="7" marL="0" marR="0" rtl="0" algn="r">
              <a:spcBef>
                <a:spcPts val="0"/>
              </a:spcBef>
              <a:buNone/>
              <a:defRPr b="0" i="0" sz="2000" u="none" cap="none" strike="noStrike">
                <a:solidFill>
                  <a:schemeClr val="accent1"/>
                </a:solidFill>
                <a:latin typeface="Century Gothic"/>
                <a:ea typeface="Century Gothic"/>
                <a:cs typeface="Century Gothic"/>
                <a:sym typeface="Century Gothic"/>
              </a:defRPr>
            </a:lvl8pPr>
            <a:lvl9pPr indent="0" lvl="8" marL="0" marR="0" rtl="0" algn="r">
              <a:spcBef>
                <a:spcPts val="0"/>
              </a:spcBef>
              <a:buNone/>
              <a:defRPr b="0" i="0" sz="2000" u="none" cap="none" strike="noStrike">
                <a:solidFill>
                  <a:schemeClr val="accent1"/>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mailto:Emily.kincer@letcher.kyschools.u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Google Shape;115;p1"/>
          <p:cNvSpPr txBox="1"/>
          <p:nvPr>
            <p:ph type="ctrTitle"/>
          </p:nvPr>
        </p:nvSpPr>
        <p:spPr>
          <a:xfrm>
            <a:off x="810001" y="1449147"/>
            <a:ext cx="10572000" cy="2971051"/>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spcBef>
                <a:spcPts val="0"/>
              </a:spcBef>
              <a:spcAft>
                <a:spcPts val="0"/>
              </a:spcAft>
              <a:buClr>
                <a:srgbClr val="FEFEFE"/>
              </a:buClr>
              <a:buSzPts val="5400"/>
              <a:buFont typeface="Century Gothic"/>
              <a:buNone/>
            </a:pPr>
            <a:r>
              <a:rPr lang="en-US"/>
              <a:t>Intervention Team: </a:t>
            </a:r>
            <a:br>
              <a:rPr lang="en-US"/>
            </a:br>
            <a:r>
              <a:rPr lang="en-US"/>
              <a:t>Positive Behavior </a:t>
            </a:r>
            <a:br>
              <a:rPr lang="en-US"/>
            </a:br>
            <a:r>
              <a:rPr lang="en-US"/>
              <a:t>Intervention System</a:t>
            </a:r>
            <a:endParaRPr/>
          </a:p>
        </p:txBody>
      </p:sp>
      <p:sp>
        <p:nvSpPr>
          <p:cNvPr id="116" name="Google Shape;116;p1"/>
          <p:cNvSpPr txBox="1"/>
          <p:nvPr>
            <p:ph idx="1" type="subTitle"/>
          </p:nvPr>
        </p:nvSpPr>
        <p:spPr>
          <a:xfrm>
            <a:off x="810001" y="5280847"/>
            <a:ext cx="10572000" cy="434974"/>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rmAutofit/>
          </a:bodyPr>
          <a:lstStyle/>
          <a:p>
            <a:pPr indent="0" lvl="0" marL="0" rtl="0" algn="l">
              <a:spcBef>
                <a:spcPts val="0"/>
              </a:spcBef>
              <a:spcAft>
                <a:spcPts val="0"/>
              </a:spcAft>
              <a:buSzPts val="1800"/>
              <a:buNone/>
            </a:pPr>
            <a:r>
              <a:rPr lang="en-US"/>
              <a:t>Emily Kincer</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2" name="Shape 172"/>
        <p:cNvGrpSpPr/>
        <p:nvPr/>
      </p:nvGrpSpPr>
      <p:grpSpPr>
        <a:xfrm>
          <a:off x="0" y="0"/>
          <a:ext cx="0" cy="0"/>
          <a:chOff x="0" y="0"/>
          <a:chExt cx="0" cy="0"/>
        </a:xfrm>
      </p:grpSpPr>
      <p:sp>
        <p:nvSpPr>
          <p:cNvPr id="173" name="Google Shape;173;p10"/>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spcBef>
                <a:spcPts val="0"/>
              </a:spcBef>
              <a:spcAft>
                <a:spcPts val="0"/>
              </a:spcAft>
              <a:buClr>
                <a:srgbClr val="FEFEFE"/>
              </a:buClr>
              <a:buSzPts val="4000"/>
              <a:buFont typeface="Century Gothic"/>
              <a:buNone/>
            </a:pPr>
            <a:r>
              <a:rPr lang="en-US"/>
              <a:t>Who is on the Intervention Team?...</a:t>
            </a:r>
            <a:endParaRPr/>
          </a:p>
        </p:txBody>
      </p:sp>
      <p:sp>
        <p:nvSpPr>
          <p:cNvPr id="174" name="Google Shape;174;p10"/>
          <p:cNvSpPr txBox="1"/>
          <p:nvPr>
            <p:ph idx="1" type="body"/>
          </p:nvPr>
        </p:nvSpPr>
        <p:spPr>
          <a:xfrm>
            <a:off x="818712" y="2222287"/>
            <a:ext cx="10554574" cy="3636511"/>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p>
            <a:pPr indent="-342900" lvl="0" marL="342900" rtl="0" algn="l">
              <a:spcBef>
                <a:spcPts val="0"/>
              </a:spcBef>
              <a:spcAft>
                <a:spcPts val="0"/>
              </a:spcAft>
              <a:buSzPts val="3600"/>
              <a:buChar char="🞆"/>
            </a:pPr>
            <a:r>
              <a:rPr lang="en-US" sz="3600"/>
              <a:t>Special Education Teachers </a:t>
            </a:r>
            <a:endParaRPr/>
          </a:p>
          <a:p>
            <a:pPr indent="0" lvl="0" marL="0" rtl="0" algn="l">
              <a:spcBef>
                <a:spcPts val="1320"/>
              </a:spcBef>
              <a:spcAft>
                <a:spcPts val="0"/>
              </a:spcAft>
              <a:buSzPts val="3600"/>
              <a:buNone/>
            </a:pPr>
            <a:r>
              <a:rPr lang="en-US" sz="3600"/>
              <a:t>(2 female, 2 male)</a:t>
            </a:r>
            <a:endParaRPr/>
          </a:p>
          <a:p>
            <a:pPr indent="-342900" lvl="0" marL="342900" rtl="0" algn="l">
              <a:spcBef>
                <a:spcPts val="1320"/>
              </a:spcBef>
              <a:spcAft>
                <a:spcPts val="0"/>
              </a:spcAft>
              <a:buSzPts val="3600"/>
              <a:buChar char="🞆"/>
            </a:pPr>
            <a:r>
              <a:rPr lang="en-US" sz="3600"/>
              <a:t>Principals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8" name="Shape 178"/>
        <p:cNvGrpSpPr/>
        <p:nvPr/>
      </p:nvGrpSpPr>
      <p:grpSpPr>
        <a:xfrm>
          <a:off x="0" y="0"/>
          <a:ext cx="0" cy="0"/>
          <a:chOff x="0" y="0"/>
          <a:chExt cx="0" cy="0"/>
        </a:xfrm>
      </p:grpSpPr>
      <p:sp>
        <p:nvSpPr>
          <p:cNvPr id="179" name="Google Shape;179;p11"/>
          <p:cNvSpPr txBox="1"/>
          <p:nvPr>
            <p:ph type="title"/>
          </p:nvPr>
        </p:nvSpPr>
        <p:spPr>
          <a:xfrm>
            <a:off x="818712" y="701831"/>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spcBef>
                <a:spcPts val="0"/>
              </a:spcBef>
              <a:spcAft>
                <a:spcPts val="0"/>
              </a:spcAft>
              <a:buClr>
                <a:srgbClr val="FEFEFE"/>
              </a:buClr>
              <a:buSzPts val="4000"/>
              <a:buFont typeface="Century Gothic"/>
              <a:buNone/>
            </a:pPr>
            <a:r>
              <a:rPr lang="en-US"/>
              <a:t>How we evaluate ourselves and the Intervention Team program?...</a:t>
            </a:r>
            <a:endParaRPr/>
          </a:p>
        </p:txBody>
      </p:sp>
      <p:sp>
        <p:nvSpPr>
          <p:cNvPr id="180" name="Google Shape;180;p11"/>
          <p:cNvSpPr txBox="1"/>
          <p:nvPr>
            <p:ph idx="1" type="body"/>
          </p:nvPr>
        </p:nvSpPr>
        <p:spPr>
          <a:xfrm>
            <a:off x="818712" y="2222287"/>
            <a:ext cx="10554574" cy="3636511"/>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p>
            <a:pPr indent="0" lvl="0" marL="0" rtl="0" algn="l">
              <a:spcBef>
                <a:spcPts val="0"/>
              </a:spcBef>
              <a:spcAft>
                <a:spcPts val="0"/>
              </a:spcAft>
              <a:buSzPts val="3200"/>
              <a:buNone/>
            </a:pPr>
            <a:r>
              <a:rPr lang="en-US" sz="3200"/>
              <a:t>Student who go through our team are interviewed by non-participating staff to assess the impact of the program. This will allow honesty, a way to improve upon components of the program, and a view from a student.</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4" name="Shape 184"/>
        <p:cNvGrpSpPr/>
        <p:nvPr/>
      </p:nvGrpSpPr>
      <p:grpSpPr>
        <a:xfrm>
          <a:off x="0" y="0"/>
          <a:ext cx="0" cy="0"/>
          <a:chOff x="0" y="0"/>
          <a:chExt cx="0" cy="0"/>
        </a:xfrm>
      </p:grpSpPr>
      <p:sp>
        <p:nvSpPr>
          <p:cNvPr id="185" name="Google Shape;185;p12"/>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spcBef>
                <a:spcPts val="0"/>
              </a:spcBef>
              <a:spcAft>
                <a:spcPts val="0"/>
              </a:spcAft>
              <a:buClr>
                <a:srgbClr val="FEFEFE"/>
              </a:buClr>
              <a:buSzPts val="4000"/>
              <a:buFont typeface="Century Gothic"/>
              <a:buNone/>
            </a:pPr>
            <a:r>
              <a:rPr lang="en-US"/>
              <a:t>Want more information?...</a:t>
            </a:r>
            <a:endParaRPr/>
          </a:p>
        </p:txBody>
      </p:sp>
      <p:sp>
        <p:nvSpPr>
          <p:cNvPr id="186" name="Google Shape;186;p12"/>
          <p:cNvSpPr txBox="1"/>
          <p:nvPr>
            <p:ph idx="1" type="body"/>
          </p:nvPr>
        </p:nvSpPr>
        <p:spPr>
          <a:xfrm>
            <a:off x="818712" y="2222287"/>
            <a:ext cx="10554574" cy="3636511"/>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p>
            <a:pPr indent="0" lvl="0" marL="0" rtl="0" algn="l">
              <a:spcBef>
                <a:spcPts val="0"/>
              </a:spcBef>
              <a:spcAft>
                <a:spcPts val="0"/>
              </a:spcAft>
              <a:buSzPts val="4400"/>
              <a:buNone/>
            </a:pPr>
            <a:r>
              <a:rPr lang="en-US" sz="4400" u="sng">
                <a:solidFill>
                  <a:schemeClr val="hlink"/>
                </a:solidFill>
                <a:hlinkClick r:id="rId3"/>
              </a:rPr>
              <a:t>Emily.kincer@letcher.kyschools.us</a:t>
            </a:r>
            <a:endParaRPr sz="4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Google Shape;121;p2"/>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spcBef>
                <a:spcPts val="0"/>
              </a:spcBef>
              <a:spcAft>
                <a:spcPts val="0"/>
              </a:spcAft>
              <a:buClr>
                <a:srgbClr val="FEFEFE"/>
              </a:buClr>
              <a:buSzPts val="4000"/>
              <a:buFont typeface="Century Gothic"/>
              <a:buNone/>
            </a:pPr>
            <a:r>
              <a:rPr lang="en-US"/>
              <a:t>What is PBIS?...</a:t>
            </a:r>
            <a:endParaRPr/>
          </a:p>
        </p:txBody>
      </p:sp>
      <p:sp>
        <p:nvSpPr>
          <p:cNvPr id="122" name="Google Shape;122;p2"/>
          <p:cNvSpPr txBox="1"/>
          <p:nvPr>
            <p:ph idx="1" type="body"/>
          </p:nvPr>
        </p:nvSpPr>
        <p:spPr>
          <a:xfrm>
            <a:off x="818712" y="2222287"/>
            <a:ext cx="10554574" cy="3636511"/>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p>
            <a:pPr indent="0" lvl="0" marL="0" rtl="0" algn="l">
              <a:spcBef>
                <a:spcPts val="0"/>
              </a:spcBef>
              <a:spcAft>
                <a:spcPts val="0"/>
              </a:spcAft>
              <a:buSzPts val="3600"/>
              <a:buNone/>
            </a:pPr>
            <a:r>
              <a:rPr lang="en-US" sz="3600"/>
              <a:t>PBIS is a positive behavior intervention system. This system is designed to decrease behavior issues and discipline referrals by implementing positive approaches.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Google Shape;127;p3"/>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spcBef>
                <a:spcPts val="0"/>
              </a:spcBef>
              <a:spcAft>
                <a:spcPts val="0"/>
              </a:spcAft>
              <a:buClr>
                <a:srgbClr val="FEFEFE"/>
              </a:buClr>
              <a:buSzPts val="4000"/>
              <a:buFont typeface="Century Gothic"/>
              <a:buNone/>
            </a:pPr>
            <a:r>
              <a:rPr lang="en-US"/>
              <a:t>What are our PBIS guidelines?...</a:t>
            </a:r>
            <a:endParaRPr/>
          </a:p>
        </p:txBody>
      </p:sp>
      <p:sp>
        <p:nvSpPr>
          <p:cNvPr id="128" name="Google Shape;128;p3"/>
          <p:cNvSpPr txBox="1"/>
          <p:nvPr>
            <p:ph idx="1" type="body"/>
          </p:nvPr>
        </p:nvSpPr>
        <p:spPr>
          <a:xfrm>
            <a:off x="818712" y="2222287"/>
            <a:ext cx="10554574" cy="3636511"/>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p>
            <a:pPr indent="-342900" lvl="0" marL="342900" rtl="0" algn="l">
              <a:spcBef>
                <a:spcPts val="0"/>
              </a:spcBef>
              <a:spcAft>
                <a:spcPts val="0"/>
              </a:spcAft>
              <a:buSzPts val="4800"/>
              <a:buChar char="🞆"/>
            </a:pPr>
            <a:r>
              <a:rPr lang="en-US" sz="4800"/>
              <a:t>Be Safe</a:t>
            </a:r>
            <a:endParaRPr/>
          </a:p>
          <a:p>
            <a:pPr indent="-342900" lvl="0" marL="342900" rtl="0" algn="l">
              <a:spcBef>
                <a:spcPts val="1560"/>
              </a:spcBef>
              <a:spcAft>
                <a:spcPts val="0"/>
              </a:spcAft>
              <a:buSzPts val="4800"/>
              <a:buChar char="🞆"/>
            </a:pPr>
            <a:r>
              <a:rPr lang="en-US" sz="4800"/>
              <a:t>Be Responsible</a:t>
            </a:r>
            <a:endParaRPr/>
          </a:p>
          <a:p>
            <a:pPr indent="-342900" lvl="0" marL="342900" rtl="0" algn="l">
              <a:spcBef>
                <a:spcPts val="1560"/>
              </a:spcBef>
              <a:spcAft>
                <a:spcPts val="0"/>
              </a:spcAft>
              <a:buSzPts val="4800"/>
              <a:buChar char="🞆"/>
            </a:pPr>
            <a:r>
              <a:rPr lang="en-US" sz="4800"/>
              <a:t>Be Respectful</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4"/>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spcBef>
                <a:spcPts val="0"/>
              </a:spcBef>
              <a:spcAft>
                <a:spcPts val="0"/>
              </a:spcAft>
              <a:buClr>
                <a:srgbClr val="FEFEFE"/>
              </a:buClr>
              <a:buSzPts val="4000"/>
              <a:buFont typeface="Century Gothic"/>
              <a:buNone/>
            </a:pPr>
            <a:r>
              <a:rPr lang="en-US"/>
              <a:t> </a:t>
            </a:r>
            <a:br>
              <a:rPr lang="en-US"/>
            </a:br>
            <a:r>
              <a:rPr lang="en-US"/>
              <a:t>What is our goal?...</a:t>
            </a:r>
            <a:endParaRPr/>
          </a:p>
        </p:txBody>
      </p:sp>
      <p:sp>
        <p:nvSpPr>
          <p:cNvPr id="134" name="Google Shape;134;p4"/>
          <p:cNvSpPr txBox="1"/>
          <p:nvPr>
            <p:ph idx="1" type="body"/>
          </p:nvPr>
        </p:nvSpPr>
        <p:spPr>
          <a:xfrm>
            <a:off x="818712" y="2222287"/>
            <a:ext cx="10554574" cy="3636511"/>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p>
            <a:pPr indent="0" lvl="0" marL="0" rtl="0" algn="l">
              <a:spcBef>
                <a:spcPts val="0"/>
              </a:spcBef>
              <a:spcAft>
                <a:spcPts val="0"/>
              </a:spcAft>
              <a:buSzPts val="2800"/>
              <a:buNone/>
            </a:pPr>
            <a:r>
              <a:rPr lang="en-US" sz="2800"/>
              <a:t>The Intervention Team is built upon the idea of working to reduce the number of behavior issues at LCCHS and improve the environment of our student body. Our aim to bring down the number of ISS/AE referrals by working with students on an individual level, establishing a line of communication, reteaching correct behavior, and improving our overall environment through the PBIS system. </a:t>
            </a:r>
            <a:endParaRPr/>
          </a:p>
          <a:p>
            <a:pPr indent="0" lvl="0" marL="0" rtl="0" algn="l">
              <a:spcBef>
                <a:spcPts val="960"/>
              </a:spcBef>
              <a:spcAft>
                <a:spcPts val="0"/>
              </a:spcAft>
              <a:buSzPts val="18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Google Shape;139;p5"/>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spcBef>
                <a:spcPts val="0"/>
              </a:spcBef>
              <a:spcAft>
                <a:spcPts val="0"/>
              </a:spcAft>
              <a:buClr>
                <a:srgbClr val="FEFEFE"/>
              </a:buClr>
              <a:buSzPts val="4000"/>
              <a:buFont typeface="Century Gothic"/>
              <a:buNone/>
            </a:pPr>
            <a:r>
              <a:rPr lang="en-US"/>
              <a:t>How are students referred?...</a:t>
            </a:r>
            <a:endParaRPr/>
          </a:p>
        </p:txBody>
      </p:sp>
      <p:sp>
        <p:nvSpPr>
          <p:cNvPr id="140" name="Google Shape;140;p5"/>
          <p:cNvSpPr txBox="1"/>
          <p:nvPr>
            <p:ph idx="1" type="body"/>
          </p:nvPr>
        </p:nvSpPr>
        <p:spPr>
          <a:xfrm>
            <a:off x="818712" y="2222287"/>
            <a:ext cx="10554574" cy="3636511"/>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p>
            <a:pPr indent="-342900" lvl="0" marL="342900" rtl="0" algn="l">
              <a:lnSpc>
                <a:spcPct val="90000"/>
              </a:lnSpc>
              <a:spcBef>
                <a:spcPts val="0"/>
              </a:spcBef>
              <a:spcAft>
                <a:spcPts val="0"/>
              </a:spcAft>
              <a:buSzPts val="1665"/>
              <a:buChar char="🞆"/>
            </a:pPr>
            <a:r>
              <a:rPr lang="en-US" sz="1665"/>
              <a:t>Any of our principals can refer students to our program once they have reviewed their cases and deem it as appropriate for the team.</a:t>
            </a:r>
            <a:endParaRPr/>
          </a:p>
          <a:p>
            <a:pPr indent="-342900" lvl="0" marL="342900" rtl="0" algn="l">
              <a:lnSpc>
                <a:spcPct val="90000"/>
              </a:lnSpc>
              <a:spcBef>
                <a:spcPts val="933"/>
              </a:spcBef>
              <a:spcAft>
                <a:spcPts val="0"/>
              </a:spcAft>
              <a:buSzPts val="1665"/>
              <a:buChar char="🞆"/>
            </a:pPr>
            <a:r>
              <a:rPr lang="en-US" sz="1665"/>
              <a:t>Possible referral types:</a:t>
            </a:r>
            <a:endParaRPr/>
          </a:p>
          <a:p>
            <a:pPr indent="0" lvl="0" marL="0" rtl="0" algn="l">
              <a:lnSpc>
                <a:spcPct val="90000"/>
              </a:lnSpc>
              <a:spcBef>
                <a:spcPts val="933"/>
              </a:spcBef>
              <a:spcAft>
                <a:spcPts val="0"/>
              </a:spcAft>
              <a:buSzPts val="1665"/>
              <a:buNone/>
            </a:pPr>
            <a:r>
              <a:rPr lang="en-US" sz="1665"/>
              <a:t>-Back talking</a:t>
            </a:r>
            <a:endParaRPr/>
          </a:p>
          <a:p>
            <a:pPr indent="0" lvl="0" marL="0" rtl="0" algn="l">
              <a:lnSpc>
                <a:spcPct val="90000"/>
              </a:lnSpc>
              <a:spcBef>
                <a:spcPts val="933"/>
              </a:spcBef>
              <a:spcAft>
                <a:spcPts val="0"/>
              </a:spcAft>
              <a:buSzPts val="1665"/>
              <a:buNone/>
            </a:pPr>
            <a:r>
              <a:rPr lang="en-US" sz="1665"/>
              <a:t>-Outbursts</a:t>
            </a:r>
            <a:endParaRPr/>
          </a:p>
          <a:p>
            <a:pPr indent="0" lvl="0" marL="0" rtl="0" algn="l">
              <a:lnSpc>
                <a:spcPct val="90000"/>
              </a:lnSpc>
              <a:spcBef>
                <a:spcPts val="933"/>
              </a:spcBef>
              <a:spcAft>
                <a:spcPts val="0"/>
              </a:spcAft>
              <a:buSzPts val="1665"/>
              <a:buNone/>
            </a:pPr>
            <a:r>
              <a:rPr lang="en-US" sz="1665"/>
              <a:t>-Tardies</a:t>
            </a:r>
            <a:endParaRPr sz="1665"/>
          </a:p>
          <a:p>
            <a:pPr indent="0" lvl="0" marL="0" rtl="0" algn="l">
              <a:lnSpc>
                <a:spcPct val="90000"/>
              </a:lnSpc>
              <a:spcBef>
                <a:spcPts val="933"/>
              </a:spcBef>
              <a:spcAft>
                <a:spcPts val="0"/>
              </a:spcAft>
              <a:buSzPts val="1665"/>
              <a:buNone/>
            </a:pPr>
            <a:r>
              <a:rPr lang="en-US" sz="1665"/>
              <a:t>-Unruliness</a:t>
            </a:r>
            <a:endParaRPr/>
          </a:p>
          <a:p>
            <a:pPr indent="0" lvl="0" marL="0" rtl="0" algn="l">
              <a:lnSpc>
                <a:spcPct val="90000"/>
              </a:lnSpc>
              <a:spcBef>
                <a:spcPts val="933"/>
              </a:spcBef>
              <a:spcAft>
                <a:spcPts val="0"/>
              </a:spcAft>
              <a:buSzPts val="1665"/>
              <a:buNone/>
            </a:pPr>
            <a:r>
              <a:rPr lang="en-US" sz="1665"/>
              <a:t>-Preparedness </a:t>
            </a:r>
            <a:endParaRPr/>
          </a:p>
          <a:p>
            <a:pPr indent="0" lvl="0" marL="0" rtl="0" algn="l">
              <a:lnSpc>
                <a:spcPct val="90000"/>
              </a:lnSpc>
              <a:spcBef>
                <a:spcPts val="933"/>
              </a:spcBef>
              <a:spcAft>
                <a:spcPts val="0"/>
              </a:spcAft>
              <a:buSzPts val="1665"/>
              <a:buNone/>
            </a:pPr>
            <a:r>
              <a:rPr lang="en-US" sz="1665"/>
              <a:t>-Behavior</a:t>
            </a:r>
            <a:endParaRPr/>
          </a:p>
          <a:p>
            <a:pPr indent="0" lvl="0" marL="0" rtl="0" algn="l">
              <a:lnSpc>
                <a:spcPct val="90000"/>
              </a:lnSpc>
              <a:spcBef>
                <a:spcPts val="933"/>
              </a:spcBef>
              <a:spcAft>
                <a:spcPts val="0"/>
              </a:spcAft>
              <a:buSzPts val="1665"/>
              <a:buNone/>
            </a:pPr>
            <a:r>
              <a:rPr lang="en-US" sz="1665"/>
              <a:t>-Bullying </a:t>
            </a:r>
            <a:endParaRPr/>
          </a:p>
          <a:p>
            <a:pPr indent="-237172" lvl="0" marL="342900" rtl="0" algn="l">
              <a:lnSpc>
                <a:spcPct val="90000"/>
              </a:lnSpc>
              <a:spcBef>
                <a:spcPts val="933"/>
              </a:spcBef>
              <a:spcAft>
                <a:spcPts val="0"/>
              </a:spcAft>
              <a:buSzPts val="1665"/>
              <a:buNone/>
            </a:pPr>
            <a:r>
              <a:t/>
            </a:r>
            <a:endParaRPr sz="1665"/>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Google Shape;145;p6"/>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spcBef>
                <a:spcPts val="0"/>
              </a:spcBef>
              <a:spcAft>
                <a:spcPts val="0"/>
              </a:spcAft>
              <a:buClr>
                <a:srgbClr val="FEFEFE"/>
              </a:buClr>
              <a:buSzPts val="4000"/>
              <a:buFont typeface="Century Gothic"/>
              <a:buNone/>
            </a:pPr>
            <a:r>
              <a:rPr lang="en-US"/>
              <a:t>What is our plan?... </a:t>
            </a:r>
            <a:endParaRPr/>
          </a:p>
        </p:txBody>
      </p:sp>
      <p:sp>
        <p:nvSpPr>
          <p:cNvPr id="146" name="Google Shape;146;p6"/>
          <p:cNvSpPr txBox="1"/>
          <p:nvPr>
            <p:ph idx="1" type="body"/>
          </p:nvPr>
        </p:nvSpPr>
        <p:spPr>
          <a:xfrm>
            <a:off x="818712" y="2222287"/>
            <a:ext cx="10554574" cy="3636511"/>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2800"/>
              <a:buNone/>
            </a:pPr>
            <a:r>
              <a:rPr lang="en-US" sz="2800"/>
              <a:t>When a student is referred to our program a team member will be assigned to the student. The team member will hold an intake meeting with the student to setup their sessions together. Teachers are emailed to inform them of their placement in the program and what their role will be in their success. Once student has worked through all three levels they cannot be referred back to the team until the next calendar year at which point they will be given another opportunity to attempt our interventions. </a:t>
            </a:r>
            <a:endParaRPr/>
          </a:p>
          <a:p>
            <a:pPr indent="0" lvl="0" marL="0" rtl="0" algn="l">
              <a:lnSpc>
                <a:spcPct val="90000"/>
              </a:lnSpc>
              <a:spcBef>
                <a:spcPts val="960"/>
              </a:spcBef>
              <a:spcAft>
                <a:spcPts val="0"/>
              </a:spcAft>
              <a:buSzPts val="18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Google Shape;151;p7"/>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spcBef>
                <a:spcPts val="0"/>
              </a:spcBef>
              <a:spcAft>
                <a:spcPts val="0"/>
              </a:spcAft>
              <a:buClr>
                <a:srgbClr val="FEFEFE"/>
              </a:buClr>
              <a:buSzPts val="4000"/>
              <a:buFont typeface="Century Gothic"/>
              <a:buNone/>
            </a:pPr>
            <a:r>
              <a:rPr lang="en-US"/>
              <a:t>Referrals…</a:t>
            </a:r>
            <a:endParaRPr/>
          </a:p>
        </p:txBody>
      </p:sp>
      <p:sp>
        <p:nvSpPr>
          <p:cNvPr id="152" name="Google Shape;152;p7"/>
          <p:cNvSpPr txBox="1"/>
          <p:nvPr/>
        </p:nvSpPr>
        <p:spPr>
          <a:xfrm>
            <a:off x="810000" y="2038467"/>
            <a:ext cx="3356886" cy="258532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lt1"/>
                </a:solidFill>
                <a:latin typeface="Century Gothic"/>
                <a:ea typeface="Century Gothic"/>
                <a:cs typeface="Century Gothic"/>
                <a:sym typeface="Century Gothic"/>
              </a:rPr>
              <a:t>Referral #1: </a:t>
            </a:r>
            <a:endParaRPr/>
          </a:p>
          <a:p>
            <a:pPr indent="0" lvl="0" marL="0" marR="0" rtl="0" algn="l">
              <a:spcBef>
                <a:spcPts val="0"/>
              </a:spcBef>
              <a:spcAft>
                <a:spcPts val="0"/>
              </a:spcAft>
              <a:buNone/>
            </a:pPr>
            <a:r>
              <a:rPr lang="en-US" sz="1800">
                <a:solidFill>
                  <a:schemeClr val="lt1"/>
                </a:solidFill>
                <a:latin typeface="Century Gothic"/>
                <a:ea typeface="Century Gothic"/>
                <a:cs typeface="Century Gothic"/>
                <a:sym typeface="Century Gothic"/>
              </a:rPr>
              <a:t>-Remediation: talking out the issues cause the student to now be in trouble, looking at strategies for the future </a:t>
            </a:r>
            <a:endParaRPr/>
          </a:p>
          <a:p>
            <a:pPr indent="0" lvl="0" marL="0" marR="0" rtl="0" algn="l">
              <a:spcBef>
                <a:spcPts val="0"/>
              </a:spcBef>
              <a:spcAft>
                <a:spcPts val="0"/>
              </a:spcAft>
              <a:buNone/>
            </a:pPr>
            <a:r>
              <a:rPr lang="en-US" sz="1800">
                <a:solidFill>
                  <a:schemeClr val="lt1"/>
                </a:solidFill>
                <a:latin typeface="Century Gothic"/>
                <a:ea typeface="Century Gothic"/>
                <a:cs typeface="Century Gothic"/>
                <a:sym typeface="Century Gothic"/>
              </a:rPr>
              <a:t>-2 consecutive days of sessions with Intervention Team member</a:t>
            </a:r>
            <a:endParaRPr/>
          </a:p>
          <a:p>
            <a:pPr indent="0" lvl="0" marL="0" marR="0" rtl="0" algn="l">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153" name="Google Shape;153;p7"/>
          <p:cNvSpPr txBox="1"/>
          <p:nvPr/>
        </p:nvSpPr>
        <p:spPr>
          <a:xfrm>
            <a:off x="4377158" y="2038467"/>
            <a:ext cx="3437681" cy="424731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entury Gothic"/>
                <a:ea typeface="Century Gothic"/>
                <a:cs typeface="Century Gothic"/>
                <a:sym typeface="Century Gothic"/>
              </a:rPr>
              <a:t>Referral #2: </a:t>
            </a:r>
            <a:endParaRPr/>
          </a:p>
          <a:p>
            <a:pPr indent="0" lvl="0" marL="0" marR="0" rtl="0" algn="l">
              <a:spcBef>
                <a:spcPts val="0"/>
              </a:spcBef>
              <a:spcAft>
                <a:spcPts val="0"/>
              </a:spcAft>
              <a:buNone/>
            </a:pPr>
            <a:r>
              <a:rPr lang="en-US" sz="1800">
                <a:solidFill>
                  <a:schemeClr val="lt1"/>
                </a:solidFill>
                <a:latin typeface="Century Gothic"/>
                <a:ea typeface="Century Gothic"/>
                <a:cs typeface="Century Gothic"/>
                <a:sym typeface="Century Gothic"/>
              </a:rPr>
              <a:t>-Self Monitoring: creating a behavior goal custom fitted to the student to be monitored by students and teachers involved in the misbehavior (behavior goal examples and monitoring checklists are provided) </a:t>
            </a:r>
            <a:endParaRPr/>
          </a:p>
          <a:p>
            <a:pPr indent="0" lvl="0" marL="0" marR="0" rtl="0" algn="l">
              <a:spcBef>
                <a:spcPts val="0"/>
              </a:spcBef>
              <a:spcAft>
                <a:spcPts val="0"/>
              </a:spcAft>
              <a:buNone/>
            </a:pPr>
            <a:r>
              <a:rPr lang="en-US" sz="1800">
                <a:solidFill>
                  <a:schemeClr val="lt1"/>
                </a:solidFill>
                <a:latin typeface="Century Gothic"/>
                <a:ea typeface="Century Gothic"/>
                <a:cs typeface="Century Gothic"/>
                <a:sym typeface="Century Gothic"/>
              </a:rPr>
              <a:t>-4 sessions over a two-week period with Intervention Team member (students pick which days to meet and held accountable) </a:t>
            </a:r>
            <a:endParaRPr/>
          </a:p>
          <a:p>
            <a:pPr indent="0" lvl="0" marL="0" marR="0" rtl="0" algn="l">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154" name="Google Shape;154;p7"/>
          <p:cNvSpPr txBox="1"/>
          <p:nvPr/>
        </p:nvSpPr>
        <p:spPr>
          <a:xfrm>
            <a:off x="8229600" y="2038467"/>
            <a:ext cx="3356658" cy="34163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Century Gothic"/>
                <a:ea typeface="Century Gothic"/>
                <a:cs typeface="Century Gothic"/>
                <a:sym typeface="Century Gothic"/>
              </a:rPr>
              <a:t>Referral #3: </a:t>
            </a:r>
            <a:endParaRPr/>
          </a:p>
          <a:p>
            <a:pPr indent="0" lvl="0" marL="0" marR="0" rtl="0" algn="l">
              <a:spcBef>
                <a:spcPts val="0"/>
              </a:spcBef>
              <a:spcAft>
                <a:spcPts val="0"/>
              </a:spcAft>
              <a:buNone/>
            </a:pPr>
            <a:r>
              <a:rPr lang="en-US" sz="1800">
                <a:solidFill>
                  <a:schemeClr val="lt1"/>
                </a:solidFill>
                <a:latin typeface="Century Gothic"/>
                <a:ea typeface="Century Gothic"/>
                <a:cs typeface="Century Gothic"/>
                <a:sym typeface="Century Gothic"/>
              </a:rPr>
              <a:t>-Parent Meeting and Higher Level Interventions: meeting to be held ASAP after the incident with parent, principal, intervention team member, student, teacher (if involved), resource office (if behavior is applicable for involvement) </a:t>
            </a:r>
            <a:endParaRPr/>
          </a:p>
          <a:p>
            <a:pPr indent="0" lvl="0" marL="0" marR="0" rtl="0" algn="l">
              <a:spcBef>
                <a:spcPts val="0"/>
              </a:spcBef>
              <a:spcAft>
                <a:spcPts val="0"/>
              </a:spcAft>
              <a:buNone/>
            </a:pPr>
            <a:r>
              <a:rPr lang="en-US" sz="1800">
                <a:solidFill>
                  <a:schemeClr val="lt1"/>
                </a:solidFill>
                <a:latin typeface="Century Gothic"/>
                <a:ea typeface="Century Gothic"/>
                <a:cs typeface="Century Gothic"/>
                <a:sym typeface="Century Gothic"/>
              </a:rPr>
              <a:t>-4 sessions in consecutive days </a:t>
            </a:r>
            <a:endParaRPr/>
          </a:p>
        </p:txBody>
      </p:sp>
      <p:sp>
        <p:nvSpPr>
          <p:cNvPr id="155" name="Google Shape;155;p7"/>
          <p:cNvSpPr txBox="1"/>
          <p:nvPr/>
        </p:nvSpPr>
        <p:spPr>
          <a:xfrm>
            <a:off x="1529785" y="5972536"/>
            <a:ext cx="9132425" cy="1015663"/>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400">
                <a:solidFill>
                  <a:schemeClr val="lt1"/>
                </a:solidFill>
                <a:latin typeface="Century Gothic"/>
                <a:ea typeface="Century Gothic"/>
                <a:cs typeface="Century Gothic"/>
                <a:sym typeface="Century Gothic"/>
              </a:rPr>
              <a:t>1 session means…</a:t>
            </a:r>
            <a:endParaRPr/>
          </a:p>
          <a:p>
            <a:pPr indent="0" lvl="0" marL="0" marR="0" rtl="0" algn="ctr">
              <a:spcBef>
                <a:spcPts val="0"/>
              </a:spcBef>
              <a:spcAft>
                <a:spcPts val="0"/>
              </a:spcAft>
              <a:buNone/>
            </a:pPr>
            <a:r>
              <a:rPr lang="en-US" sz="1400">
                <a:solidFill>
                  <a:schemeClr val="lt1"/>
                </a:solidFill>
                <a:latin typeface="Century Gothic"/>
                <a:ea typeface="Century Gothic"/>
                <a:cs typeface="Century Gothic"/>
                <a:sym typeface="Century Gothic"/>
              </a:rPr>
              <a:t>-10 minutes AM (before classes begin) </a:t>
            </a:r>
            <a:endParaRPr/>
          </a:p>
          <a:p>
            <a:pPr indent="0" lvl="0" marL="0" marR="0" rtl="0" algn="ctr">
              <a:spcBef>
                <a:spcPts val="0"/>
              </a:spcBef>
              <a:spcAft>
                <a:spcPts val="0"/>
              </a:spcAft>
              <a:buNone/>
            </a:pPr>
            <a:r>
              <a:rPr lang="en-US" sz="1400">
                <a:solidFill>
                  <a:schemeClr val="lt1"/>
                </a:solidFill>
                <a:latin typeface="Century Gothic"/>
                <a:ea typeface="Century Gothic"/>
                <a:cs typeface="Century Gothic"/>
                <a:sym typeface="Century Gothic"/>
              </a:rPr>
              <a:t>-10 minutes PM (between 6</a:t>
            </a:r>
            <a:r>
              <a:rPr baseline="30000" lang="en-US" sz="1400">
                <a:solidFill>
                  <a:schemeClr val="lt1"/>
                </a:solidFill>
                <a:latin typeface="Century Gothic"/>
                <a:ea typeface="Century Gothic"/>
                <a:cs typeface="Century Gothic"/>
                <a:sym typeface="Century Gothic"/>
              </a:rPr>
              <a:t>th</a:t>
            </a:r>
            <a:r>
              <a:rPr lang="en-US" sz="1400">
                <a:solidFill>
                  <a:schemeClr val="lt1"/>
                </a:solidFill>
                <a:latin typeface="Century Gothic"/>
                <a:ea typeface="Century Gothic"/>
                <a:cs typeface="Century Gothic"/>
                <a:sym typeface="Century Gothic"/>
              </a:rPr>
              <a:t> and 7</a:t>
            </a:r>
            <a:r>
              <a:rPr baseline="30000" lang="en-US" sz="1400">
                <a:solidFill>
                  <a:schemeClr val="lt1"/>
                </a:solidFill>
                <a:latin typeface="Century Gothic"/>
                <a:ea typeface="Century Gothic"/>
                <a:cs typeface="Century Gothic"/>
                <a:sym typeface="Century Gothic"/>
              </a:rPr>
              <a:t>th</a:t>
            </a:r>
            <a:r>
              <a:rPr lang="en-US" sz="1400">
                <a:solidFill>
                  <a:schemeClr val="lt1"/>
                </a:solidFill>
                <a:latin typeface="Century Gothic"/>
                <a:ea typeface="Century Gothic"/>
                <a:cs typeface="Century Gothic"/>
                <a:sym typeface="Century Gothic"/>
              </a:rPr>
              <a:t> period) </a:t>
            </a:r>
            <a:endParaRPr/>
          </a:p>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Google Shape;160;p8"/>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spcBef>
                <a:spcPts val="0"/>
              </a:spcBef>
              <a:spcAft>
                <a:spcPts val="0"/>
              </a:spcAft>
              <a:buClr>
                <a:srgbClr val="FEFEFE"/>
              </a:buClr>
              <a:buSzPts val="4000"/>
              <a:buFont typeface="Century Gothic"/>
              <a:buNone/>
            </a:pPr>
            <a:r>
              <a:rPr lang="en-US"/>
              <a:t>What resources do we use?...</a:t>
            </a:r>
            <a:endParaRPr/>
          </a:p>
        </p:txBody>
      </p:sp>
      <p:sp>
        <p:nvSpPr>
          <p:cNvPr id="161" name="Google Shape;161;p8"/>
          <p:cNvSpPr txBox="1"/>
          <p:nvPr>
            <p:ph idx="1" type="body"/>
          </p:nvPr>
        </p:nvSpPr>
        <p:spPr>
          <a:xfrm>
            <a:off x="818712" y="2222287"/>
            <a:ext cx="10563286" cy="3638763"/>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rmAutofit/>
          </a:bodyPr>
          <a:lstStyle/>
          <a:p>
            <a:pPr indent="0" lvl="0" marL="0" rtl="0" algn="l">
              <a:spcBef>
                <a:spcPts val="0"/>
              </a:spcBef>
              <a:spcAft>
                <a:spcPts val="0"/>
              </a:spcAft>
              <a:buSzPts val="3200"/>
              <a:buNone/>
            </a:pPr>
            <a:r>
              <a:rPr lang="en-US" sz="3200"/>
              <a:t>Our goal for utilizing resources was to keep it as simple as possible. By allowing it to be student friendly it also allows it to be teacher friendly as well. By having concise methods in place we are able to insure accuracy and efficiency.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5" name="Shape 165"/>
        <p:cNvGrpSpPr/>
        <p:nvPr/>
      </p:nvGrpSpPr>
      <p:grpSpPr>
        <a:xfrm>
          <a:off x="0" y="0"/>
          <a:ext cx="0" cy="0"/>
          <a:chOff x="0" y="0"/>
          <a:chExt cx="0" cy="0"/>
        </a:xfrm>
      </p:grpSpPr>
      <p:sp>
        <p:nvSpPr>
          <p:cNvPr id="166" name="Google Shape;166;p9"/>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spcBef>
                <a:spcPts val="0"/>
              </a:spcBef>
              <a:spcAft>
                <a:spcPts val="0"/>
              </a:spcAft>
              <a:buClr>
                <a:srgbClr val="FEFEFE"/>
              </a:buClr>
              <a:buSzPts val="4000"/>
              <a:buFont typeface="Century Gothic"/>
              <a:buNone/>
            </a:pPr>
            <a:r>
              <a:rPr lang="en-US"/>
              <a:t>What resources do we use?...</a:t>
            </a:r>
            <a:endParaRPr/>
          </a:p>
        </p:txBody>
      </p:sp>
      <p:pic>
        <p:nvPicPr>
          <p:cNvPr id="167" name="Google Shape;167;p9"/>
          <p:cNvPicPr preferRelativeResize="0"/>
          <p:nvPr>
            <p:ph idx="1" type="body"/>
          </p:nvPr>
        </p:nvPicPr>
        <p:blipFill rotWithShape="1">
          <a:blip r:embed="rId3">
            <a:alphaModFix/>
          </a:blip>
          <a:srcRect b="0" l="0" r="0" t="0"/>
          <a:stretch/>
        </p:blipFill>
        <p:spPr>
          <a:xfrm>
            <a:off x="1489598" y="2193986"/>
            <a:ext cx="3151849" cy="4232484"/>
          </a:xfrm>
          <a:prstGeom prst="rect">
            <a:avLst/>
          </a:prstGeom>
          <a:noFill/>
          <a:ln>
            <a:noFill/>
          </a:ln>
          <a:effectLst>
            <a:outerShdw blurRad="50800">
              <a:srgbClr val="000000">
                <a:alpha val="40000"/>
              </a:srgbClr>
            </a:outerShdw>
          </a:effectLst>
        </p:spPr>
      </p:pic>
      <p:pic>
        <p:nvPicPr>
          <p:cNvPr id="168" name="Google Shape;168;p9"/>
          <p:cNvPicPr preferRelativeResize="0"/>
          <p:nvPr/>
        </p:nvPicPr>
        <p:blipFill rotWithShape="1">
          <a:blip r:embed="rId4">
            <a:alphaModFix/>
          </a:blip>
          <a:srcRect b="0" l="0" r="0" t="0"/>
          <a:stretch/>
        </p:blipFill>
        <p:spPr>
          <a:xfrm>
            <a:off x="6053560" y="2625693"/>
            <a:ext cx="4555464" cy="3358158"/>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Quotable">
  <a:themeElements>
    <a:clrScheme name="Quotable">
      <a:dk1>
        <a:srgbClr val="000000"/>
      </a:dk1>
      <a:lt1>
        <a:srgbClr val="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2020-03-14T14:46:05Z</dcterms:created>
  <dc:creator>Emily Kincer</dc:creator>
</cp:coreProperties>
</file>