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70" r:id="rId6"/>
    <p:sldId id="259" r:id="rId7"/>
    <p:sldId id="267" r:id="rId8"/>
    <p:sldId id="268" r:id="rId9"/>
    <p:sldId id="260" r:id="rId10"/>
    <p:sldId id="262" r:id="rId11"/>
    <p:sldId id="263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81" d="100"/>
          <a:sy n="81" d="100"/>
        </p:scale>
        <p:origin x="-24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27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D7BC-2685-467D-AC82-3B680DC0476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3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358B4-8A43-40E2-8038-7F1CF0D37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Mending Hearts without breaking ribs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3E34B-8529-46B2-9A72-6E0287518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Melissa Waddell</a:t>
            </a:r>
          </a:p>
          <a:p>
            <a:r>
              <a:rPr lang="en-US" dirty="0"/>
              <a:t>Knott Co ATC</a:t>
            </a:r>
          </a:p>
        </p:txBody>
      </p:sp>
    </p:spTree>
    <p:extLst>
      <p:ext uri="{BB962C8B-B14F-4D97-AF65-F5344CB8AC3E}">
        <p14:creationId xmlns:p14="http://schemas.microsoft.com/office/powerpoint/2010/main" val="99405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6EAFF-05C8-4B33-B641-EEBF77A6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outcomes will prove that your innovation has succeeded?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D50E7-0F15-4AAF-A293-6210F517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100% student licensure through AHA for BLS healthcare provider.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8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F8FCC-10C9-488A-9072-8ACC3A0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you measure those outcomes?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D0C485-37C5-48D0-A825-FF227C7E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Number of students licensed out of total students in course.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QCPR Bluetooth App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9" y="2539142"/>
            <a:ext cx="2262544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29" y="2157046"/>
            <a:ext cx="2477366" cy="44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04" y="2157046"/>
            <a:ext cx="2477367" cy="44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8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8B8F6-81AD-4455-AFB1-9F112FFD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can you be sure that any positive outcomes on these measures are actually due to your innovation and not something else?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C8757-AF41-43E5-8E6A-CB820191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The use of the compression monitoring system will enhance my students ability to provide life-saving techniques through repetition of immediate and visible feedback from the devices. Their compression depth and rate will be more accurate and effective because of this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C876F-74BC-4476-933A-AD46D365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problem of practice?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E606A-79F9-4041-9924-8C61A0B1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Students are unaware of their compression depth and rate during Basic Life Support skills practice.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1122A-086D-44CA-8170-D1840895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research question will guide your study of this innovation?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290CDD-3918-4BD4-8EF3-55F1EE6C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Are my students able to apply their BLS skills, with the help of the monitoring system within the manikins, to perform life-saving procedures in the real world?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0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3B9BC-15EA-4E30-AB91-9EF9F153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know this is a problem?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6426BD-020A-419C-B452-44A79F3B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Students are being assessed on this skill and are showing varying degrees of depth during the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2B006-EDCE-4DA0-ADEB-CDDBA6CF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FA7C35F-26AB-4C07-A950-67CD2D44E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45367"/>
              </p:ext>
            </p:extLst>
          </p:nvPr>
        </p:nvGraphicFramePr>
        <p:xfrm>
          <a:off x="1858780" y="1678897"/>
          <a:ext cx="7437620" cy="49505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458025">
                  <a:extLst>
                    <a:ext uri="{9D8B030D-6E8A-4147-A177-3AD203B41FA5}">
                      <a16:colId xmlns:a16="http://schemas.microsoft.com/office/drawing/2014/main" xmlns="" val="26903469"/>
                    </a:ext>
                  </a:extLst>
                </a:gridCol>
                <a:gridCol w="1979595">
                  <a:extLst>
                    <a:ext uri="{9D8B030D-6E8A-4147-A177-3AD203B41FA5}">
                      <a16:colId xmlns:a16="http://schemas.microsoft.com/office/drawing/2014/main" xmlns="" val="491542198"/>
                    </a:ext>
                  </a:extLst>
                </a:gridCol>
              </a:tblGrid>
              <a:tr h="1094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 of Item/Activity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Projected Amount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422585968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Laerdal Resusci Baby QCPR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$979.00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3759807052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Laerdal Resusci Anne QCPR (4 pack)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$920.00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2960457734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AED Trainer (4 pack)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$770.00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823018528"/>
                  </a:ext>
                </a:extLst>
              </a:tr>
              <a:tr h="294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CPR Training valves, replacement airways, and AED pads for adult and child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$331.00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97620212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54956041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264403433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31475546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614061754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338712411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329425600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223542000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79204559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4131000995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273795794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xmlns="" val="17881529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6FE36EA-9C1B-405C-A06E-DE90BBF4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682" y="5179103"/>
            <a:ext cx="549492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Projected Budget Detail: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Amount Requested: ___ _$3000.00______________________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3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EBE6C-8703-45EA-B86E-B6652BFE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strategy will you implement this year to address the problem?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C6F1DF-2C6A-4833-829C-669B50AA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 purchased BLS manikins with a light up/Bluetooth capable monitoring system that gaged their compression depth and rate which has helped my students to see if their efforts are successful.</a:t>
            </a:r>
          </a:p>
        </p:txBody>
      </p:sp>
    </p:spTree>
    <p:extLst>
      <p:ext uri="{BB962C8B-B14F-4D97-AF65-F5344CB8AC3E}">
        <p14:creationId xmlns:p14="http://schemas.microsoft.com/office/powerpoint/2010/main" val="2709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QCPR Manikin-First Practice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3" y="2193925"/>
            <a:ext cx="3018234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1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Teaching students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9763" y="2260567"/>
            <a:ext cx="4767077" cy="357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2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3AA5-4078-4B28-B188-3CBAA0F6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resources and personnel do you need to implement your strategy?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B565D-C23B-4387-95D3-B618CF60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I required the use of the new manikins, with the compression monitoring system as well as the American Heart Association, to license the students within the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354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</TotalTime>
  <Words>355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Vapor Trail</vt:lpstr>
      <vt:lpstr>Mending Hearts without breaking ribs</vt:lpstr>
      <vt:lpstr>What is your problem of practice? </vt:lpstr>
      <vt:lpstr>What research question will guide your study of this innovation? </vt:lpstr>
      <vt:lpstr>How do you know this is a problem?  </vt:lpstr>
      <vt:lpstr>Budget</vt:lpstr>
      <vt:lpstr>What strategy will you implement this year to address the problem? </vt:lpstr>
      <vt:lpstr>QCPR Manikin-First Practice</vt:lpstr>
      <vt:lpstr>Students Teaching students</vt:lpstr>
      <vt:lpstr>What resources and personnel do you need to implement your strategy? </vt:lpstr>
      <vt:lpstr>What outcomes will prove that your innovation has succeeded? </vt:lpstr>
      <vt:lpstr>How will you measure those outcomes? </vt:lpstr>
      <vt:lpstr>QCPR Bluetooth App</vt:lpstr>
      <vt:lpstr>How can you be sure that any positive outcomes on these measures are actually due to your innovation and not something else?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Mending Hearts without breaking ribs</dc:title>
  <dc:creator>Waddell, Melissa - Teacher Knott Co ATC</dc:creator>
  <cp:lastModifiedBy>Waddell</cp:lastModifiedBy>
  <cp:revision>10</cp:revision>
  <dcterms:created xsi:type="dcterms:W3CDTF">2020-04-06T15:52:17Z</dcterms:created>
  <dcterms:modified xsi:type="dcterms:W3CDTF">2020-04-08T16:32:23Z</dcterms:modified>
</cp:coreProperties>
</file>