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66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45"/>
  </p:normalViewPr>
  <p:slideViewPr>
    <p:cSldViewPr snapToGrid="0" snapToObjects="1">
      <p:cViewPr>
        <p:scale>
          <a:sx n="97" d="100"/>
          <a:sy n="97" d="100"/>
        </p:scale>
        <p:origin x="-4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86AB58A-B9C8-7D44-8A8E-FAB6DB0FB4C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BEDC371-2C40-4944-BE7A-C7D76DB4744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8736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AB58A-B9C8-7D44-8A8E-FAB6DB0FB4C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C371-2C40-4944-BE7A-C7D76DB47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3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AB58A-B9C8-7D44-8A8E-FAB6DB0FB4C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C371-2C40-4944-BE7A-C7D76DB47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5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AB58A-B9C8-7D44-8A8E-FAB6DB0FB4C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C371-2C40-4944-BE7A-C7D76DB47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9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86AB58A-B9C8-7D44-8A8E-FAB6DB0FB4C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BEDC371-2C40-4944-BE7A-C7D76DB4744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64642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AB58A-B9C8-7D44-8A8E-FAB6DB0FB4C2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C371-2C40-4944-BE7A-C7D76DB47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60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AB58A-B9C8-7D44-8A8E-FAB6DB0FB4C2}" type="datetimeFigureOut">
              <a:rPr lang="en-US" smtClean="0"/>
              <a:t>4/9/20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C371-2C40-4944-BE7A-C7D76DB47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18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AB58A-B9C8-7D44-8A8E-FAB6DB0FB4C2}" type="datetimeFigureOut">
              <a:rPr lang="en-US" smtClean="0"/>
              <a:t>4/9/20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C371-2C40-4944-BE7A-C7D76DB47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3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AB58A-B9C8-7D44-8A8E-FAB6DB0FB4C2}" type="datetimeFigureOut">
              <a:rPr lang="en-US" smtClean="0"/>
              <a:t>4/9/20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C371-2C40-4944-BE7A-C7D76DB47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0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786AB58A-B9C8-7D44-8A8E-FAB6DB0FB4C2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1BEDC371-2C40-4944-BE7A-C7D76DB4744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9858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786AB58A-B9C8-7D44-8A8E-FAB6DB0FB4C2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1BEDC371-2C40-4944-BE7A-C7D76DB47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87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86AB58A-B9C8-7D44-8A8E-FAB6DB0FB4C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BEDC371-2C40-4944-BE7A-C7D76DB4744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675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52B2-40A6-174B-B4E1-4E44351AAC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Kentucky </a:t>
            </a:r>
            <a:r>
              <a:rPr lang="en-US" dirty="0" err="1"/>
              <a:t>Kemistry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DC168-3DBF-7442-B580-D67B968BC6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Handshoe-Hazard High School</a:t>
            </a:r>
          </a:p>
        </p:txBody>
      </p:sp>
    </p:spTree>
    <p:extLst>
      <p:ext uri="{BB962C8B-B14F-4D97-AF65-F5344CB8AC3E}">
        <p14:creationId xmlns:p14="http://schemas.microsoft.com/office/powerpoint/2010/main" val="261289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D6AE-459B-DF45-8496-AB908F2A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Kentucky </a:t>
            </a:r>
            <a:r>
              <a:rPr lang="en-US" dirty="0" err="1"/>
              <a:t>Kemistry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3580A-C42B-834F-94C4-EBBDEB47E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conceived Kentucky </a:t>
            </a:r>
            <a:r>
              <a:rPr lang="en-US" dirty="0" err="1"/>
              <a:t>Kemistry</a:t>
            </a:r>
            <a:r>
              <a:rPr lang="en-US" dirty="0"/>
              <a:t> as a result of my students and I discussing common historical practices and the chemistry behind them.  </a:t>
            </a:r>
          </a:p>
          <a:p>
            <a:r>
              <a:rPr lang="en-US" dirty="0"/>
              <a:t>One of the more common and familiar practices was that of soap making.</a:t>
            </a:r>
          </a:p>
          <a:p>
            <a:r>
              <a:rPr lang="en-US" dirty="0"/>
              <a:t>We thought this would be an excellent method of integrating scientific principles into everyday situations common to our area’s past.</a:t>
            </a:r>
          </a:p>
          <a:p>
            <a:r>
              <a:rPr lang="en-US" dirty="0"/>
              <a:t>We also wanted to ensure that the students were exposed to all levels of Bloom’s Taxonomy.</a:t>
            </a:r>
          </a:p>
        </p:txBody>
      </p:sp>
    </p:spTree>
    <p:extLst>
      <p:ext uri="{BB962C8B-B14F-4D97-AF65-F5344CB8AC3E}">
        <p14:creationId xmlns:p14="http://schemas.microsoft.com/office/powerpoint/2010/main" val="290771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D6AE-459B-DF45-8496-AB908F2A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Kentucky </a:t>
            </a:r>
            <a:r>
              <a:rPr lang="en-US" dirty="0" err="1"/>
              <a:t>Kemistry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3580A-C42B-834F-94C4-EBBDEB47E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8281" y="1785751"/>
            <a:ext cx="7892322" cy="4005075"/>
          </a:xfrm>
        </p:spPr>
        <p:txBody>
          <a:bodyPr>
            <a:normAutofit fontScale="92500"/>
          </a:bodyPr>
          <a:lstStyle/>
          <a:p>
            <a:r>
              <a:rPr lang="en-US" dirty="0"/>
              <a:t>The students would first learn the process of soapmaking and the chemistry behind it, then apply that knowledge by teaching community members the process. </a:t>
            </a:r>
          </a:p>
          <a:p>
            <a:r>
              <a:rPr lang="en-US" dirty="0"/>
              <a:t>The community members would produce their soap for their use.</a:t>
            </a:r>
          </a:p>
          <a:p>
            <a:r>
              <a:rPr lang="en-US" dirty="0"/>
              <a:t>The students were selected, and the process was demonstrated for them.  </a:t>
            </a:r>
          </a:p>
          <a:p>
            <a:r>
              <a:rPr lang="en-US" dirty="0"/>
              <a:t>The next step was for the students to perform the process for themselves.</a:t>
            </a:r>
          </a:p>
          <a:p>
            <a:r>
              <a:rPr lang="en-US" dirty="0"/>
              <a:t>A Facebook page was to be created advertising the workshop for the community.</a:t>
            </a:r>
          </a:p>
          <a:p>
            <a:r>
              <a:rPr lang="en-US" dirty="0"/>
              <a:t>Unfortunately, we were unable to complete the whole project due to the restrictions put in place because of the Coronavirus.</a:t>
            </a:r>
          </a:p>
        </p:txBody>
      </p:sp>
      <p:pic>
        <p:nvPicPr>
          <p:cNvPr id="7" name="Picture 6" descr="A picture containing indoor, person, laptop, table&#10;&#10;Description automatically generated">
            <a:extLst>
              <a:ext uri="{FF2B5EF4-FFF2-40B4-BE49-F238E27FC236}">
                <a16:creationId xmlns:a16="http://schemas.microsoft.com/office/drawing/2014/main" id="{E0D37F19-F1BE-0647-B64D-33C674DE1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7" b="99405" l="9945" r="94345">
                        <a14:foregroundMark x1="66915" y1="91038" x2="74206" y2="99405"/>
                        <a14:foregroundMark x1="55084" y1="80622" x2="84177" y2="85185"/>
                        <a14:foregroundMark x1="84177" y1="85185" x2="90823" y2="89352"/>
                        <a14:foregroundMark x1="90823" y1="89352" x2="90823" y2="89352"/>
                        <a14:foregroundMark x1="44023" y1="98413" x2="44023" y2="98413"/>
                        <a14:foregroundMark x1="94345" y1="94709" x2="94345" y2="94709"/>
                        <a14:backgroundMark x1="43031" y1="86012" x2="43031" y2="86012"/>
                        <a14:backgroundMark x1="40501" y1="82308" x2="40501" y2="82308"/>
                        <a14:backgroundMark x1="37227" y1="36706" x2="37227" y2="36706"/>
                        <a14:backgroundMark x1="36235" y1="58499" x2="36235" y2="58499"/>
                        <a14:backgroundMark x1="23140" y1="76951" x2="23140" y2="76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-664960" y="1047344"/>
            <a:ext cx="5319675" cy="3989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E1D18D-B72E-1A4B-BB9A-26EB182079C5}"/>
              </a:ext>
            </a:extLst>
          </p:cNvPr>
          <p:cNvSpPr txBox="1"/>
          <p:nvPr/>
        </p:nvSpPr>
        <p:spPr>
          <a:xfrm>
            <a:off x="1545822" y="4983484"/>
            <a:ext cx="1733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First Bar</a:t>
            </a:r>
          </a:p>
          <a:p>
            <a:r>
              <a:rPr lang="en-US" dirty="0"/>
              <a:t>Of Soap</a:t>
            </a:r>
          </a:p>
        </p:txBody>
      </p:sp>
    </p:spTree>
    <p:extLst>
      <p:ext uri="{BB962C8B-B14F-4D97-AF65-F5344CB8AC3E}">
        <p14:creationId xmlns:p14="http://schemas.microsoft.com/office/powerpoint/2010/main" val="4280679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D6AE-459B-DF45-8496-AB908F2A0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Kentucky </a:t>
            </a:r>
            <a:r>
              <a:rPr lang="en-US" dirty="0" err="1"/>
              <a:t>Kemistry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3580A-C42B-834F-94C4-EBBDEB47E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</a:t>
            </a:r>
          </a:p>
          <a:p>
            <a:pPr lvl="1"/>
            <a:r>
              <a:rPr lang="en-US" dirty="0"/>
              <a:t>Our project progressed to the point of the students creating their own soap and the creation of a Facebook page.</a:t>
            </a:r>
          </a:p>
          <a:p>
            <a:pPr lvl="1"/>
            <a:r>
              <a:rPr lang="en-US" dirty="0"/>
              <a:t>The project itself will be continued upon our return to school or restarted next year with a new group of students.</a:t>
            </a:r>
          </a:p>
          <a:p>
            <a:pPr lvl="1"/>
            <a:r>
              <a:rPr lang="en-US" dirty="0"/>
              <a:t>Eventually, we would like to incorporate this and other activities common to our region into a club-type organization within our school.</a:t>
            </a:r>
          </a:p>
        </p:txBody>
      </p:sp>
      <p:pic>
        <p:nvPicPr>
          <p:cNvPr id="7" name="Picture 6" descr="A picture containing table, bottle, sitting, cup&#10;&#10;Description automatically generated">
            <a:extLst>
              <a:ext uri="{FF2B5EF4-FFF2-40B4-BE49-F238E27FC236}">
                <a16:creationId xmlns:a16="http://schemas.microsoft.com/office/drawing/2014/main" id="{F3850EF4-75AC-8146-9E7A-E968AB3E14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78" b="96726" l="6672" r="94196">
                        <a14:foregroundMark x1="15501" y1="60086" x2="10020" y2="62368"/>
                        <a14:foregroundMark x1="10020" y1="62368" x2="11483" y2="70536"/>
                        <a14:foregroundMark x1="11483" y1="70536" x2="19990" y2="89054"/>
                        <a14:foregroundMark x1="19990" y1="89054" x2="22321" y2="88128"/>
                        <a14:foregroundMark x1="6672" y1="64914" x2="9127" y2="69378"/>
                        <a14:foregroundMark x1="84648" y1="80589" x2="81448" y2="87235"/>
                        <a14:foregroundMark x1="81448" y1="87235" x2="72173" y2="94577"/>
                        <a14:foregroundMark x1="72173" y1="94577" x2="67237" y2="92163"/>
                        <a14:foregroundMark x1="67237" y1="92163" x2="66964" y2="90046"/>
                        <a14:foregroundMark x1="89286" y1="85417" x2="87103" y2="85615"/>
                        <a14:foregroundMark x1="71751" y1="94114" x2="61012" y2="98347"/>
                        <a14:foregroundMark x1="61012" y1="98347" x2="20040" y2="96825"/>
                        <a14:foregroundMark x1="20040" y1="96825" x2="19717" y2="96230"/>
                        <a14:foregroundMark x1="18403" y1="6944" x2="23909" y2="35946"/>
                        <a14:foregroundMark x1="23909" y1="35946" x2="30283" y2="46362"/>
                        <a14:foregroundMark x1="31300" y1="31878" x2="34350" y2="31680"/>
                        <a14:foregroundMark x1="20734" y1="7738" x2="32267" y2="7143"/>
                        <a14:foregroundMark x1="32267" y1="7143" x2="50843" y2="7738"/>
                        <a14:foregroundMark x1="50843" y1="7738" x2="54340" y2="7540"/>
                        <a14:foregroundMark x1="25794" y1="11409" x2="48562" y2="20370"/>
                        <a14:foregroundMark x1="48562" y1="20370" x2="51587" y2="20668"/>
                        <a14:foregroundMark x1="31027" y1="19312" x2="35789" y2="24901"/>
                        <a14:foregroundMark x1="35789" y1="24901" x2="41815" y2="24835"/>
                        <a14:foregroundMark x1="41815" y1="24835" x2="46602" y2="21825"/>
                        <a14:foregroundMark x1="46602" y1="21825" x2="46677" y2="21825"/>
                        <a14:foregroundMark x1="53199" y1="8697" x2="49702" y2="17593"/>
                        <a14:foregroundMark x1="53199" y1="20106" x2="52753" y2="34590"/>
                        <a14:foregroundMark x1="52753" y1="34590" x2="49430" y2="40179"/>
                        <a14:foregroundMark x1="61731" y1="7937" x2="68428" y2="8234"/>
                        <a14:foregroundMark x1="68428" y1="8234" x2="75670" y2="8036"/>
                        <a14:foregroundMark x1="75670" y1="8036" x2="88963" y2="8466"/>
                        <a14:foregroundMark x1="88963" y1="8466" x2="93924" y2="12599"/>
                        <a14:foregroundMark x1="93924" y1="12599" x2="91592" y2="29332"/>
                        <a14:foregroundMark x1="91592" y1="29332" x2="86210" y2="42328"/>
                        <a14:foregroundMark x1="86210" y1="42328" x2="69940" y2="45073"/>
                        <a14:foregroundMark x1="69940" y1="45073" x2="65154" y2="42229"/>
                        <a14:foregroundMark x1="65154" y1="42229" x2="61483" y2="36739"/>
                        <a14:foregroundMark x1="61483" y1="36739" x2="60714" y2="21925"/>
                        <a14:foregroundMark x1="60714" y1="21925" x2="62178" y2="7937"/>
                        <a14:foregroundMark x1="60714" y1="9656" x2="61161" y2="20106"/>
                        <a14:foregroundMark x1="60714" y1="27646" x2="60714" y2="33829"/>
                        <a14:foregroundMark x1="61458" y1="30159" x2="60714" y2="27249"/>
                        <a14:foregroundMark x1="53323" y1="20106" x2="53199" y2="25298"/>
                        <a14:foregroundMark x1="52753" y1="25694" x2="52753" y2="27050"/>
                        <a14:foregroundMark x1="93626" y1="10615" x2="94196" y2="22983"/>
                        <a14:foregroundMark x1="32316" y1="48115" x2="32316" y2="48115"/>
                        <a14:foregroundMark x1="54340" y1="10450" x2="54340" y2="10450"/>
                        <a14:foregroundMark x1="54191" y1="9458" x2="54191" y2="9458"/>
                        <a14:foregroundMark x1="53919" y1="7738" x2="54340" y2="10251"/>
                        <a14:foregroundMark x1="54638" y1="8102" x2="54638" y2="11971"/>
                        <a14:backgroundMark x1="77679" y1="54101" x2="89980" y2="60847"/>
                        <a14:backgroundMark x1="89980" y1="60847" x2="90005" y2="60681"/>
                        <a14:backgroundMark x1="57391" y1="7540" x2="56944" y2="14881"/>
                      </a14:backgroundRemoval>
                    </a14:imgEffect>
                  </a14:imgLayer>
                </a14:imgProps>
              </a:ext>
            </a:extLst>
          </a:blip>
          <a:srcRect l="4348" t="10627" r="8261"/>
          <a:stretch/>
        </p:blipFill>
        <p:spPr>
          <a:xfrm>
            <a:off x="8848713" y="0"/>
            <a:ext cx="3343287" cy="25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5236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{5242D509-2769-1340-8CD1-A9F11BD364C9}tf10001071</Template>
  <TotalTime>611</TotalTime>
  <Words>258</Words>
  <Application>Microsoft Macintosh PowerPoint</Application>
  <PresentationFormat>Widescreen</PresentationFormat>
  <Paragraphs>21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Gill Sans MT</vt:lpstr>
      <vt:lpstr>Impact</vt:lpstr>
      <vt:lpstr>Badge</vt:lpstr>
      <vt:lpstr>Kentucky Kemistry</vt:lpstr>
      <vt:lpstr>Kentucky Kemistry</vt:lpstr>
      <vt:lpstr>Kentucky Kemistry</vt:lpstr>
      <vt:lpstr>Kentucky Kemistry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Recycle Hazard</dc:title>
  <dc:creator>John Handshoe</dc:creator>
  <cp:lastModifiedBy>John Handshoe</cp:lastModifiedBy>
  <cp:revision>12</cp:revision>
  <dcterms:created xsi:type="dcterms:W3CDTF">2020-04-09T16:31:45Z</dcterms:created>
  <dcterms:modified xsi:type="dcterms:W3CDTF">2020-04-10T02:43:10Z</dcterms:modified>
</cp:coreProperties>
</file>