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Comfortaa" panose="020B0604020202020204" charset="0"/>
      <p:regular r:id="rId12"/>
      <p:bold r:id="rId13"/>
    </p:embeddedFont>
    <p:embeddedFont>
      <p:font typeface="Amatic SC" panose="020B0604020202020204" charset="-79"/>
      <p:regular r:id="rId14"/>
      <p:bold r:id="rId15"/>
    </p:embeddedFont>
    <p:embeddedFont>
      <p:font typeface="Source Code Pro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2d0e88b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2d0e88bf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f5f04731d61b7d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f5f04731d61b7d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ba0b8391b20f24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ba0b8391b20f24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ba0b8391b20f24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ba0b8391b20f24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ba0b8391b20f24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ba0b8391b20f24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ba0b8391b20f24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ba0b8391b20f24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6a1a914eed825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6a1a914eed825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ba0b8391b20f244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ba0b8391b20f244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252627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Student Created Social Stories 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and 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Video Self-Monitoring using the iPad Pro</a:t>
            </a:r>
            <a:endParaRPr sz="350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98025" y="3637950"/>
            <a:ext cx="85206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Elizabeth Harmon, M.Ed., CCC-SLP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elizabeth.harmon@pike.kyschools.us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Valley Elementary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Pike County Schools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zoom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011" y="886339"/>
            <a:ext cx="5721178" cy="321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of practice: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689" y="109384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Increasing prevalence of ASD.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Children with autism often have difficulty understanding and participating in social interactions.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prevalence of ASD at Bevins Elementary School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resources to target social behavioral IEP goals.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28830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Question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Does the strategy, Video Self-Monitoring, help to improve community and school social behaviors for students with Autism Spectrum Disorders or other social behavior difficulties?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92317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If 80% of students receiving speech and language therapy with social behavior goals show growth towards their individual goals through the use of Video Self-Monitoring, the study will be judged as a success.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 Purchased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205951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iPad Pro- 11 inch- 256 GB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Apple Pencil- 2nd Generation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Data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183228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students showed growth toward social skill goals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Areas of growth: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turn taking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winning and losing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conversational skills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listening skills 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11700" y="1242309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Overall, the project was a success!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11700" y="301939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Time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" dirty="0" smtClean="0"/>
              <a:t>It required more time than expected to create and edit the videos/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Amount of </a:t>
            </a:r>
            <a:r>
              <a:rPr lang="en" dirty="0" smtClean="0"/>
              <a:t>videos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" dirty="0" smtClean="0"/>
              <a:t>Due to time and planning constraints, not as many videos were created as expected.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Family involvement </a:t>
            </a:r>
            <a:endParaRPr lang="en" dirty="0"/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en" dirty="0" smtClean="0"/>
              <a:t>Videos could not be shared with families due to confidentiality. </a:t>
            </a:r>
            <a:endParaRPr lang="en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</Words>
  <Application>Microsoft Office PowerPoint</Application>
  <PresentationFormat>On-screen Show (16:9)</PresentationFormat>
  <Paragraphs>35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Comfortaa</vt:lpstr>
      <vt:lpstr>Arial</vt:lpstr>
      <vt:lpstr>Amatic SC</vt:lpstr>
      <vt:lpstr>Source Code Pro</vt:lpstr>
      <vt:lpstr>Beach Day</vt:lpstr>
      <vt:lpstr>Student Created Social Stories  and  Video Self-Monitoring using the iPad Pro</vt:lpstr>
      <vt:lpstr>PowerPoint Presentation</vt:lpstr>
      <vt:lpstr>Problem of practice:</vt:lpstr>
      <vt:lpstr>Research Question</vt:lpstr>
      <vt:lpstr>Project Goals</vt:lpstr>
      <vt:lpstr>Resources Purchased</vt:lpstr>
      <vt:lpstr>Project Data</vt:lpstr>
      <vt:lpstr>Analysis</vt:lpstr>
      <vt:lpstr>Improvements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Created Social Stories  and  Video Self-Monitoring using the iPad Pro</dc:title>
  <dc:creator>Harmon, Daniel</dc:creator>
  <cp:lastModifiedBy>Harmon, Daniel</cp:lastModifiedBy>
  <cp:revision>1</cp:revision>
  <dcterms:modified xsi:type="dcterms:W3CDTF">2020-04-06T15:43:14Z</dcterms:modified>
</cp:coreProperties>
</file>