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embeddedFontLst>
    <p:embeddedFont>
      <p:font typeface="Architects Daughter"/>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g74bi7zTEHmMP3FzCZfu85w6Bp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ArchitectsDaughter-regular.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1"/>
        </a:solidFill>
      </p:bgPr>
    </p:bg>
    <p:spTree>
      <p:nvGrpSpPr>
        <p:cNvPr id="11" name="Shape 11"/>
        <p:cNvGrpSpPr/>
        <p:nvPr/>
      </p:nvGrpSpPr>
      <p:grpSpPr>
        <a:xfrm>
          <a:off x="0" y="0"/>
          <a:ext cx="0" cy="0"/>
          <a:chOff x="0" y="0"/>
          <a:chExt cx="0" cy="0"/>
        </a:xfrm>
      </p:grpSpPr>
      <p:sp>
        <p:nvSpPr>
          <p:cNvPr id="12" name="Google Shape;12;p18"/>
          <p:cNvSpPr/>
          <p:nvPr/>
        </p:nvSpPr>
        <p:spPr>
          <a:xfrm>
            <a:off x="0" y="0"/>
            <a:ext cx="1219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8"/>
          <p:cNvSpPr txBox="1"/>
          <p:nvPr>
            <p:ph type="ctrTitle"/>
          </p:nvPr>
        </p:nvSpPr>
        <p:spPr>
          <a:xfrm>
            <a:off x="603504" y="770467"/>
            <a:ext cx="10782300" cy="3352800"/>
          </a:xfrm>
          <a:prstGeom prst="rect">
            <a:avLst/>
          </a:prstGeom>
          <a:noFill/>
          <a:ln>
            <a:noFill/>
          </a:ln>
        </p:spPr>
        <p:txBody>
          <a:bodyPr anchorCtr="0" anchor="b" bIns="45700" lIns="91425" spcFirstLastPara="1" rIns="91425" wrap="square" tIns="45700">
            <a:noAutofit/>
          </a:bodyPr>
          <a:lstStyle>
            <a:lvl1pPr lvl="0" algn="l">
              <a:lnSpc>
                <a:spcPct val="80000"/>
              </a:lnSpc>
              <a:spcBef>
                <a:spcPts val="0"/>
              </a:spcBef>
              <a:spcAft>
                <a:spcPts val="0"/>
              </a:spcAft>
              <a:buClr>
                <a:srgbClr val="FFFFFF"/>
              </a:buClr>
              <a:buSzPts val="8800"/>
              <a:buFont typeface="Calibri"/>
              <a:buNone/>
              <a:defRPr sz="8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18"/>
          <p:cNvSpPr txBox="1"/>
          <p:nvPr>
            <p:ph idx="1" type="subTitle"/>
          </p:nvPr>
        </p:nvSpPr>
        <p:spPr>
          <a:xfrm>
            <a:off x="667512" y="4206876"/>
            <a:ext cx="9228201" cy="1645920"/>
          </a:xfrm>
          <a:prstGeom prst="rect">
            <a:avLst/>
          </a:prstGeom>
          <a:noFill/>
          <a:ln>
            <a:noFill/>
          </a:ln>
        </p:spPr>
        <p:txBody>
          <a:bodyPr anchorCtr="0" anchor="t" bIns="45700" lIns="91425" spcFirstLastPara="1" rIns="91425" wrap="square" tIns="45700">
            <a:normAutofit/>
          </a:bodyPr>
          <a:lstStyle>
            <a:lvl1pPr lvl="0" algn="l">
              <a:lnSpc>
                <a:spcPct val="85000"/>
              </a:lnSpc>
              <a:spcBef>
                <a:spcPts val="1300"/>
              </a:spcBef>
              <a:spcAft>
                <a:spcPts val="0"/>
              </a:spcAft>
              <a:buClr>
                <a:schemeClr val="dk1"/>
              </a:buClr>
              <a:buSzPts val="3200"/>
              <a:buNone/>
              <a:defRPr sz="3200">
                <a:solidFill>
                  <a:schemeClr val="dk1"/>
                </a:solidFill>
                <a:latin typeface="Calibri"/>
                <a:ea typeface="Calibri"/>
                <a:cs typeface="Calibri"/>
                <a:sym typeface="Calibri"/>
              </a:defRPr>
            </a:lvl1pPr>
            <a:lvl2pPr lvl="1" algn="ctr">
              <a:lnSpc>
                <a:spcPct val="85000"/>
              </a:lnSpc>
              <a:spcBef>
                <a:spcPts val="600"/>
              </a:spcBef>
              <a:spcAft>
                <a:spcPts val="0"/>
              </a:spcAft>
              <a:buClr>
                <a:srgbClr val="FEFEFE"/>
              </a:buClr>
              <a:buSzPts val="2800"/>
              <a:buNone/>
              <a:defRPr sz="2800"/>
            </a:lvl2pPr>
            <a:lvl3pPr lvl="2" algn="ctr">
              <a:lnSpc>
                <a:spcPct val="85000"/>
              </a:lnSpc>
              <a:spcBef>
                <a:spcPts val="600"/>
              </a:spcBef>
              <a:spcAft>
                <a:spcPts val="0"/>
              </a:spcAft>
              <a:buClr>
                <a:srgbClr val="FEFEFE"/>
              </a:buClr>
              <a:buSzPts val="2400"/>
              <a:buNone/>
              <a:defRPr sz="2400"/>
            </a:lvl3pPr>
            <a:lvl4pPr lvl="3" algn="ctr">
              <a:lnSpc>
                <a:spcPct val="85000"/>
              </a:lnSpc>
              <a:spcBef>
                <a:spcPts val="600"/>
              </a:spcBef>
              <a:spcAft>
                <a:spcPts val="0"/>
              </a:spcAft>
              <a:buClr>
                <a:srgbClr val="FEFEFE"/>
              </a:buClr>
              <a:buSzPts val="2000"/>
              <a:buNone/>
              <a:defRPr sz="2000"/>
            </a:lvl4pPr>
            <a:lvl5pPr lvl="4" algn="ctr">
              <a:lnSpc>
                <a:spcPct val="85000"/>
              </a:lnSpc>
              <a:spcBef>
                <a:spcPts val="600"/>
              </a:spcBef>
              <a:spcAft>
                <a:spcPts val="0"/>
              </a:spcAft>
              <a:buClr>
                <a:srgbClr val="FEFEFE"/>
              </a:buClr>
              <a:buSzPts val="2000"/>
              <a:buNone/>
              <a:defRPr sz="2000"/>
            </a:lvl5pPr>
            <a:lvl6pPr lvl="5" algn="ctr">
              <a:lnSpc>
                <a:spcPct val="85000"/>
              </a:lnSpc>
              <a:spcBef>
                <a:spcPts val="600"/>
              </a:spcBef>
              <a:spcAft>
                <a:spcPts val="0"/>
              </a:spcAft>
              <a:buClr>
                <a:srgbClr val="FEFEFE"/>
              </a:buClr>
              <a:buSzPts val="2000"/>
              <a:buNone/>
              <a:defRPr sz="2000"/>
            </a:lvl6pPr>
            <a:lvl7pPr lvl="6" algn="ctr">
              <a:lnSpc>
                <a:spcPct val="85000"/>
              </a:lnSpc>
              <a:spcBef>
                <a:spcPts val="600"/>
              </a:spcBef>
              <a:spcAft>
                <a:spcPts val="0"/>
              </a:spcAft>
              <a:buClr>
                <a:srgbClr val="FEFEFE"/>
              </a:buClr>
              <a:buSzPts val="2000"/>
              <a:buNone/>
              <a:defRPr sz="2000"/>
            </a:lvl7pPr>
            <a:lvl8pPr lvl="7" algn="ctr">
              <a:lnSpc>
                <a:spcPct val="85000"/>
              </a:lnSpc>
              <a:spcBef>
                <a:spcPts val="600"/>
              </a:spcBef>
              <a:spcAft>
                <a:spcPts val="0"/>
              </a:spcAft>
              <a:buClr>
                <a:srgbClr val="FEFEFE"/>
              </a:buClr>
              <a:buSzPts val="2000"/>
              <a:buNone/>
              <a:defRPr sz="2000"/>
            </a:lvl8pPr>
            <a:lvl9pPr lvl="8" algn="ctr">
              <a:lnSpc>
                <a:spcPct val="85000"/>
              </a:lnSpc>
              <a:spcBef>
                <a:spcPts val="600"/>
              </a:spcBef>
              <a:spcAft>
                <a:spcPts val="0"/>
              </a:spcAft>
              <a:buClr>
                <a:srgbClr val="FEFEFE"/>
              </a:buClr>
              <a:buSzPts val="2000"/>
              <a:buNone/>
              <a:defRPr sz="2000"/>
            </a:lvl9pPr>
          </a:lstStyle>
          <a:p/>
        </p:txBody>
      </p:sp>
      <p:sp>
        <p:nvSpPr>
          <p:cNvPr id="15" name="Google Shape;15;p18"/>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8"/>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8"/>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bg>
      <p:bgPr>
        <a:solidFill>
          <a:schemeClr val="accent1"/>
        </a:solidFill>
      </p:bgPr>
    </p:bg>
    <p:spTree>
      <p:nvGrpSpPr>
        <p:cNvPr id="76" name="Shape 76"/>
        <p:cNvGrpSpPr/>
        <p:nvPr/>
      </p:nvGrpSpPr>
      <p:grpSpPr>
        <a:xfrm>
          <a:off x="0" y="0"/>
          <a:ext cx="0" cy="0"/>
          <a:chOff x="0" y="0"/>
          <a:chExt cx="0" cy="0"/>
        </a:xfrm>
      </p:grpSpPr>
      <p:sp>
        <p:nvSpPr>
          <p:cNvPr id="77" name="Google Shape;77;p26"/>
          <p:cNvSpPr txBox="1"/>
          <p:nvPr>
            <p:ph type="title"/>
          </p:nvPr>
        </p:nvSpPr>
        <p:spPr>
          <a:xfrm>
            <a:off x="649224" y="5418667"/>
            <a:ext cx="10780776" cy="613283"/>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200"/>
              <a:buFont typeface="Calibri"/>
              <a:buNone/>
              <a:defRPr b="0" sz="32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6"/>
          <p:cNvSpPr/>
          <p:nvPr>
            <p:ph idx="2" type="pic"/>
          </p:nvPr>
        </p:nvSpPr>
        <p:spPr>
          <a:xfrm>
            <a:off x="0" y="0"/>
            <a:ext cx="12192000" cy="5330952"/>
          </a:xfrm>
          <a:prstGeom prst="rect">
            <a:avLst/>
          </a:prstGeom>
          <a:blipFill rotWithShape="1">
            <a:blip r:embed="rId2">
              <a:alphaModFix/>
            </a:blip>
            <a:stretch>
              <a:fillRect b="0" l="0" r="0" t="0"/>
            </a:stretch>
          </a:blipFill>
          <a:ln>
            <a:noFill/>
          </a:ln>
        </p:spPr>
        <p:txBody>
          <a:bodyPr anchorCtr="0" anchor="t" bIns="45700" lIns="91425" spcFirstLastPara="1" rIns="91425" wrap="square" tIns="45700">
            <a:normAutofit/>
          </a:bodyPr>
          <a:lstStyle>
            <a:lvl1pPr lvl="0" marR="0" rtl="0" algn="ctr">
              <a:lnSpc>
                <a:spcPct val="85000"/>
              </a:lnSpc>
              <a:spcBef>
                <a:spcPts val="800"/>
              </a:spcBef>
              <a:spcAft>
                <a:spcPts val="0"/>
              </a:spcAft>
              <a:buClr>
                <a:srgbClr val="3F3F3F"/>
              </a:buClr>
              <a:buSzPts val="3200"/>
              <a:buFont typeface="Arial"/>
              <a:buNone/>
              <a:defRPr b="0" i="0" sz="3200" u="none" cap="none" strike="noStrike">
                <a:solidFill>
                  <a:srgbClr val="3F3F3F"/>
                </a:solidFill>
                <a:latin typeface="Calibri"/>
                <a:ea typeface="Calibri"/>
                <a:cs typeface="Calibri"/>
                <a:sym typeface="Calibri"/>
              </a:defRPr>
            </a:lvl1pPr>
            <a:lvl2pPr lvl="1" marR="0" rtl="0" algn="l">
              <a:lnSpc>
                <a:spcPct val="85000"/>
              </a:lnSpc>
              <a:spcBef>
                <a:spcPts val="600"/>
              </a:spcBef>
              <a:spcAft>
                <a:spcPts val="0"/>
              </a:spcAft>
              <a:buClr>
                <a:srgbClr val="262626"/>
              </a:buClr>
              <a:buSzPts val="2800"/>
              <a:buFont typeface="Arial"/>
              <a:buNone/>
              <a:defRPr b="0" i="0" sz="2800" u="none" cap="none" strike="noStrike">
                <a:solidFill>
                  <a:srgbClr val="262626"/>
                </a:solidFill>
                <a:latin typeface="Calibri"/>
                <a:ea typeface="Calibri"/>
                <a:cs typeface="Calibri"/>
                <a:sym typeface="Calibri"/>
              </a:defRPr>
            </a:lvl2pPr>
            <a:lvl3pPr lvl="2" marR="0" rtl="0" algn="l">
              <a:lnSpc>
                <a:spcPct val="85000"/>
              </a:lnSpc>
              <a:spcBef>
                <a:spcPts val="600"/>
              </a:spcBef>
              <a:spcAft>
                <a:spcPts val="0"/>
              </a:spcAft>
              <a:buClr>
                <a:srgbClr val="262626"/>
              </a:buClr>
              <a:buSzPts val="2400"/>
              <a:buFont typeface="Arial"/>
              <a:buNone/>
              <a:defRPr b="0" i="1" sz="2400" u="none" cap="none" strike="noStrike">
                <a:solidFill>
                  <a:srgbClr val="262626"/>
                </a:solidFill>
                <a:latin typeface="Calibri"/>
                <a:ea typeface="Calibri"/>
                <a:cs typeface="Calibri"/>
                <a:sym typeface="Calibri"/>
              </a:defRPr>
            </a:lvl3pPr>
            <a:lvl4pPr lvl="3"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4pPr>
            <a:lvl5pPr lvl="4"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5pPr>
            <a:lvl6pPr lvl="5"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6pPr>
            <a:lvl7pPr lvl="6"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7pPr>
            <a:lvl8pPr lvl="7"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8pPr>
            <a:lvl9pPr lvl="8"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9pPr>
          </a:lstStyle>
          <a:p/>
        </p:txBody>
      </p:sp>
      <p:sp>
        <p:nvSpPr>
          <p:cNvPr id="79" name="Google Shape;79;p26"/>
          <p:cNvSpPr txBox="1"/>
          <p:nvPr>
            <p:ph idx="1" type="body"/>
          </p:nvPr>
        </p:nvSpPr>
        <p:spPr>
          <a:xfrm>
            <a:off x="676656" y="5909735"/>
            <a:ext cx="9229344" cy="533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00"/>
              </a:spcBef>
              <a:spcAft>
                <a:spcPts val="0"/>
              </a:spcAft>
              <a:buClr>
                <a:srgbClr val="262626"/>
              </a:buClr>
              <a:buSzPts val="1400"/>
              <a:buNone/>
              <a:defRPr sz="1400">
                <a:solidFill>
                  <a:srgbClr val="262626"/>
                </a:solidFill>
              </a:defRPr>
            </a:lvl1pPr>
            <a:lvl2pPr indent="-228600" lvl="1" marL="914400" algn="l">
              <a:lnSpc>
                <a:spcPct val="85000"/>
              </a:lnSpc>
              <a:spcBef>
                <a:spcPts val="600"/>
              </a:spcBef>
              <a:spcAft>
                <a:spcPts val="0"/>
              </a:spcAft>
              <a:buClr>
                <a:srgbClr val="262626"/>
              </a:buClr>
              <a:buSzPts val="1200"/>
              <a:buNone/>
              <a:defRPr sz="1200"/>
            </a:lvl2pPr>
            <a:lvl3pPr indent="-228600" lvl="2" marL="1371600" algn="l">
              <a:lnSpc>
                <a:spcPct val="85000"/>
              </a:lnSpc>
              <a:spcBef>
                <a:spcPts val="600"/>
              </a:spcBef>
              <a:spcAft>
                <a:spcPts val="0"/>
              </a:spcAft>
              <a:buClr>
                <a:srgbClr val="262626"/>
              </a:buClr>
              <a:buSzPts val="1000"/>
              <a:buNone/>
              <a:defRPr sz="1000"/>
            </a:lvl3pPr>
            <a:lvl4pPr indent="-228600" lvl="3" marL="1828800" algn="l">
              <a:lnSpc>
                <a:spcPct val="85000"/>
              </a:lnSpc>
              <a:spcBef>
                <a:spcPts val="600"/>
              </a:spcBef>
              <a:spcAft>
                <a:spcPts val="0"/>
              </a:spcAft>
              <a:buClr>
                <a:srgbClr val="262626"/>
              </a:buClr>
              <a:buSzPts val="900"/>
              <a:buNone/>
              <a:defRPr sz="900"/>
            </a:lvl4pPr>
            <a:lvl5pPr indent="-228600" lvl="4" marL="2286000" algn="l">
              <a:lnSpc>
                <a:spcPct val="85000"/>
              </a:lnSpc>
              <a:spcBef>
                <a:spcPts val="600"/>
              </a:spcBef>
              <a:spcAft>
                <a:spcPts val="0"/>
              </a:spcAft>
              <a:buClr>
                <a:srgbClr val="262626"/>
              </a:buClr>
              <a:buSzPts val="900"/>
              <a:buNone/>
              <a:defRPr sz="900"/>
            </a:lvl5pPr>
            <a:lvl6pPr indent="-228600" lvl="5" marL="2743200" algn="l">
              <a:lnSpc>
                <a:spcPct val="85000"/>
              </a:lnSpc>
              <a:spcBef>
                <a:spcPts val="600"/>
              </a:spcBef>
              <a:spcAft>
                <a:spcPts val="0"/>
              </a:spcAft>
              <a:buClr>
                <a:srgbClr val="262626"/>
              </a:buClr>
              <a:buSzPts val="900"/>
              <a:buNone/>
              <a:defRPr sz="900"/>
            </a:lvl6pPr>
            <a:lvl7pPr indent="-228600" lvl="6" marL="3200400" algn="l">
              <a:lnSpc>
                <a:spcPct val="85000"/>
              </a:lnSpc>
              <a:spcBef>
                <a:spcPts val="600"/>
              </a:spcBef>
              <a:spcAft>
                <a:spcPts val="0"/>
              </a:spcAft>
              <a:buClr>
                <a:srgbClr val="262626"/>
              </a:buClr>
              <a:buSzPts val="900"/>
              <a:buNone/>
              <a:defRPr sz="900"/>
            </a:lvl7pPr>
            <a:lvl8pPr indent="-228600" lvl="7" marL="3657600" algn="l">
              <a:lnSpc>
                <a:spcPct val="85000"/>
              </a:lnSpc>
              <a:spcBef>
                <a:spcPts val="600"/>
              </a:spcBef>
              <a:spcAft>
                <a:spcPts val="0"/>
              </a:spcAft>
              <a:buClr>
                <a:srgbClr val="262626"/>
              </a:buClr>
              <a:buSzPts val="900"/>
              <a:buNone/>
              <a:defRPr sz="900"/>
            </a:lvl8pPr>
            <a:lvl9pPr indent="-228600" lvl="8" marL="4114800" algn="l">
              <a:lnSpc>
                <a:spcPct val="85000"/>
              </a:lnSpc>
              <a:spcBef>
                <a:spcPts val="600"/>
              </a:spcBef>
              <a:spcAft>
                <a:spcPts val="0"/>
              </a:spcAft>
              <a:buClr>
                <a:srgbClr val="262626"/>
              </a:buClr>
              <a:buSzPts val="900"/>
              <a:buNone/>
              <a:defRPr sz="900"/>
            </a:lvl9pPr>
          </a:lstStyle>
          <a:p/>
        </p:txBody>
      </p:sp>
      <p:sp>
        <p:nvSpPr>
          <p:cNvPr id="80" name="Google Shape;80;p26"/>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6"/>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6"/>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3" name="Shape 83"/>
        <p:cNvGrpSpPr/>
        <p:nvPr/>
      </p:nvGrpSpPr>
      <p:grpSpPr>
        <a:xfrm>
          <a:off x="0" y="0"/>
          <a:ext cx="0" cy="0"/>
          <a:chOff x="0" y="0"/>
          <a:chExt cx="0" cy="0"/>
        </a:xfrm>
      </p:grpSpPr>
      <p:sp>
        <p:nvSpPr>
          <p:cNvPr id="84" name="Google Shape;84;p27"/>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7"/>
          <p:cNvSpPr txBox="1"/>
          <p:nvPr>
            <p:ph idx="1" type="body"/>
          </p:nvPr>
        </p:nvSpPr>
        <p:spPr>
          <a:xfrm rot="5400000">
            <a:off x="4170426" y="-1482090"/>
            <a:ext cx="3766185" cy="10753725"/>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86" name="Google Shape;86;p27"/>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7"/>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7"/>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28"/>
          <p:cNvSpPr txBox="1"/>
          <p:nvPr>
            <p:ph type="title"/>
          </p:nvPr>
        </p:nvSpPr>
        <p:spPr>
          <a:xfrm rot="5400000">
            <a:off x="7658100" y="1781175"/>
            <a:ext cx="4800600" cy="262890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8"/>
          <p:cNvSpPr txBox="1"/>
          <p:nvPr>
            <p:ph idx="1" type="body"/>
          </p:nvPr>
        </p:nvSpPr>
        <p:spPr>
          <a:xfrm rot="5400000">
            <a:off x="1938338" y="-452437"/>
            <a:ext cx="5400675"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92" name="Google Shape;92;p28"/>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8"/>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8"/>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1"/>
        </a:solidFill>
      </p:bgPr>
    </p:bg>
    <p:spTree>
      <p:nvGrpSpPr>
        <p:cNvPr id="24" name="Shape 24"/>
        <p:cNvGrpSpPr/>
        <p:nvPr/>
      </p:nvGrpSpPr>
      <p:grpSpPr>
        <a:xfrm>
          <a:off x="0" y="0"/>
          <a:ext cx="0" cy="0"/>
          <a:chOff x="0" y="0"/>
          <a:chExt cx="0" cy="0"/>
        </a:xfrm>
      </p:grpSpPr>
      <p:sp>
        <p:nvSpPr>
          <p:cNvPr id="25" name="Google Shape;25;p17"/>
          <p:cNvSpPr/>
          <p:nvPr/>
        </p:nvSpPr>
        <p:spPr>
          <a:xfrm>
            <a:off x="0" y="0"/>
            <a:ext cx="1219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7"/>
          <p:cNvSpPr txBox="1"/>
          <p:nvPr>
            <p:ph type="ctrTitle"/>
          </p:nvPr>
        </p:nvSpPr>
        <p:spPr>
          <a:xfrm>
            <a:off x="603504" y="770467"/>
            <a:ext cx="10782300" cy="3352800"/>
          </a:xfrm>
          <a:prstGeom prst="rect">
            <a:avLst/>
          </a:prstGeom>
          <a:noFill/>
          <a:ln>
            <a:noFill/>
          </a:ln>
        </p:spPr>
        <p:txBody>
          <a:bodyPr anchorCtr="0" anchor="b" bIns="45700" lIns="91425" spcFirstLastPara="1" rIns="91425" wrap="square" tIns="45700">
            <a:noAutofit/>
          </a:bodyPr>
          <a:lstStyle>
            <a:lvl1pPr lvl="0" algn="l">
              <a:lnSpc>
                <a:spcPct val="80000"/>
              </a:lnSpc>
              <a:spcBef>
                <a:spcPts val="0"/>
              </a:spcBef>
              <a:spcAft>
                <a:spcPts val="0"/>
              </a:spcAft>
              <a:buClr>
                <a:srgbClr val="FFFFFF"/>
              </a:buClr>
              <a:buSzPts val="8800"/>
              <a:buFont typeface="Calibri"/>
              <a:buNone/>
              <a:defRPr sz="8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7"/>
          <p:cNvSpPr txBox="1"/>
          <p:nvPr>
            <p:ph idx="1" type="subTitle"/>
          </p:nvPr>
        </p:nvSpPr>
        <p:spPr>
          <a:xfrm>
            <a:off x="667512" y="4206876"/>
            <a:ext cx="9228201" cy="1645920"/>
          </a:xfrm>
          <a:prstGeom prst="rect">
            <a:avLst/>
          </a:prstGeom>
          <a:noFill/>
          <a:ln>
            <a:noFill/>
          </a:ln>
        </p:spPr>
        <p:txBody>
          <a:bodyPr anchorCtr="0" anchor="t" bIns="45700" lIns="91425" spcFirstLastPara="1" rIns="91425" wrap="square" tIns="45700">
            <a:normAutofit/>
          </a:bodyPr>
          <a:lstStyle>
            <a:lvl1pPr lvl="0" algn="l">
              <a:lnSpc>
                <a:spcPct val="85000"/>
              </a:lnSpc>
              <a:spcBef>
                <a:spcPts val="1300"/>
              </a:spcBef>
              <a:spcAft>
                <a:spcPts val="0"/>
              </a:spcAft>
              <a:buClr>
                <a:schemeClr val="lt1"/>
              </a:buClr>
              <a:buSzPts val="3200"/>
              <a:buNone/>
              <a:defRPr sz="3200">
                <a:solidFill>
                  <a:schemeClr val="lt1"/>
                </a:solidFill>
                <a:latin typeface="Calibri"/>
                <a:ea typeface="Calibri"/>
                <a:cs typeface="Calibri"/>
                <a:sym typeface="Calibri"/>
              </a:defRPr>
            </a:lvl1pPr>
            <a:lvl2pPr lvl="1" algn="ctr">
              <a:lnSpc>
                <a:spcPct val="85000"/>
              </a:lnSpc>
              <a:spcBef>
                <a:spcPts val="600"/>
              </a:spcBef>
              <a:spcAft>
                <a:spcPts val="0"/>
              </a:spcAft>
              <a:buClr>
                <a:srgbClr val="262626"/>
              </a:buClr>
              <a:buSzPts val="2800"/>
              <a:buNone/>
              <a:defRPr sz="2800"/>
            </a:lvl2pPr>
            <a:lvl3pPr lvl="2" algn="ctr">
              <a:lnSpc>
                <a:spcPct val="85000"/>
              </a:lnSpc>
              <a:spcBef>
                <a:spcPts val="600"/>
              </a:spcBef>
              <a:spcAft>
                <a:spcPts val="0"/>
              </a:spcAft>
              <a:buClr>
                <a:srgbClr val="262626"/>
              </a:buClr>
              <a:buSzPts val="2400"/>
              <a:buNone/>
              <a:defRPr sz="2400"/>
            </a:lvl3pPr>
            <a:lvl4pPr lvl="3" algn="ctr">
              <a:lnSpc>
                <a:spcPct val="85000"/>
              </a:lnSpc>
              <a:spcBef>
                <a:spcPts val="600"/>
              </a:spcBef>
              <a:spcAft>
                <a:spcPts val="0"/>
              </a:spcAft>
              <a:buClr>
                <a:srgbClr val="262626"/>
              </a:buClr>
              <a:buSzPts val="2000"/>
              <a:buNone/>
              <a:defRPr sz="2000"/>
            </a:lvl4pPr>
            <a:lvl5pPr lvl="4" algn="ctr">
              <a:lnSpc>
                <a:spcPct val="85000"/>
              </a:lnSpc>
              <a:spcBef>
                <a:spcPts val="600"/>
              </a:spcBef>
              <a:spcAft>
                <a:spcPts val="0"/>
              </a:spcAft>
              <a:buClr>
                <a:srgbClr val="262626"/>
              </a:buClr>
              <a:buSzPts val="2000"/>
              <a:buNone/>
              <a:defRPr sz="2000"/>
            </a:lvl5pPr>
            <a:lvl6pPr lvl="5" algn="ctr">
              <a:lnSpc>
                <a:spcPct val="85000"/>
              </a:lnSpc>
              <a:spcBef>
                <a:spcPts val="600"/>
              </a:spcBef>
              <a:spcAft>
                <a:spcPts val="0"/>
              </a:spcAft>
              <a:buClr>
                <a:srgbClr val="262626"/>
              </a:buClr>
              <a:buSzPts val="2000"/>
              <a:buNone/>
              <a:defRPr sz="2000"/>
            </a:lvl6pPr>
            <a:lvl7pPr lvl="6" algn="ctr">
              <a:lnSpc>
                <a:spcPct val="85000"/>
              </a:lnSpc>
              <a:spcBef>
                <a:spcPts val="600"/>
              </a:spcBef>
              <a:spcAft>
                <a:spcPts val="0"/>
              </a:spcAft>
              <a:buClr>
                <a:srgbClr val="262626"/>
              </a:buClr>
              <a:buSzPts val="2000"/>
              <a:buNone/>
              <a:defRPr sz="2000"/>
            </a:lvl7pPr>
            <a:lvl8pPr lvl="7" algn="ctr">
              <a:lnSpc>
                <a:spcPct val="85000"/>
              </a:lnSpc>
              <a:spcBef>
                <a:spcPts val="600"/>
              </a:spcBef>
              <a:spcAft>
                <a:spcPts val="0"/>
              </a:spcAft>
              <a:buClr>
                <a:srgbClr val="262626"/>
              </a:buClr>
              <a:buSzPts val="2000"/>
              <a:buNone/>
              <a:defRPr sz="2000"/>
            </a:lvl8pPr>
            <a:lvl9pPr lvl="8" algn="ctr">
              <a:lnSpc>
                <a:spcPct val="85000"/>
              </a:lnSpc>
              <a:spcBef>
                <a:spcPts val="600"/>
              </a:spcBef>
              <a:spcAft>
                <a:spcPts val="0"/>
              </a:spcAft>
              <a:buClr>
                <a:srgbClr val="262626"/>
              </a:buClr>
              <a:buSzPts val="2000"/>
              <a:buNone/>
              <a:defRPr sz="2000"/>
            </a:lvl9pPr>
          </a:lstStyle>
          <a:p/>
        </p:txBody>
      </p:sp>
      <p:sp>
        <p:nvSpPr>
          <p:cNvPr id="28" name="Google Shape;28;p17"/>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7"/>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7"/>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1" name="Shape 31"/>
        <p:cNvGrpSpPr/>
        <p:nvPr/>
      </p:nvGrpSpPr>
      <p:grpSpPr>
        <a:xfrm>
          <a:off x="0" y="0"/>
          <a:ext cx="0" cy="0"/>
          <a:chOff x="0" y="0"/>
          <a:chExt cx="0" cy="0"/>
        </a:xfrm>
      </p:grpSpPr>
      <p:sp>
        <p:nvSpPr>
          <p:cNvPr id="32" name="Google Shape;32;p19"/>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9"/>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34" name="Google Shape;34;p19"/>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9"/>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7" name="Shape 37"/>
        <p:cNvGrpSpPr/>
        <p:nvPr/>
      </p:nvGrpSpPr>
      <p:grpSpPr>
        <a:xfrm>
          <a:off x="0" y="0"/>
          <a:ext cx="0" cy="0"/>
          <a:chOff x="0" y="0"/>
          <a:chExt cx="0" cy="0"/>
        </a:xfrm>
      </p:grpSpPr>
      <p:sp>
        <p:nvSpPr>
          <p:cNvPr id="38" name="Google Shape;38;p20"/>
          <p:cNvSpPr txBox="1"/>
          <p:nvPr>
            <p:ph type="title"/>
          </p:nvPr>
        </p:nvSpPr>
        <p:spPr>
          <a:xfrm>
            <a:off x="603504" y="767419"/>
            <a:ext cx="10780776" cy="3355848"/>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chemeClr val="accent1"/>
              </a:buClr>
              <a:buSzPts val="8800"/>
              <a:buFont typeface="Calibri"/>
              <a:buNone/>
              <a:defRPr b="0" sz="88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0"/>
          <p:cNvSpPr txBox="1"/>
          <p:nvPr>
            <p:ph idx="1" type="body"/>
          </p:nvPr>
        </p:nvSpPr>
        <p:spPr>
          <a:xfrm>
            <a:off x="667512" y="4204209"/>
            <a:ext cx="9226296" cy="1645920"/>
          </a:xfrm>
          <a:prstGeom prst="rect">
            <a:avLst/>
          </a:prstGeom>
          <a:noFill/>
          <a:ln>
            <a:noFill/>
          </a:ln>
        </p:spPr>
        <p:txBody>
          <a:bodyPr anchorCtr="0" anchor="t" bIns="45700" lIns="91425" spcFirstLastPara="1" rIns="91425" wrap="square" tIns="45700">
            <a:normAutofit/>
          </a:bodyPr>
          <a:lstStyle>
            <a:lvl1pPr indent="-228600" lvl="0" marL="457200" algn="l">
              <a:lnSpc>
                <a:spcPct val="85000"/>
              </a:lnSpc>
              <a:spcBef>
                <a:spcPts val="1300"/>
              </a:spcBef>
              <a:spcAft>
                <a:spcPts val="0"/>
              </a:spcAft>
              <a:buClr>
                <a:schemeClr val="dk1"/>
              </a:buClr>
              <a:buSzPts val="3200"/>
              <a:buNone/>
              <a:defRPr sz="3200">
                <a:solidFill>
                  <a:schemeClr val="dk1"/>
                </a:solidFill>
                <a:latin typeface="Calibri"/>
                <a:ea typeface="Calibri"/>
                <a:cs typeface="Calibri"/>
                <a:sym typeface="Calibri"/>
              </a:defRPr>
            </a:lvl1pPr>
            <a:lvl2pPr indent="-228600" lvl="1" marL="914400" algn="l">
              <a:lnSpc>
                <a:spcPct val="85000"/>
              </a:lnSpc>
              <a:spcBef>
                <a:spcPts val="600"/>
              </a:spcBef>
              <a:spcAft>
                <a:spcPts val="0"/>
              </a:spcAft>
              <a:buClr>
                <a:srgbClr val="888888"/>
              </a:buClr>
              <a:buSzPts val="1800"/>
              <a:buNone/>
              <a:defRPr sz="1800">
                <a:solidFill>
                  <a:srgbClr val="888888"/>
                </a:solidFill>
              </a:defRPr>
            </a:lvl2pPr>
            <a:lvl3pPr indent="-228600" lvl="2" marL="1371600" algn="l">
              <a:lnSpc>
                <a:spcPct val="85000"/>
              </a:lnSpc>
              <a:spcBef>
                <a:spcPts val="600"/>
              </a:spcBef>
              <a:spcAft>
                <a:spcPts val="0"/>
              </a:spcAft>
              <a:buClr>
                <a:srgbClr val="888888"/>
              </a:buClr>
              <a:buSzPts val="1600"/>
              <a:buNone/>
              <a:defRPr sz="1600">
                <a:solidFill>
                  <a:srgbClr val="888888"/>
                </a:solidFill>
              </a:defRPr>
            </a:lvl3pPr>
            <a:lvl4pPr indent="-228600" lvl="3" marL="1828800" algn="l">
              <a:lnSpc>
                <a:spcPct val="85000"/>
              </a:lnSpc>
              <a:spcBef>
                <a:spcPts val="600"/>
              </a:spcBef>
              <a:spcAft>
                <a:spcPts val="0"/>
              </a:spcAft>
              <a:buClr>
                <a:srgbClr val="888888"/>
              </a:buClr>
              <a:buSzPts val="1400"/>
              <a:buNone/>
              <a:defRPr sz="1400">
                <a:solidFill>
                  <a:srgbClr val="888888"/>
                </a:solidFill>
              </a:defRPr>
            </a:lvl4pPr>
            <a:lvl5pPr indent="-228600" lvl="4" marL="2286000" algn="l">
              <a:lnSpc>
                <a:spcPct val="85000"/>
              </a:lnSpc>
              <a:spcBef>
                <a:spcPts val="600"/>
              </a:spcBef>
              <a:spcAft>
                <a:spcPts val="0"/>
              </a:spcAft>
              <a:buClr>
                <a:srgbClr val="888888"/>
              </a:buClr>
              <a:buSzPts val="1400"/>
              <a:buNone/>
              <a:defRPr sz="1400">
                <a:solidFill>
                  <a:srgbClr val="888888"/>
                </a:solidFill>
              </a:defRPr>
            </a:lvl5pPr>
            <a:lvl6pPr indent="-228600" lvl="5" marL="2743200" algn="l">
              <a:lnSpc>
                <a:spcPct val="85000"/>
              </a:lnSpc>
              <a:spcBef>
                <a:spcPts val="600"/>
              </a:spcBef>
              <a:spcAft>
                <a:spcPts val="0"/>
              </a:spcAft>
              <a:buClr>
                <a:srgbClr val="888888"/>
              </a:buClr>
              <a:buSzPts val="1400"/>
              <a:buNone/>
              <a:defRPr sz="1400">
                <a:solidFill>
                  <a:srgbClr val="888888"/>
                </a:solidFill>
              </a:defRPr>
            </a:lvl6pPr>
            <a:lvl7pPr indent="-228600" lvl="6" marL="3200400" algn="l">
              <a:lnSpc>
                <a:spcPct val="85000"/>
              </a:lnSpc>
              <a:spcBef>
                <a:spcPts val="600"/>
              </a:spcBef>
              <a:spcAft>
                <a:spcPts val="0"/>
              </a:spcAft>
              <a:buClr>
                <a:srgbClr val="888888"/>
              </a:buClr>
              <a:buSzPts val="1400"/>
              <a:buNone/>
              <a:defRPr sz="1400">
                <a:solidFill>
                  <a:srgbClr val="888888"/>
                </a:solidFill>
              </a:defRPr>
            </a:lvl7pPr>
            <a:lvl8pPr indent="-228600" lvl="7" marL="3657600" algn="l">
              <a:lnSpc>
                <a:spcPct val="85000"/>
              </a:lnSpc>
              <a:spcBef>
                <a:spcPts val="600"/>
              </a:spcBef>
              <a:spcAft>
                <a:spcPts val="0"/>
              </a:spcAft>
              <a:buClr>
                <a:srgbClr val="888888"/>
              </a:buClr>
              <a:buSzPts val="1400"/>
              <a:buNone/>
              <a:defRPr sz="1400">
                <a:solidFill>
                  <a:srgbClr val="888888"/>
                </a:solidFill>
              </a:defRPr>
            </a:lvl8pPr>
            <a:lvl9pPr indent="-228600" lvl="8" marL="4114800" algn="l">
              <a:lnSpc>
                <a:spcPct val="85000"/>
              </a:lnSpc>
              <a:spcBef>
                <a:spcPts val="600"/>
              </a:spcBef>
              <a:spcAft>
                <a:spcPts val="0"/>
              </a:spcAft>
              <a:buClr>
                <a:srgbClr val="888888"/>
              </a:buClr>
              <a:buSzPts val="1400"/>
              <a:buNone/>
              <a:defRPr sz="1400">
                <a:solidFill>
                  <a:srgbClr val="888888"/>
                </a:solidFill>
              </a:defRPr>
            </a:lvl9pPr>
          </a:lstStyle>
          <a:p/>
        </p:txBody>
      </p:sp>
      <p:sp>
        <p:nvSpPr>
          <p:cNvPr id="40" name="Google Shape;40;p20"/>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0"/>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0"/>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3" name="Shape 43"/>
        <p:cNvGrpSpPr/>
        <p:nvPr/>
      </p:nvGrpSpPr>
      <p:grpSpPr>
        <a:xfrm>
          <a:off x="0" y="0"/>
          <a:ext cx="0" cy="0"/>
          <a:chOff x="0" y="0"/>
          <a:chExt cx="0" cy="0"/>
        </a:xfrm>
      </p:grpSpPr>
      <p:sp>
        <p:nvSpPr>
          <p:cNvPr id="44" name="Google Shape;44;p21"/>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21"/>
          <p:cNvSpPr txBox="1"/>
          <p:nvPr>
            <p:ph idx="1" type="body"/>
          </p:nvPr>
        </p:nvSpPr>
        <p:spPr>
          <a:xfrm>
            <a:off x="676656" y="1998134"/>
            <a:ext cx="4663440" cy="3767328"/>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46" name="Google Shape;46;p21"/>
          <p:cNvSpPr txBox="1"/>
          <p:nvPr>
            <p:ph idx="2" type="body"/>
          </p:nvPr>
        </p:nvSpPr>
        <p:spPr>
          <a:xfrm>
            <a:off x="6011330" y="1998134"/>
            <a:ext cx="4663440" cy="3767328"/>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47" name="Google Shape;47;p21"/>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1"/>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0" name="Shape 50"/>
        <p:cNvGrpSpPr/>
        <p:nvPr/>
      </p:nvGrpSpPr>
      <p:grpSpPr>
        <a:xfrm>
          <a:off x="0" y="0"/>
          <a:ext cx="0" cy="0"/>
          <a:chOff x="0" y="0"/>
          <a:chExt cx="0" cy="0"/>
        </a:xfrm>
      </p:grpSpPr>
      <p:sp>
        <p:nvSpPr>
          <p:cNvPr id="51" name="Google Shape;51;p22"/>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22"/>
          <p:cNvSpPr txBox="1"/>
          <p:nvPr>
            <p:ph idx="1" type="body"/>
          </p:nvPr>
        </p:nvSpPr>
        <p:spPr>
          <a:xfrm>
            <a:off x="676656" y="2040467"/>
            <a:ext cx="4663440" cy="723400"/>
          </a:xfrm>
          <a:prstGeom prst="rect">
            <a:avLst/>
          </a:prstGeom>
          <a:noFill/>
          <a:ln>
            <a:noFill/>
          </a:ln>
        </p:spPr>
        <p:txBody>
          <a:bodyPr anchorCtr="0" anchor="ctr" bIns="45700" lIns="91425" spcFirstLastPara="1" rIns="91425" wrap="square" tIns="45700">
            <a:normAutofit/>
          </a:bodyPr>
          <a:lstStyle>
            <a:lvl1pPr indent="-228600" lvl="0" marL="457200" algn="l">
              <a:lnSpc>
                <a:spcPct val="85000"/>
              </a:lnSpc>
              <a:spcBef>
                <a:spcPts val="1300"/>
              </a:spcBef>
              <a:spcAft>
                <a:spcPts val="0"/>
              </a:spcAft>
              <a:buClr>
                <a:srgbClr val="262626"/>
              </a:buClr>
              <a:buSzPts val="2200"/>
              <a:buNone/>
              <a:defRPr b="0" sz="2200" cap="none">
                <a:solidFill>
                  <a:srgbClr val="262626"/>
                </a:solidFill>
                <a:latin typeface="Calibri"/>
                <a:ea typeface="Calibri"/>
                <a:cs typeface="Calibri"/>
                <a:sym typeface="Calibri"/>
              </a:defRPr>
            </a:lvl1pPr>
            <a:lvl2pPr indent="-228600" lvl="1" marL="914400" algn="l">
              <a:lnSpc>
                <a:spcPct val="85000"/>
              </a:lnSpc>
              <a:spcBef>
                <a:spcPts val="600"/>
              </a:spcBef>
              <a:spcAft>
                <a:spcPts val="0"/>
              </a:spcAft>
              <a:buClr>
                <a:srgbClr val="262626"/>
              </a:buClr>
              <a:buSzPts val="2000"/>
              <a:buNone/>
              <a:defRPr b="1" sz="2000"/>
            </a:lvl2pPr>
            <a:lvl3pPr indent="-228600" lvl="2" marL="1371600" algn="l">
              <a:lnSpc>
                <a:spcPct val="85000"/>
              </a:lnSpc>
              <a:spcBef>
                <a:spcPts val="600"/>
              </a:spcBef>
              <a:spcAft>
                <a:spcPts val="0"/>
              </a:spcAft>
              <a:buClr>
                <a:srgbClr val="262626"/>
              </a:buClr>
              <a:buSzPts val="1800"/>
              <a:buNone/>
              <a:defRPr b="1" sz="1800"/>
            </a:lvl3pPr>
            <a:lvl4pPr indent="-228600" lvl="3" marL="1828800" algn="l">
              <a:lnSpc>
                <a:spcPct val="85000"/>
              </a:lnSpc>
              <a:spcBef>
                <a:spcPts val="600"/>
              </a:spcBef>
              <a:spcAft>
                <a:spcPts val="0"/>
              </a:spcAft>
              <a:buClr>
                <a:srgbClr val="262626"/>
              </a:buClr>
              <a:buSzPts val="1600"/>
              <a:buNone/>
              <a:defRPr b="1" sz="1600"/>
            </a:lvl4pPr>
            <a:lvl5pPr indent="-228600" lvl="4" marL="2286000" algn="l">
              <a:lnSpc>
                <a:spcPct val="85000"/>
              </a:lnSpc>
              <a:spcBef>
                <a:spcPts val="600"/>
              </a:spcBef>
              <a:spcAft>
                <a:spcPts val="0"/>
              </a:spcAft>
              <a:buClr>
                <a:srgbClr val="262626"/>
              </a:buClr>
              <a:buSzPts val="1600"/>
              <a:buNone/>
              <a:defRPr b="1" sz="1600"/>
            </a:lvl5pPr>
            <a:lvl6pPr indent="-228600" lvl="5" marL="2743200" algn="l">
              <a:lnSpc>
                <a:spcPct val="85000"/>
              </a:lnSpc>
              <a:spcBef>
                <a:spcPts val="600"/>
              </a:spcBef>
              <a:spcAft>
                <a:spcPts val="0"/>
              </a:spcAft>
              <a:buClr>
                <a:srgbClr val="262626"/>
              </a:buClr>
              <a:buSzPts val="1600"/>
              <a:buNone/>
              <a:defRPr b="1" sz="1600"/>
            </a:lvl6pPr>
            <a:lvl7pPr indent="-228600" lvl="6" marL="3200400" algn="l">
              <a:lnSpc>
                <a:spcPct val="85000"/>
              </a:lnSpc>
              <a:spcBef>
                <a:spcPts val="600"/>
              </a:spcBef>
              <a:spcAft>
                <a:spcPts val="0"/>
              </a:spcAft>
              <a:buClr>
                <a:srgbClr val="262626"/>
              </a:buClr>
              <a:buSzPts val="1600"/>
              <a:buNone/>
              <a:defRPr b="1" sz="1600"/>
            </a:lvl7pPr>
            <a:lvl8pPr indent="-228600" lvl="7" marL="3657600" algn="l">
              <a:lnSpc>
                <a:spcPct val="85000"/>
              </a:lnSpc>
              <a:spcBef>
                <a:spcPts val="600"/>
              </a:spcBef>
              <a:spcAft>
                <a:spcPts val="0"/>
              </a:spcAft>
              <a:buClr>
                <a:srgbClr val="262626"/>
              </a:buClr>
              <a:buSzPts val="1600"/>
              <a:buNone/>
              <a:defRPr b="1" sz="1600"/>
            </a:lvl8pPr>
            <a:lvl9pPr indent="-228600" lvl="8" marL="4114800" algn="l">
              <a:lnSpc>
                <a:spcPct val="85000"/>
              </a:lnSpc>
              <a:spcBef>
                <a:spcPts val="600"/>
              </a:spcBef>
              <a:spcAft>
                <a:spcPts val="0"/>
              </a:spcAft>
              <a:buClr>
                <a:srgbClr val="262626"/>
              </a:buClr>
              <a:buSzPts val="1600"/>
              <a:buNone/>
              <a:defRPr b="1" sz="1600"/>
            </a:lvl9pPr>
          </a:lstStyle>
          <a:p/>
        </p:txBody>
      </p:sp>
      <p:sp>
        <p:nvSpPr>
          <p:cNvPr id="53" name="Google Shape;53;p22"/>
          <p:cNvSpPr txBox="1"/>
          <p:nvPr>
            <p:ph idx="2" type="body"/>
          </p:nvPr>
        </p:nvSpPr>
        <p:spPr>
          <a:xfrm>
            <a:off x="676656" y="2753084"/>
            <a:ext cx="4663440" cy="3200400"/>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54" name="Google Shape;54;p22"/>
          <p:cNvSpPr txBox="1"/>
          <p:nvPr>
            <p:ph idx="3" type="body"/>
          </p:nvPr>
        </p:nvSpPr>
        <p:spPr>
          <a:xfrm>
            <a:off x="6007608" y="2038435"/>
            <a:ext cx="4663440" cy="722376"/>
          </a:xfrm>
          <a:prstGeom prst="rect">
            <a:avLst/>
          </a:prstGeom>
          <a:noFill/>
          <a:ln>
            <a:noFill/>
          </a:ln>
        </p:spPr>
        <p:txBody>
          <a:bodyPr anchorCtr="0" anchor="ctr" bIns="45700" lIns="91425" spcFirstLastPara="1" rIns="91425" wrap="square" tIns="45700">
            <a:normAutofit/>
          </a:bodyPr>
          <a:lstStyle>
            <a:lvl1pPr indent="-228600" lvl="0" marL="457200" algn="l">
              <a:lnSpc>
                <a:spcPct val="85000"/>
              </a:lnSpc>
              <a:spcBef>
                <a:spcPts val="1300"/>
              </a:spcBef>
              <a:spcAft>
                <a:spcPts val="0"/>
              </a:spcAft>
              <a:buClr>
                <a:srgbClr val="262626"/>
              </a:buClr>
              <a:buSzPts val="2200"/>
              <a:buNone/>
              <a:defRPr b="0" sz="2200" cap="none">
                <a:solidFill>
                  <a:srgbClr val="262626"/>
                </a:solidFill>
                <a:latin typeface="Calibri"/>
                <a:ea typeface="Calibri"/>
                <a:cs typeface="Calibri"/>
                <a:sym typeface="Calibri"/>
              </a:defRPr>
            </a:lvl1pPr>
            <a:lvl2pPr indent="-228600" lvl="1" marL="914400" algn="l">
              <a:lnSpc>
                <a:spcPct val="85000"/>
              </a:lnSpc>
              <a:spcBef>
                <a:spcPts val="600"/>
              </a:spcBef>
              <a:spcAft>
                <a:spcPts val="0"/>
              </a:spcAft>
              <a:buClr>
                <a:srgbClr val="262626"/>
              </a:buClr>
              <a:buSzPts val="2000"/>
              <a:buNone/>
              <a:defRPr b="1" sz="2000"/>
            </a:lvl2pPr>
            <a:lvl3pPr indent="-228600" lvl="2" marL="1371600" algn="l">
              <a:lnSpc>
                <a:spcPct val="85000"/>
              </a:lnSpc>
              <a:spcBef>
                <a:spcPts val="600"/>
              </a:spcBef>
              <a:spcAft>
                <a:spcPts val="0"/>
              </a:spcAft>
              <a:buClr>
                <a:srgbClr val="262626"/>
              </a:buClr>
              <a:buSzPts val="1800"/>
              <a:buNone/>
              <a:defRPr b="1" sz="1800"/>
            </a:lvl3pPr>
            <a:lvl4pPr indent="-228600" lvl="3" marL="1828800" algn="l">
              <a:lnSpc>
                <a:spcPct val="85000"/>
              </a:lnSpc>
              <a:spcBef>
                <a:spcPts val="600"/>
              </a:spcBef>
              <a:spcAft>
                <a:spcPts val="0"/>
              </a:spcAft>
              <a:buClr>
                <a:srgbClr val="262626"/>
              </a:buClr>
              <a:buSzPts val="1600"/>
              <a:buNone/>
              <a:defRPr b="1" sz="1600"/>
            </a:lvl4pPr>
            <a:lvl5pPr indent="-228600" lvl="4" marL="2286000" algn="l">
              <a:lnSpc>
                <a:spcPct val="85000"/>
              </a:lnSpc>
              <a:spcBef>
                <a:spcPts val="600"/>
              </a:spcBef>
              <a:spcAft>
                <a:spcPts val="0"/>
              </a:spcAft>
              <a:buClr>
                <a:srgbClr val="262626"/>
              </a:buClr>
              <a:buSzPts val="1600"/>
              <a:buNone/>
              <a:defRPr b="1" sz="1600"/>
            </a:lvl5pPr>
            <a:lvl6pPr indent="-228600" lvl="5" marL="2743200" algn="l">
              <a:lnSpc>
                <a:spcPct val="85000"/>
              </a:lnSpc>
              <a:spcBef>
                <a:spcPts val="600"/>
              </a:spcBef>
              <a:spcAft>
                <a:spcPts val="0"/>
              </a:spcAft>
              <a:buClr>
                <a:srgbClr val="262626"/>
              </a:buClr>
              <a:buSzPts val="1600"/>
              <a:buNone/>
              <a:defRPr b="1" sz="1600"/>
            </a:lvl6pPr>
            <a:lvl7pPr indent="-228600" lvl="6" marL="3200400" algn="l">
              <a:lnSpc>
                <a:spcPct val="85000"/>
              </a:lnSpc>
              <a:spcBef>
                <a:spcPts val="600"/>
              </a:spcBef>
              <a:spcAft>
                <a:spcPts val="0"/>
              </a:spcAft>
              <a:buClr>
                <a:srgbClr val="262626"/>
              </a:buClr>
              <a:buSzPts val="1600"/>
              <a:buNone/>
              <a:defRPr b="1" sz="1600"/>
            </a:lvl7pPr>
            <a:lvl8pPr indent="-228600" lvl="7" marL="3657600" algn="l">
              <a:lnSpc>
                <a:spcPct val="85000"/>
              </a:lnSpc>
              <a:spcBef>
                <a:spcPts val="600"/>
              </a:spcBef>
              <a:spcAft>
                <a:spcPts val="0"/>
              </a:spcAft>
              <a:buClr>
                <a:srgbClr val="262626"/>
              </a:buClr>
              <a:buSzPts val="1600"/>
              <a:buNone/>
              <a:defRPr b="1" sz="1600"/>
            </a:lvl8pPr>
            <a:lvl9pPr indent="-228600" lvl="8" marL="4114800" algn="l">
              <a:lnSpc>
                <a:spcPct val="85000"/>
              </a:lnSpc>
              <a:spcBef>
                <a:spcPts val="600"/>
              </a:spcBef>
              <a:spcAft>
                <a:spcPts val="0"/>
              </a:spcAft>
              <a:buClr>
                <a:srgbClr val="262626"/>
              </a:buClr>
              <a:buSzPts val="1600"/>
              <a:buNone/>
              <a:defRPr b="1" sz="1600"/>
            </a:lvl9pPr>
          </a:lstStyle>
          <a:p/>
        </p:txBody>
      </p:sp>
      <p:sp>
        <p:nvSpPr>
          <p:cNvPr id="55" name="Google Shape;55;p22"/>
          <p:cNvSpPr txBox="1"/>
          <p:nvPr>
            <p:ph idx="4" type="body"/>
          </p:nvPr>
        </p:nvSpPr>
        <p:spPr>
          <a:xfrm>
            <a:off x="6007608" y="2750990"/>
            <a:ext cx="4663440" cy="3200400"/>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56" name="Google Shape;56;p22"/>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2"/>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2"/>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9" name="Shape 59"/>
        <p:cNvGrpSpPr/>
        <p:nvPr/>
      </p:nvGrpSpPr>
      <p:grpSpPr>
        <a:xfrm>
          <a:off x="0" y="0"/>
          <a:ext cx="0" cy="0"/>
          <a:chOff x="0" y="0"/>
          <a:chExt cx="0" cy="0"/>
        </a:xfrm>
      </p:grpSpPr>
      <p:sp>
        <p:nvSpPr>
          <p:cNvPr id="60" name="Google Shape;60;p23"/>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3"/>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3"/>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3"/>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4" name="Shape 64"/>
        <p:cNvGrpSpPr/>
        <p:nvPr/>
      </p:nvGrpSpPr>
      <p:grpSpPr>
        <a:xfrm>
          <a:off x="0" y="0"/>
          <a:ext cx="0" cy="0"/>
          <a:chOff x="0" y="0"/>
          <a:chExt cx="0" cy="0"/>
        </a:xfrm>
      </p:grpSpPr>
      <p:sp>
        <p:nvSpPr>
          <p:cNvPr id="65" name="Google Shape;65;p24"/>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4"/>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4"/>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8" name="Shape 68"/>
        <p:cNvGrpSpPr/>
        <p:nvPr/>
      </p:nvGrpSpPr>
      <p:grpSpPr>
        <a:xfrm>
          <a:off x="0" y="0"/>
          <a:ext cx="0" cy="0"/>
          <a:chOff x="0" y="0"/>
          <a:chExt cx="0" cy="0"/>
        </a:xfrm>
      </p:grpSpPr>
      <p:sp>
        <p:nvSpPr>
          <p:cNvPr id="69" name="Google Shape;69;p25"/>
          <p:cNvSpPr/>
          <p:nvPr/>
        </p:nvSpPr>
        <p:spPr>
          <a:xfrm>
            <a:off x="7620000" y="0"/>
            <a:ext cx="457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5"/>
          <p:cNvSpPr txBox="1"/>
          <p:nvPr>
            <p:ph type="title"/>
          </p:nvPr>
        </p:nvSpPr>
        <p:spPr>
          <a:xfrm>
            <a:off x="8261404" y="542282"/>
            <a:ext cx="3383280" cy="192024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FFFFFF"/>
              </a:buClr>
              <a:buSzPts val="4000"/>
              <a:buFont typeface="Calibri"/>
              <a:buNone/>
              <a:defRPr sz="40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5"/>
          <p:cNvSpPr txBox="1"/>
          <p:nvPr>
            <p:ph idx="1" type="body"/>
          </p:nvPr>
        </p:nvSpPr>
        <p:spPr>
          <a:xfrm>
            <a:off x="762000" y="762000"/>
            <a:ext cx="6096000" cy="4572000"/>
          </a:xfrm>
          <a:prstGeom prst="rect">
            <a:avLst/>
          </a:prstGeom>
          <a:noFill/>
          <a:ln>
            <a:noFill/>
          </a:ln>
        </p:spPr>
        <p:txBody>
          <a:bodyPr anchorCtr="0" anchor="t" bIns="45700" lIns="91425" spcFirstLastPara="1" rIns="91425" wrap="square" tIns="45700">
            <a:normAutofit/>
          </a:bodyPr>
          <a:lstStyle>
            <a:lvl1pPr indent="-431800" lvl="0" marL="457200" algn="l">
              <a:lnSpc>
                <a:spcPct val="85000"/>
              </a:lnSpc>
              <a:spcBef>
                <a:spcPts val="1300"/>
              </a:spcBef>
              <a:spcAft>
                <a:spcPts val="0"/>
              </a:spcAft>
              <a:buClr>
                <a:srgbClr val="262626"/>
              </a:buClr>
              <a:buSzPts val="3200"/>
              <a:buChar char=" "/>
              <a:defRPr sz="3200"/>
            </a:lvl1pPr>
            <a:lvl2pPr indent="-406400" lvl="1" marL="914400" algn="l">
              <a:lnSpc>
                <a:spcPct val="85000"/>
              </a:lnSpc>
              <a:spcBef>
                <a:spcPts val="600"/>
              </a:spcBef>
              <a:spcAft>
                <a:spcPts val="0"/>
              </a:spcAft>
              <a:buClr>
                <a:srgbClr val="262626"/>
              </a:buClr>
              <a:buSzPts val="2800"/>
              <a:buChar char=" "/>
              <a:defRPr sz="2800"/>
            </a:lvl2pPr>
            <a:lvl3pPr indent="-381000" lvl="2" marL="1371600" algn="l">
              <a:lnSpc>
                <a:spcPct val="85000"/>
              </a:lnSpc>
              <a:spcBef>
                <a:spcPts val="600"/>
              </a:spcBef>
              <a:spcAft>
                <a:spcPts val="0"/>
              </a:spcAft>
              <a:buClr>
                <a:srgbClr val="262626"/>
              </a:buClr>
              <a:buSzPts val="2400"/>
              <a:buChar char=" "/>
              <a:defRPr sz="2400"/>
            </a:lvl3pPr>
            <a:lvl4pPr indent="-355600" lvl="3" marL="1828800" algn="l">
              <a:lnSpc>
                <a:spcPct val="85000"/>
              </a:lnSpc>
              <a:spcBef>
                <a:spcPts val="600"/>
              </a:spcBef>
              <a:spcAft>
                <a:spcPts val="0"/>
              </a:spcAft>
              <a:buClr>
                <a:srgbClr val="262626"/>
              </a:buClr>
              <a:buSzPts val="2000"/>
              <a:buChar char=" "/>
              <a:defRPr sz="2000"/>
            </a:lvl4pPr>
            <a:lvl5pPr indent="-355600" lvl="4" marL="2286000" algn="l">
              <a:lnSpc>
                <a:spcPct val="85000"/>
              </a:lnSpc>
              <a:spcBef>
                <a:spcPts val="600"/>
              </a:spcBef>
              <a:spcAft>
                <a:spcPts val="0"/>
              </a:spcAft>
              <a:buClr>
                <a:srgbClr val="262626"/>
              </a:buClr>
              <a:buSzPts val="2000"/>
              <a:buChar char=" "/>
              <a:defRPr sz="2000"/>
            </a:lvl5pPr>
            <a:lvl6pPr indent="-355600" lvl="5" marL="2743200" algn="l">
              <a:lnSpc>
                <a:spcPct val="85000"/>
              </a:lnSpc>
              <a:spcBef>
                <a:spcPts val="600"/>
              </a:spcBef>
              <a:spcAft>
                <a:spcPts val="0"/>
              </a:spcAft>
              <a:buClr>
                <a:srgbClr val="262626"/>
              </a:buClr>
              <a:buSzPts val="2000"/>
              <a:buChar char=" "/>
              <a:defRPr sz="2000"/>
            </a:lvl6pPr>
            <a:lvl7pPr indent="-355600" lvl="6" marL="3200400" algn="l">
              <a:lnSpc>
                <a:spcPct val="85000"/>
              </a:lnSpc>
              <a:spcBef>
                <a:spcPts val="600"/>
              </a:spcBef>
              <a:spcAft>
                <a:spcPts val="0"/>
              </a:spcAft>
              <a:buClr>
                <a:srgbClr val="262626"/>
              </a:buClr>
              <a:buSzPts val="2000"/>
              <a:buChar char=" "/>
              <a:defRPr sz="2000"/>
            </a:lvl7pPr>
            <a:lvl8pPr indent="-355600" lvl="7" marL="3657600" algn="l">
              <a:lnSpc>
                <a:spcPct val="85000"/>
              </a:lnSpc>
              <a:spcBef>
                <a:spcPts val="600"/>
              </a:spcBef>
              <a:spcAft>
                <a:spcPts val="0"/>
              </a:spcAft>
              <a:buClr>
                <a:srgbClr val="262626"/>
              </a:buClr>
              <a:buSzPts val="2000"/>
              <a:buChar char=" "/>
              <a:defRPr sz="2000"/>
            </a:lvl8pPr>
            <a:lvl9pPr indent="-355600" lvl="8" marL="4114800" algn="l">
              <a:lnSpc>
                <a:spcPct val="85000"/>
              </a:lnSpc>
              <a:spcBef>
                <a:spcPts val="600"/>
              </a:spcBef>
              <a:spcAft>
                <a:spcPts val="0"/>
              </a:spcAft>
              <a:buClr>
                <a:srgbClr val="262626"/>
              </a:buClr>
              <a:buSzPts val="2000"/>
              <a:buChar char=" "/>
              <a:defRPr sz="2000"/>
            </a:lvl9pPr>
          </a:lstStyle>
          <a:p/>
        </p:txBody>
      </p:sp>
      <p:sp>
        <p:nvSpPr>
          <p:cNvPr id="72" name="Google Shape;72;p25"/>
          <p:cNvSpPr txBox="1"/>
          <p:nvPr>
            <p:ph idx="2" type="body"/>
          </p:nvPr>
        </p:nvSpPr>
        <p:spPr>
          <a:xfrm>
            <a:off x="8275982" y="2511813"/>
            <a:ext cx="3398520" cy="3126987"/>
          </a:xfrm>
          <a:prstGeom prst="rect">
            <a:avLst/>
          </a:prstGeom>
          <a:noFill/>
          <a:ln>
            <a:noFill/>
          </a:ln>
        </p:spPr>
        <p:txBody>
          <a:bodyPr anchorCtr="0" anchor="t" bIns="45700" lIns="91425" spcFirstLastPara="1" rIns="91425" wrap="square" tIns="45700">
            <a:normAutofit/>
          </a:bodyPr>
          <a:lstStyle>
            <a:lvl1pPr indent="-228600" lvl="0" marL="457200" marR="0" algn="l">
              <a:lnSpc>
                <a:spcPct val="100000"/>
              </a:lnSpc>
              <a:spcBef>
                <a:spcPts val="1200"/>
              </a:spcBef>
              <a:spcAft>
                <a:spcPts val="0"/>
              </a:spcAft>
              <a:buClr>
                <a:srgbClr val="262626"/>
              </a:buClr>
              <a:buSzPts val="1800"/>
              <a:buFont typeface="Calibri"/>
              <a:buNone/>
              <a:defRPr sz="1800">
                <a:solidFill>
                  <a:srgbClr val="262626"/>
                </a:solidFill>
              </a:defRPr>
            </a:lvl1pPr>
            <a:lvl2pPr indent="-228600" lvl="1" marL="914400" algn="l">
              <a:lnSpc>
                <a:spcPct val="85000"/>
              </a:lnSpc>
              <a:spcBef>
                <a:spcPts val="600"/>
              </a:spcBef>
              <a:spcAft>
                <a:spcPts val="0"/>
              </a:spcAft>
              <a:buClr>
                <a:srgbClr val="262626"/>
              </a:buClr>
              <a:buSzPts val="1200"/>
              <a:buNone/>
              <a:defRPr sz="1200"/>
            </a:lvl2pPr>
            <a:lvl3pPr indent="-228600" lvl="2" marL="1371600" algn="l">
              <a:lnSpc>
                <a:spcPct val="85000"/>
              </a:lnSpc>
              <a:spcBef>
                <a:spcPts val="600"/>
              </a:spcBef>
              <a:spcAft>
                <a:spcPts val="0"/>
              </a:spcAft>
              <a:buClr>
                <a:srgbClr val="262626"/>
              </a:buClr>
              <a:buSzPts val="1000"/>
              <a:buNone/>
              <a:defRPr sz="1000"/>
            </a:lvl3pPr>
            <a:lvl4pPr indent="-228600" lvl="3" marL="1828800" algn="l">
              <a:lnSpc>
                <a:spcPct val="85000"/>
              </a:lnSpc>
              <a:spcBef>
                <a:spcPts val="600"/>
              </a:spcBef>
              <a:spcAft>
                <a:spcPts val="0"/>
              </a:spcAft>
              <a:buClr>
                <a:srgbClr val="262626"/>
              </a:buClr>
              <a:buSzPts val="900"/>
              <a:buNone/>
              <a:defRPr sz="900"/>
            </a:lvl4pPr>
            <a:lvl5pPr indent="-228600" lvl="4" marL="2286000" algn="l">
              <a:lnSpc>
                <a:spcPct val="85000"/>
              </a:lnSpc>
              <a:spcBef>
                <a:spcPts val="600"/>
              </a:spcBef>
              <a:spcAft>
                <a:spcPts val="0"/>
              </a:spcAft>
              <a:buClr>
                <a:srgbClr val="262626"/>
              </a:buClr>
              <a:buSzPts val="900"/>
              <a:buNone/>
              <a:defRPr sz="900"/>
            </a:lvl5pPr>
            <a:lvl6pPr indent="-228600" lvl="5" marL="2743200" algn="l">
              <a:lnSpc>
                <a:spcPct val="85000"/>
              </a:lnSpc>
              <a:spcBef>
                <a:spcPts val="600"/>
              </a:spcBef>
              <a:spcAft>
                <a:spcPts val="0"/>
              </a:spcAft>
              <a:buClr>
                <a:srgbClr val="262626"/>
              </a:buClr>
              <a:buSzPts val="900"/>
              <a:buNone/>
              <a:defRPr sz="900"/>
            </a:lvl6pPr>
            <a:lvl7pPr indent="-228600" lvl="6" marL="3200400" algn="l">
              <a:lnSpc>
                <a:spcPct val="85000"/>
              </a:lnSpc>
              <a:spcBef>
                <a:spcPts val="600"/>
              </a:spcBef>
              <a:spcAft>
                <a:spcPts val="0"/>
              </a:spcAft>
              <a:buClr>
                <a:srgbClr val="262626"/>
              </a:buClr>
              <a:buSzPts val="900"/>
              <a:buNone/>
              <a:defRPr sz="900"/>
            </a:lvl7pPr>
            <a:lvl8pPr indent="-228600" lvl="7" marL="3657600" algn="l">
              <a:lnSpc>
                <a:spcPct val="85000"/>
              </a:lnSpc>
              <a:spcBef>
                <a:spcPts val="600"/>
              </a:spcBef>
              <a:spcAft>
                <a:spcPts val="0"/>
              </a:spcAft>
              <a:buClr>
                <a:srgbClr val="262626"/>
              </a:buClr>
              <a:buSzPts val="900"/>
              <a:buNone/>
              <a:defRPr sz="900"/>
            </a:lvl8pPr>
            <a:lvl9pPr indent="-228600" lvl="8" marL="4114800" algn="l">
              <a:lnSpc>
                <a:spcPct val="85000"/>
              </a:lnSpc>
              <a:spcBef>
                <a:spcPts val="600"/>
              </a:spcBef>
              <a:spcAft>
                <a:spcPts val="0"/>
              </a:spcAft>
              <a:buClr>
                <a:srgbClr val="262626"/>
              </a:buClr>
              <a:buSzPts val="900"/>
              <a:buNone/>
              <a:defRPr sz="900"/>
            </a:lvl9pPr>
          </a:lstStyle>
          <a:p/>
        </p:txBody>
      </p:sp>
      <p:sp>
        <p:nvSpPr>
          <p:cNvPr id="73" name="Google Shape;73;p25"/>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5"/>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5"/>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accent1"/>
              </a:buClr>
              <a:buSzPts val="5400"/>
              <a:buFont typeface="Calibri"/>
              <a:buNone/>
              <a:defRPr b="0" i="0" sz="5400" u="none" cap="none" strike="noStrik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6"/>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85000"/>
              </a:lnSpc>
              <a:spcBef>
                <a:spcPts val="1300"/>
              </a:spcBef>
              <a:spcAft>
                <a:spcPts val="0"/>
              </a:spcAft>
              <a:buClr>
                <a:srgbClr val="FEFEFE"/>
              </a:buClr>
              <a:buSzPts val="2400"/>
              <a:buFont typeface="Arial"/>
              <a:buChar char=" "/>
              <a:defRPr b="0" i="0" sz="2400" u="none" cap="none" strike="noStrike">
                <a:solidFill>
                  <a:srgbClr val="FEFEFE"/>
                </a:solidFill>
                <a:latin typeface="Calibri"/>
                <a:ea typeface="Calibri"/>
                <a:cs typeface="Calibri"/>
                <a:sym typeface="Calibri"/>
              </a:defRPr>
            </a:lvl1pPr>
            <a:lvl2pPr indent="-381000" lvl="1" marL="914400" marR="0" rtl="0" algn="l">
              <a:lnSpc>
                <a:spcPct val="85000"/>
              </a:lnSpc>
              <a:spcBef>
                <a:spcPts val="600"/>
              </a:spcBef>
              <a:spcAft>
                <a:spcPts val="0"/>
              </a:spcAft>
              <a:buClr>
                <a:srgbClr val="FEFEFE"/>
              </a:buClr>
              <a:buSzPts val="2400"/>
              <a:buFont typeface="Arial"/>
              <a:buChar char=" "/>
              <a:defRPr b="0" i="0" sz="2400" u="none" cap="none" strike="noStrike">
                <a:solidFill>
                  <a:srgbClr val="FEFEFE"/>
                </a:solidFill>
                <a:latin typeface="Calibri"/>
                <a:ea typeface="Calibri"/>
                <a:cs typeface="Calibri"/>
                <a:sym typeface="Calibri"/>
              </a:defRPr>
            </a:lvl2pPr>
            <a:lvl3pPr indent="-355600" lvl="2" marL="1371600" marR="0" rtl="0" algn="l">
              <a:lnSpc>
                <a:spcPct val="85000"/>
              </a:lnSpc>
              <a:spcBef>
                <a:spcPts val="600"/>
              </a:spcBef>
              <a:spcAft>
                <a:spcPts val="0"/>
              </a:spcAft>
              <a:buClr>
                <a:srgbClr val="FEFEFE"/>
              </a:buClr>
              <a:buSzPts val="2000"/>
              <a:buFont typeface="Arial"/>
              <a:buChar char=" "/>
              <a:defRPr b="0" i="1" sz="2000" u="none" cap="none" strike="noStrike">
                <a:solidFill>
                  <a:srgbClr val="FEFEFE"/>
                </a:solidFill>
                <a:latin typeface="Calibri"/>
                <a:ea typeface="Calibri"/>
                <a:cs typeface="Calibri"/>
                <a:sym typeface="Calibri"/>
              </a:defRPr>
            </a:lvl3pPr>
            <a:lvl4pPr indent="-342900" lvl="3" marL="18288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4pPr>
            <a:lvl5pPr indent="-342900" lvl="4" marL="22860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5pPr>
            <a:lvl6pPr indent="-342900" lvl="5" marL="27432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6pPr>
            <a:lvl7pPr indent="-342900" lvl="6" marL="32004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7pPr>
            <a:lvl8pPr indent="-342900" lvl="7" marL="36576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8pPr>
            <a:lvl9pPr indent="-342900" lvl="8" marL="41148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9pPr>
          </a:lstStyle>
          <a:p/>
        </p:txBody>
      </p:sp>
      <p:sp>
        <p:nvSpPr>
          <p:cNvPr id="8" name="Google Shape;8;p16"/>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9" name="Google Shape;9;p16"/>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 name="Google Shape;10;p16"/>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0300" u="none" cap="none" strike="noStrike">
                <a:solidFill>
                  <a:schemeClr val="accent1"/>
                </a:solidFill>
                <a:latin typeface="Calibri"/>
                <a:ea typeface="Calibri"/>
                <a:cs typeface="Calibri"/>
                <a:sym typeface="Calibri"/>
              </a:defRPr>
            </a:lvl1pPr>
            <a:lvl2pPr indent="0" lvl="1" marL="0" marR="0" rtl="0" algn="r">
              <a:spcBef>
                <a:spcPts val="0"/>
              </a:spcBef>
              <a:buNone/>
              <a:defRPr b="0" i="0" sz="10300" u="none" cap="none" strike="noStrike">
                <a:solidFill>
                  <a:schemeClr val="accent1"/>
                </a:solidFill>
                <a:latin typeface="Calibri"/>
                <a:ea typeface="Calibri"/>
                <a:cs typeface="Calibri"/>
                <a:sym typeface="Calibri"/>
              </a:defRPr>
            </a:lvl2pPr>
            <a:lvl3pPr indent="0" lvl="2" marL="0" marR="0" rtl="0" algn="r">
              <a:spcBef>
                <a:spcPts val="0"/>
              </a:spcBef>
              <a:buNone/>
              <a:defRPr b="0" i="0" sz="10300" u="none" cap="none" strike="noStrike">
                <a:solidFill>
                  <a:schemeClr val="accent1"/>
                </a:solidFill>
                <a:latin typeface="Calibri"/>
                <a:ea typeface="Calibri"/>
                <a:cs typeface="Calibri"/>
                <a:sym typeface="Calibri"/>
              </a:defRPr>
            </a:lvl3pPr>
            <a:lvl4pPr indent="0" lvl="3" marL="0" marR="0" rtl="0" algn="r">
              <a:spcBef>
                <a:spcPts val="0"/>
              </a:spcBef>
              <a:buNone/>
              <a:defRPr b="0" i="0" sz="10300" u="none" cap="none" strike="noStrike">
                <a:solidFill>
                  <a:schemeClr val="accent1"/>
                </a:solidFill>
                <a:latin typeface="Calibri"/>
                <a:ea typeface="Calibri"/>
                <a:cs typeface="Calibri"/>
                <a:sym typeface="Calibri"/>
              </a:defRPr>
            </a:lvl4pPr>
            <a:lvl5pPr indent="0" lvl="4" marL="0" marR="0" rtl="0" algn="r">
              <a:spcBef>
                <a:spcPts val="0"/>
              </a:spcBef>
              <a:buNone/>
              <a:defRPr b="0" i="0" sz="10300" u="none" cap="none" strike="noStrike">
                <a:solidFill>
                  <a:schemeClr val="accent1"/>
                </a:solidFill>
                <a:latin typeface="Calibri"/>
                <a:ea typeface="Calibri"/>
                <a:cs typeface="Calibri"/>
                <a:sym typeface="Calibri"/>
              </a:defRPr>
            </a:lvl5pPr>
            <a:lvl6pPr indent="0" lvl="5" marL="0" marR="0" rtl="0" algn="r">
              <a:spcBef>
                <a:spcPts val="0"/>
              </a:spcBef>
              <a:buNone/>
              <a:defRPr b="0" i="0" sz="10300" u="none" cap="none" strike="noStrike">
                <a:solidFill>
                  <a:schemeClr val="accent1"/>
                </a:solidFill>
                <a:latin typeface="Calibri"/>
                <a:ea typeface="Calibri"/>
                <a:cs typeface="Calibri"/>
                <a:sym typeface="Calibri"/>
              </a:defRPr>
            </a:lvl6pPr>
            <a:lvl7pPr indent="0" lvl="6" marL="0" marR="0" rtl="0" algn="r">
              <a:spcBef>
                <a:spcPts val="0"/>
              </a:spcBef>
              <a:buNone/>
              <a:defRPr b="0" i="0" sz="10300" u="none" cap="none" strike="noStrike">
                <a:solidFill>
                  <a:schemeClr val="accent1"/>
                </a:solidFill>
                <a:latin typeface="Calibri"/>
                <a:ea typeface="Calibri"/>
                <a:cs typeface="Calibri"/>
                <a:sym typeface="Calibri"/>
              </a:defRPr>
            </a:lvl7pPr>
            <a:lvl8pPr indent="0" lvl="7" marL="0" marR="0" rtl="0" algn="r">
              <a:spcBef>
                <a:spcPts val="0"/>
              </a:spcBef>
              <a:buNone/>
              <a:defRPr b="0" i="0" sz="10300" u="none" cap="none" strike="noStrike">
                <a:solidFill>
                  <a:schemeClr val="accent1"/>
                </a:solidFill>
                <a:latin typeface="Calibri"/>
                <a:ea typeface="Calibri"/>
                <a:cs typeface="Calibri"/>
                <a:sym typeface="Calibri"/>
              </a:defRPr>
            </a:lvl8pPr>
            <a:lvl9pPr indent="0" lvl="8" marL="0" marR="0" rtl="0" algn="r">
              <a:spcBef>
                <a:spcPts val="0"/>
              </a:spcBef>
              <a:buNone/>
              <a:defRPr b="0" i="0" sz="10300" u="none" cap="none" strike="noStrike">
                <a:solidFill>
                  <a:schemeClr val="accen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 name="Shape 18"/>
        <p:cNvGrpSpPr/>
        <p:nvPr/>
      </p:nvGrpSpPr>
      <p:grpSpPr>
        <a:xfrm>
          <a:off x="0" y="0"/>
          <a:ext cx="0" cy="0"/>
          <a:chOff x="0" y="0"/>
          <a:chExt cx="0" cy="0"/>
        </a:xfrm>
      </p:grpSpPr>
      <p:sp>
        <p:nvSpPr>
          <p:cNvPr id="19" name="Google Shape;19;p15"/>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accent1"/>
              </a:buClr>
              <a:buSzPts val="5400"/>
              <a:buFont typeface="Calibri"/>
              <a:buNone/>
              <a:defRPr b="0" i="0" sz="5400" u="none" cap="none" strike="noStrik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15"/>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85000"/>
              </a:lnSpc>
              <a:spcBef>
                <a:spcPts val="1300"/>
              </a:spcBef>
              <a:spcAft>
                <a:spcPts val="0"/>
              </a:spcAft>
              <a:buClr>
                <a:srgbClr val="262626"/>
              </a:buClr>
              <a:buSzPts val="2400"/>
              <a:buFont typeface="Arial"/>
              <a:buChar char=" "/>
              <a:defRPr b="0" i="0" sz="2400" u="none" cap="none" strike="noStrike">
                <a:solidFill>
                  <a:srgbClr val="262626"/>
                </a:solidFill>
                <a:latin typeface="Calibri"/>
                <a:ea typeface="Calibri"/>
                <a:cs typeface="Calibri"/>
                <a:sym typeface="Calibri"/>
              </a:defRPr>
            </a:lvl1pPr>
            <a:lvl2pPr indent="-381000" lvl="1" marL="914400" marR="0" rtl="0" algn="l">
              <a:lnSpc>
                <a:spcPct val="85000"/>
              </a:lnSpc>
              <a:spcBef>
                <a:spcPts val="600"/>
              </a:spcBef>
              <a:spcAft>
                <a:spcPts val="0"/>
              </a:spcAft>
              <a:buClr>
                <a:srgbClr val="262626"/>
              </a:buClr>
              <a:buSzPts val="2400"/>
              <a:buFont typeface="Arial"/>
              <a:buChar char=" "/>
              <a:defRPr b="0" i="0" sz="2400" u="none" cap="none" strike="noStrike">
                <a:solidFill>
                  <a:srgbClr val="262626"/>
                </a:solidFill>
                <a:latin typeface="Calibri"/>
                <a:ea typeface="Calibri"/>
                <a:cs typeface="Calibri"/>
                <a:sym typeface="Calibri"/>
              </a:defRPr>
            </a:lvl2pPr>
            <a:lvl3pPr indent="-355600" lvl="2" marL="1371600" marR="0" rtl="0" algn="l">
              <a:lnSpc>
                <a:spcPct val="85000"/>
              </a:lnSpc>
              <a:spcBef>
                <a:spcPts val="600"/>
              </a:spcBef>
              <a:spcAft>
                <a:spcPts val="0"/>
              </a:spcAft>
              <a:buClr>
                <a:srgbClr val="262626"/>
              </a:buClr>
              <a:buSzPts val="2000"/>
              <a:buFont typeface="Arial"/>
              <a:buChar char=" "/>
              <a:defRPr b="0" i="1" sz="2000" u="none" cap="none" strike="noStrike">
                <a:solidFill>
                  <a:srgbClr val="262626"/>
                </a:solidFill>
                <a:latin typeface="Calibri"/>
                <a:ea typeface="Calibri"/>
                <a:cs typeface="Calibri"/>
                <a:sym typeface="Calibri"/>
              </a:defRPr>
            </a:lvl3pPr>
            <a:lvl4pPr indent="-342900" lvl="3" marL="18288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4pPr>
            <a:lvl5pPr indent="-342900" lvl="4" marL="22860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5pPr>
            <a:lvl6pPr indent="-342900" lvl="5" marL="27432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6pPr>
            <a:lvl7pPr indent="-342900" lvl="6" marL="32004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7pPr>
            <a:lvl8pPr indent="-342900" lvl="7" marL="36576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8pPr>
            <a:lvl9pPr indent="-342900" lvl="8" marL="41148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9pPr>
          </a:lstStyle>
          <a:p/>
        </p:txBody>
      </p:sp>
      <p:sp>
        <p:nvSpPr>
          <p:cNvPr id="21" name="Google Shape;21;p15"/>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15"/>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15"/>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0300" u="none" cap="none" strike="noStrike">
                <a:solidFill>
                  <a:schemeClr val="accent1"/>
                </a:solidFill>
                <a:latin typeface="Calibri"/>
                <a:ea typeface="Calibri"/>
                <a:cs typeface="Calibri"/>
                <a:sym typeface="Calibri"/>
              </a:defRPr>
            </a:lvl1pPr>
            <a:lvl2pPr indent="0" lvl="1" marL="0" marR="0" rtl="0" algn="r">
              <a:spcBef>
                <a:spcPts val="0"/>
              </a:spcBef>
              <a:buNone/>
              <a:defRPr b="0" i="0" sz="10300" u="none" cap="none" strike="noStrike">
                <a:solidFill>
                  <a:schemeClr val="accent1"/>
                </a:solidFill>
                <a:latin typeface="Calibri"/>
                <a:ea typeface="Calibri"/>
                <a:cs typeface="Calibri"/>
                <a:sym typeface="Calibri"/>
              </a:defRPr>
            </a:lvl2pPr>
            <a:lvl3pPr indent="0" lvl="2" marL="0" marR="0" rtl="0" algn="r">
              <a:spcBef>
                <a:spcPts val="0"/>
              </a:spcBef>
              <a:buNone/>
              <a:defRPr b="0" i="0" sz="10300" u="none" cap="none" strike="noStrike">
                <a:solidFill>
                  <a:schemeClr val="accent1"/>
                </a:solidFill>
                <a:latin typeface="Calibri"/>
                <a:ea typeface="Calibri"/>
                <a:cs typeface="Calibri"/>
                <a:sym typeface="Calibri"/>
              </a:defRPr>
            </a:lvl3pPr>
            <a:lvl4pPr indent="0" lvl="3" marL="0" marR="0" rtl="0" algn="r">
              <a:spcBef>
                <a:spcPts val="0"/>
              </a:spcBef>
              <a:buNone/>
              <a:defRPr b="0" i="0" sz="10300" u="none" cap="none" strike="noStrike">
                <a:solidFill>
                  <a:schemeClr val="accent1"/>
                </a:solidFill>
                <a:latin typeface="Calibri"/>
                <a:ea typeface="Calibri"/>
                <a:cs typeface="Calibri"/>
                <a:sym typeface="Calibri"/>
              </a:defRPr>
            </a:lvl4pPr>
            <a:lvl5pPr indent="0" lvl="4" marL="0" marR="0" rtl="0" algn="r">
              <a:spcBef>
                <a:spcPts val="0"/>
              </a:spcBef>
              <a:buNone/>
              <a:defRPr b="0" i="0" sz="10300" u="none" cap="none" strike="noStrike">
                <a:solidFill>
                  <a:schemeClr val="accent1"/>
                </a:solidFill>
                <a:latin typeface="Calibri"/>
                <a:ea typeface="Calibri"/>
                <a:cs typeface="Calibri"/>
                <a:sym typeface="Calibri"/>
              </a:defRPr>
            </a:lvl5pPr>
            <a:lvl6pPr indent="0" lvl="5" marL="0" marR="0" rtl="0" algn="r">
              <a:spcBef>
                <a:spcPts val="0"/>
              </a:spcBef>
              <a:buNone/>
              <a:defRPr b="0" i="0" sz="10300" u="none" cap="none" strike="noStrike">
                <a:solidFill>
                  <a:schemeClr val="accent1"/>
                </a:solidFill>
                <a:latin typeface="Calibri"/>
                <a:ea typeface="Calibri"/>
                <a:cs typeface="Calibri"/>
                <a:sym typeface="Calibri"/>
              </a:defRPr>
            </a:lvl6pPr>
            <a:lvl7pPr indent="0" lvl="6" marL="0" marR="0" rtl="0" algn="r">
              <a:spcBef>
                <a:spcPts val="0"/>
              </a:spcBef>
              <a:buNone/>
              <a:defRPr b="0" i="0" sz="10300" u="none" cap="none" strike="noStrike">
                <a:solidFill>
                  <a:schemeClr val="accent1"/>
                </a:solidFill>
                <a:latin typeface="Calibri"/>
                <a:ea typeface="Calibri"/>
                <a:cs typeface="Calibri"/>
                <a:sym typeface="Calibri"/>
              </a:defRPr>
            </a:lvl7pPr>
            <a:lvl8pPr indent="0" lvl="7" marL="0" marR="0" rtl="0" algn="r">
              <a:spcBef>
                <a:spcPts val="0"/>
              </a:spcBef>
              <a:buNone/>
              <a:defRPr b="0" i="0" sz="10300" u="none" cap="none" strike="noStrike">
                <a:solidFill>
                  <a:schemeClr val="accent1"/>
                </a:solidFill>
                <a:latin typeface="Calibri"/>
                <a:ea typeface="Calibri"/>
                <a:cs typeface="Calibri"/>
                <a:sym typeface="Calibri"/>
              </a:defRPr>
            </a:lvl8pPr>
            <a:lvl9pPr indent="0" lvl="8" marL="0" marR="0" rtl="0" algn="r">
              <a:spcBef>
                <a:spcPts val="0"/>
              </a:spcBef>
              <a:buNone/>
              <a:defRPr b="0" i="0" sz="10300" u="none" cap="none" strike="noStrike">
                <a:solidFill>
                  <a:schemeClr val="accen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11" Type="http://schemas.openxmlformats.org/officeDocument/2006/relationships/hyperlink" Target="https://www.theschoolrun.com/the-importance-of-teaching-your-child-teamwork" TargetMode="External"/><Relationship Id="rId10" Type="http://schemas.openxmlformats.org/officeDocument/2006/relationships/hyperlink" Target="https://creativeeducator.tech4learning.com/2017/lessons/set-SMART-goals" TargetMode="External"/><Relationship Id="rId13" Type="http://schemas.openxmlformats.org/officeDocument/2006/relationships/image" Target="../media/image2.jpg"/><Relationship Id="rId12" Type="http://schemas.openxmlformats.org/officeDocument/2006/relationships/hyperlink" Target="https://www.potential.com/articles/5-important-reasons-why-teamwork-matters/"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hyperlink" Target="http://wvde.state.wv.us/counselors/links/advisors/ms-lesson-plans.html" TargetMode="External"/><Relationship Id="rId9" Type="http://schemas.openxmlformats.org/officeDocument/2006/relationships/hyperlink" Target="https://kidsvillage.com/teaching-values-hard-work-and-determination/" TargetMode="External"/><Relationship Id="rId5" Type="http://schemas.openxmlformats.org/officeDocument/2006/relationships/hyperlink" Target="https://www.notredameonline.com/resources/leadership-and-management/what-makes-an-effective-leader/#.WJ36jrYrKHo" TargetMode="External"/><Relationship Id="rId6" Type="http://schemas.openxmlformats.org/officeDocument/2006/relationships/hyperlink" Target="https://www.teachhub.com/teaching-strategies-instruct-responsibility" TargetMode="External"/><Relationship Id="rId7" Type="http://schemas.openxmlformats.org/officeDocument/2006/relationships/hyperlink" Target="https://www.kiddiematters.com/problem-solving-activity-free-printable/" TargetMode="External"/><Relationship Id="rId8" Type="http://schemas.openxmlformats.org/officeDocument/2006/relationships/hyperlink" Target="https://www.greatschools.org/gk/articles/12-tips-raising-truthful-kids/" TargetMode="External"/></Relationships>
</file>

<file path=ppt/slides/_rels/slide14.xml.rels><?xml version="1.0" encoding="UTF-8" standalone="yes"?><Relationships xmlns="http://schemas.openxmlformats.org/package/2006/relationships"><Relationship Id="rId11" Type="http://schemas.openxmlformats.org/officeDocument/2006/relationships/hyperlink" Target="https://www.linkedin.com/pulse/determination-key-trait-successful-leaders-mari-carmen-pizarro" TargetMode="External"/><Relationship Id="rId10" Type="http://schemas.openxmlformats.org/officeDocument/2006/relationships/hyperlink" Target="https://www.theceomagazine.com/business/management-leadership/honesty-the-single-most-important-leadership-value/" TargetMode="External"/><Relationship Id="rId13" Type="http://schemas.openxmlformats.org/officeDocument/2006/relationships/hyperlink" Target="https://takeitpersonelly.com/2013/10/14/5-reasons-why-vision-is-important-in-leadership/" TargetMode="External"/><Relationship Id="rId12" Type="http://schemas.openxmlformats.org/officeDocument/2006/relationships/hyperlink" Target="https://thriveglobal.com/stories/the-pillars-of-goal-setting-in-leadership/"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hyperlink" Target="https://www.bates-communications.com/articles-and-newsletters/articles-and-newsletters/bid/57961/how-leaders-develop-and-communicate-a-vision" TargetMode="External"/><Relationship Id="rId9" Type="http://schemas.openxmlformats.org/officeDocument/2006/relationships/hyperlink" Target="https://www.bizjournals.com/bizjournals/how-to/growth-strategies/2018/12/why-servant-leadership-is-a-powerful-character.html" TargetMode="External"/><Relationship Id="rId15" Type="http://schemas.openxmlformats.org/officeDocument/2006/relationships/image" Target="../media/image2.jpg"/><Relationship Id="rId14" Type="http://schemas.openxmlformats.org/officeDocument/2006/relationships/hyperlink" Target="https://www.moorelands.ca/why-listening-is-the-most-important-leadership-skill/" TargetMode="External"/><Relationship Id="rId5" Type="http://schemas.openxmlformats.org/officeDocument/2006/relationships/hyperlink" Target="https://www.goodcharacter.com/elementaryschool/listening-to-others/" TargetMode="External"/><Relationship Id="rId6" Type="http://schemas.openxmlformats.org/officeDocument/2006/relationships/hyperlink" Target="https://www.goodcharacter.com/elementaryschool/listening-to-others/" TargetMode="External"/><Relationship Id="rId7" Type="http://schemas.openxmlformats.org/officeDocument/2006/relationships/hyperlink" Target="https://conantleadership.com/why-taking-responsibility-best-leadership-choice/" TargetMode="External"/><Relationship Id="rId8" Type="http://schemas.openxmlformats.org/officeDocument/2006/relationships/hyperlink" Target="https://gbr.pepperdine.edu/2010/10/great-leaders-are-great-decision-make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14141"/>
        </a:solidFill>
      </p:bgPr>
    </p:bg>
    <p:spTree>
      <p:nvGrpSpPr>
        <p:cNvPr id="98" name="Shape 98"/>
        <p:cNvGrpSpPr/>
        <p:nvPr/>
      </p:nvGrpSpPr>
      <p:grpSpPr>
        <a:xfrm>
          <a:off x="0" y="0"/>
          <a:ext cx="0" cy="0"/>
          <a:chOff x="0" y="0"/>
          <a:chExt cx="0" cy="0"/>
        </a:xfrm>
      </p:grpSpPr>
      <p:sp>
        <p:nvSpPr>
          <p:cNvPr id="99" name="Google Shape;99;p1"/>
          <p:cNvSpPr txBox="1"/>
          <p:nvPr>
            <p:ph type="ctrTitle"/>
          </p:nvPr>
        </p:nvSpPr>
        <p:spPr>
          <a:xfrm>
            <a:off x="6024150" y="1783950"/>
            <a:ext cx="6090000" cy="2975400"/>
          </a:xfrm>
          <a:prstGeom prst="rect">
            <a:avLst/>
          </a:prstGeom>
          <a:noFill/>
          <a:ln>
            <a:noFill/>
          </a:ln>
        </p:spPr>
        <p:txBody>
          <a:bodyPr anchorCtr="0" anchor="b" bIns="45700" lIns="91425" spcFirstLastPara="1" rIns="91425" wrap="square" tIns="45700">
            <a:normAutofit/>
          </a:bodyPr>
          <a:lstStyle/>
          <a:p>
            <a:pPr indent="0" lvl="0" marL="0" rtl="0" algn="l">
              <a:lnSpc>
                <a:spcPct val="80000"/>
              </a:lnSpc>
              <a:spcBef>
                <a:spcPts val="0"/>
              </a:spcBef>
              <a:spcAft>
                <a:spcPts val="0"/>
              </a:spcAft>
              <a:buClr>
                <a:srgbClr val="FFFFFF"/>
              </a:buClr>
              <a:buSzPts val="7919"/>
              <a:buFont typeface="Calibri"/>
              <a:buNone/>
            </a:pPr>
            <a:r>
              <a:t/>
            </a:r>
            <a:endParaRPr sz="7919"/>
          </a:p>
          <a:p>
            <a:pPr indent="0" lvl="0" marL="0" rtl="0" algn="l">
              <a:lnSpc>
                <a:spcPct val="80000"/>
              </a:lnSpc>
              <a:spcBef>
                <a:spcPts val="0"/>
              </a:spcBef>
              <a:spcAft>
                <a:spcPts val="0"/>
              </a:spcAft>
              <a:buClr>
                <a:srgbClr val="FFFFFF"/>
              </a:buClr>
              <a:buSzPts val="7919"/>
              <a:buFont typeface="Calibri"/>
              <a:buNone/>
            </a:pPr>
            <a:r>
              <a:t/>
            </a:r>
            <a:endParaRPr sz="7919"/>
          </a:p>
          <a:p>
            <a:pPr indent="0" lvl="0" marL="0" rtl="0" algn="ctr">
              <a:lnSpc>
                <a:spcPct val="80000"/>
              </a:lnSpc>
              <a:spcBef>
                <a:spcPts val="0"/>
              </a:spcBef>
              <a:spcAft>
                <a:spcPts val="0"/>
              </a:spcAft>
              <a:buClr>
                <a:srgbClr val="FFFFFF"/>
              </a:buClr>
              <a:buSzPts val="7919"/>
              <a:buFont typeface="Calibri"/>
              <a:buNone/>
            </a:pPr>
            <a:r>
              <a:rPr lang="en-US" sz="7919"/>
              <a:t>Developing Leadership</a:t>
            </a:r>
            <a:br>
              <a:rPr lang="en-US" sz="7919"/>
            </a:br>
            <a:r>
              <a:rPr lang="en-US" sz="7919"/>
              <a:t> </a:t>
            </a:r>
            <a:endParaRPr/>
          </a:p>
        </p:txBody>
      </p:sp>
      <p:sp>
        <p:nvSpPr>
          <p:cNvPr id="100" name="Google Shape;100;p1"/>
          <p:cNvSpPr txBox="1"/>
          <p:nvPr>
            <p:ph idx="1" type="subTitle"/>
          </p:nvPr>
        </p:nvSpPr>
        <p:spPr>
          <a:xfrm>
            <a:off x="6746627" y="4750893"/>
            <a:ext cx="4645250" cy="1147863"/>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dk1"/>
              </a:buClr>
              <a:buSzPts val="1900"/>
              <a:buNone/>
            </a:pPr>
            <a:r>
              <a:t/>
            </a:r>
            <a:endParaRPr sz="1900"/>
          </a:p>
          <a:p>
            <a:pPr indent="0" lvl="0" marL="0" rtl="0" algn="l">
              <a:lnSpc>
                <a:spcPct val="85000"/>
              </a:lnSpc>
              <a:spcBef>
                <a:spcPts val="1300"/>
              </a:spcBef>
              <a:spcAft>
                <a:spcPts val="0"/>
              </a:spcAft>
              <a:buClr>
                <a:schemeClr val="dk1"/>
              </a:buClr>
              <a:buSzPts val="1900"/>
              <a:buNone/>
            </a:pPr>
            <a:r>
              <a:t/>
            </a:r>
            <a:endParaRPr sz="1900"/>
          </a:p>
          <a:p>
            <a:pPr indent="0" lvl="0" marL="0" rtl="0" algn="l">
              <a:lnSpc>
                <a:spcPct val="85000"/>
              </a:lnSpc>
              <a:spcBef>
                <a:spcPts val="1300"/>
              </a:spcBef>
              <a:spcAft>
                <a:spcPts val="0"/>
              </a:spcAft>
              <a:buClr>
                <a:schemeClr val="dk1"/>
              </a:buClr>
              <a:buSzPts val="1900"/>
              <a:buNone/>
            </a:pPr>
            <a:r>
              <a:rPr lang="en-US" sz="1900"/>
              <a:t>Tiffany Perkins</a:t>
            </a:r>
            <a:endParaRPr/>
          </a:p>
          <a:p>
            <a:pPr indent="0" lvl="0" marL="0" rtl="0" algn="l">
              <a:lnSpc>
                <a:spcPct val="85000"/>
              </a:lnSpc>
              <a:spcBef>
                <a:spcPts val="1300"/>
              </a:spcBef>
              <a:spcAft>
                <a:spcPts val="0"/>
              </a:spcAft>
              <a:buClr>
                <a:schemeClr val="dk1"/>
              </a:buClr>
              <a:buSzPts val="1900"/>
              <a:buNone/>
            </a:pPr>
            <a:r>
              <a:t/>
            </a:r>
            <a:endParaRPr sz="1900"/>
          </a:p>
        </p:txBody>
      </p:sp>
      <p:pic>
        <p:nvPicPr>
          <p:cNvPr id="101" name="Google Shape;101;p1"/>
          <p:cNvPicPr preferRelativeResize="0"/>
          <p:nvPr/>
        </p:nvPicPr>
        <p:blipFill rotWithShape="1">
          <a:blip r:embed="rId3">
            <a:alphaModFix/>
          </a:blip>
          <a:srcRect b="0" l="7461" r="4698" t="0"/>
          <a:stretch/>
        </p:blipFill>
        <p:spPr>
          <a:xfrm>
            <a:off x="20" y="10"/>
            <a:ext cx="6024134" cy="6857990"/>
          </a:xfrm>
          <a:custGeom>
            <a:rect b="b" l="l" r="r" t="t"/>
            <a:pathLst>
              <a:path extrusionOk="0" h="6858000" w="6024154">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61" name="Shape 161"/>
        <p:cNvGrpSpPr/>
        <p:nvPr/>
      </p:nvGrpSpPr>
      <p:grpSpPr>
        <a:xfrm>
          <a:off x="0" y="0"/>
          <a:ext cx="0" cy="0"/>
          <a:chOff x="0" y="0"/>
          <a:chExt cx="0" cy="0"/>
        </a:xfrm>
      </p:grpSpPr>
      <p:sp>
        <p:nvSpPr>
          <p:cNvPr id="162" name="Google Shape;162;p10"/>
          <p:cNvSpPr txBox="1"/>
          <p:nvPr>
            <p:ph type="ctrTitle"/>
          </p:nvPr>
        </p:nvSpPr>
        <p:spPr>
          <a:xfrm>
            <a:off x="6400800" y="4707147"/>
            <a:ext cx="5147730" cy="226021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2520"/>
              <a:buFont typeface="Calibri"/>
              <a:buNone/>
            </a:pPr>
            <a:r>
              <a:rPr lang="en-US" sz="2520" u="sng"/>
              <a:t>Strategies for Teaching Students </a:t>
            </a:r>
            <a:br>
              <a:rPr lang="en-US" sz="2520" u="sng"/>
            </a:br>
            <a:r>
              <a:rPr lang="en-US" sz="2520" u="sng"/>
              <a:t>Leadership Skills</a:t>
            </a:r>
            <a:br>
              <a:rPr lang="en-US" sz="2520" u="sng"/>
            </a:br>
            <a:endParaRPr sz="2520"/>
          </a:p>
          <a:p>
            <a:pPr indent="-285750" lvl="0" marL="285750" rtl="0" algn="l">
              <a:lnSpc>
                <a:spcPct val="80000"/>
              </a:lnSpc>
              <a:spcBef>
                <a:spcPts val="0"/>
              </a:spcBef>
              <a:spcAft>
                <a:spcPts val="0"/>
              </a:spcAft>
              <a:buClr>
                <a:srgbClr val="FFFFFF"/>
              </a:buClr>
              <a:buSzPts val="2160"/>
              <a:buFont typeface="Arial"/>
              <a:buChar char="•"/>
            </a:pPr>
            <a:r>
              <a:rPr lang="en-US" sz="2160"/>
              <a:t>Put them in charge. …</a:t>
            </a:r>
            <a:br>
              <a:rPr lang="en-US" sz="2160"/>
            </a:br>
            <a:endParaRPr sz="2160"/>
          </a:p>
          <a:p>
            <a:pPr indent="-285750" lvl="0" marL="285750" rtl="0" algn="l">
              <a:lnSpc>
                <a:spcPct val="80000"/>
              </a:lnSpc>
              <a:spcBef>
                <a:spcPts val="0"/>
              </a:spcBef>
              <a:spcAft>
                <a:spcPts val="0"/>
              </a:spcAft>
              <a:buClr>
                <a:srgbClr val="FFFFFF"/>
              </a:buClr>
              <a:buSzPts val="2160"/>
              <a:buFont typeface="Arial"/>
              <a:buChar char="•"/>
            </a:pPr>
            <a:r>
              <a:rPr lang="en-US" sz="2160"/>
              <a:t>Show off yours. …</a:t>
            </a:r>
            <a:br>
              <a:rPr lang="en-US" sz="2160"/>
            </a:br>
            <a:endParaRPr sz="2160"/>
          </a:p>
          <a:p>
            <a:pPr indent="-285750" lvl="0" marL="285750" rtl="0" algn="l">
              <a:lnSpc>
                <a:spcPct val="80000"/>
              </a:lnSpc>
              <a:spcBef>
                <a:spcPts val="0"/>
              </a:spcBef>
              <a:spcAft>
                <a:spcPts val="0"/>
              </a:spcAft>
              <a:buClr>
                <a:srgbClr val="FFFFFF"/>
              </a:buClr>
              <a:buSzPts val="2160"/>
              <a:buFont typeface="Arial"/>
              <a:buChar char="•"/>
            </a:pPr>
            <a:r>
              <a:rPr lang="en-US" sz="2160"/>
              <a:t>Provide some good examples. …</a:t>
            </a:r>
            <a:br>
              <a:rPr lang="en-US" sz="2160"/>
            </a:br>
            <a:endParaRPr sz="2160"/>
          </a:p>
          <a:p>
            <a:pPr indent="-285750" lvl="0" marL="285750" rtl="0" algn="l">
              <a:lnSpc>
                <a:spcPct val="80000"/>
              </a:lnSpc>
              <a:spcBef>
                <a:spcPts val="0"/>
              </a:spcBef>
              <a:spcAft>
                <a:spcPts val="0"/>
              </a:spcAft>
              <a:buClr>
                <a:srgbClr val="FFFFFF"/>
              </a:buClr>
              <a:buSzPts val="2160"/>
              <a:buFont typeface="Arial"/>
              <a:buChar char="•"/>
            </a:pPr>
            <a:r>
              <a:rPr lang="en-US" sz="2160"/>
              <a:t>Deliver leadership lessons. …</a:t>
            </a:r>
            <a:br>
              <a:rPr lang="en-US" sz="2160"/>
            </a:br>
            <a:endParaRPr sz="2160"/>
          </a:p>
          <a:p>
            <a:pPr indent="-285750" lvl="0" marL="285750" rtl="0" algn="l">
              <a:lnSpc>
                <a:spcPct val="80000"/>
              </a:lnSpc>
              <a:spcBef>
                <a:spcPts val="0"/>
              </a:spcBef>
              <a:spcAft>
                <a:spcPts val="0"/>
              </a:spcAft>
              <a:buClr>
                <a:srgbClr val="FFFFFF"/>
              </a:buClr>
              <a:buSzPts val="2160"/>
              <a:buFont typeface="Arial"/>
              <a:buChar char="•"/>
            </a:pPr>
            <a:r>
              <a:rPr lang="en-US" sz="2160"/>
              <a:t>Get them invested in improving school culture. .</a:t>
            </a:r>
            <a:br>
              <a:rPr lang="en-US" sz="2160"/>
            </a:br>
            <a:endParaRPr sz="2160"/>
          </a:p>
          <a:p>
            <a:pPr indent="-285750" lvl="0" marL="285750" rtl="0" algn="l">
              <a:lnSpc>
                <a:spcPct val="80000"/>
              </a:lnSpc>
              <a:spcBef>
                <a:spcPts val="0"/>
              </a:spcBef>
              <a:spcAft>
                <a:spcPts val="0"/>
              </a:spcAft>
              <a:buClr>
                <a:srgbClr val="FFFFFF"/>
              </a:buClr>
              <a:buSzPts val="2160"/>
              <a:buFont typeface="Arial"/>
              <a:buChar char="•"/>
            </a:pPr>
            <a:r>
              <a:rPr lang="en-US" sz="2160"/>
              <a:t>Involve them in extracurricular activities too. …</a:t>
            </a:r>
            <a:br>
              <a:rPr lang="en-US" sz="2160"/>
            </a:br>
            <a:endParaRPr sz="2160"/>
          </a:p>
          <a:p>
            <a:pPr indent="-285750" lvl="0" marL="285750" rtl="0" algn="l">
              <a:lnSpc>
                <a:spcPct val="80000"/>
              </a:lnSpc>
              <a:spcBef>
                <a:spcPts val="0"/>
              </a:spcBef>
              <a:spcAft>
                <a:spcPts val="0"/>
              </a:spcAft>
              <a:buClr>
                <a:srgbClr val="FFFFFF"/>
              </a:buClr>
              <a:buSzPts val="2160"/>
              <a:buFont typeface="Arial"/>
              <a:buChar char="•"/>
            </a:pPr>
            <a:r>
              <a:rPr lang="en-US" sz="2160"/>
              <a:t>Give them space</a:t>
            </a:r>
            <a:endParaRPr sz="2160"/>
          </a:p>
          <a:p>
            <a:pPr indent="0" lvl="0" marL="0" rtl="0" algn="l">
              <a:lnSpc>
                <a:spcPct val="80000"/>
              </a:lnSpc>
              <a:spcBef>
                <a:spcPts val="0"/>
              </a:spcBef>
              <a:spcAft>
                <a:spcPts val="0"/>
              </a:spcAft>
              <a:buClr>
                <a:srgbClr val="FFFFFF"/>
              </a:buClr>
              <a:buSzPts val="1800"/>
              <a:buFont typeface="Calibri"/>
              <a:buNone/>
            </a:pP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63" name="Google Shape;163;p10"/>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64" name="Google Shape;164;p10"/>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68" name="Shape 168"/>
        <p:cNvGrpSpPr/>
        <p:nvPr/>
      </p:nvGrpSpPr>
      <p:grpSpPr>
        <a:xfrm>
          <a:off x="0" y="0"/>
          <a:ext cx="0" cy="0"/>
          <a:chOff x="0" y="0"/>
          <a:chExt cx="0" cy="0"/>
        </a:xfrm>
      </p:grpSpPr>
      <p:sp>
        <p:nvSpPr>
          <p:cNvPr id="169" name="Google Shape;169;p11"/>
          <p:cNvSpPr txBox="1"/>
          <p:nvPr>
            <p:ph type="ctrTitle"/>
          </p:nvPr>
        </p:nvSpPr>
        <p:spPr>
          <a:xfrm>
            <a:off x="6400800" y="6719977"/>
            <a:ext cx="5147730" cy="24738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2160"/>
              <a:buFont typeface="Calibri"/>
              <a:buNone/>
            </a:pPr>
            <a:r>
              <a:rPr b="1" lang="en-US" sz="2160" u="sng"/>
              <a:t>Put them in charge</a:t>
            </a:r>
            <a:r>
              <a:rPr lang="en-US" sz="2160"/>
              <a:t> </a:t>
            </a:r>
            <a:endParaRPr sz="2160"/>
          </a:p>
          <a:p>
            <a:pPr indent="0" lvl="0" marL="0" rtl="0" algn="ctr">
              <a:lnSpc>
                <a:spcPct val="80000"/>
              </a:lnSpc>
              <a:spcBef>
                <a:spcPts val="0"/>
              </a:spcBef>
              <a:spcAft>
                <a:spcPts val="0"/>
              </a:spcAft>
              <a:buClr>
                <a:srgbClr val="FFFFFF"/>
              </a:buClr>
              <a:buSzPts val="2160"/>
              <a:buFont typeface="Calibri"/>
              <a:buNone/>
            </a:pPr>
            <a:r>
              <a:rPr lang="en-US" sz="2160"/>
              <a:t>Involve students in leadership opportunities in the classroom—from heading the discussion of a lesson to handing out papers.</a:t>
            </a:r>
            <a:br>
              <a:rPr lang="en-US" sz="2160"/>
            </a:br>
            <a:endParaRPr sz="2160"/>
          </a:p>
          <a:p>
            <a:pPr indent="0" lvl="0" marL="0" rtl="0" algn="ctr">
              <a:lnSpc>
                <a:spcPct val="80000"/>
              </a:lnSpc>
              <a:spcBef>
                <a:spcPts val="0"/>
              </a:spcBef>
              <a:spcAft>
                <a:spcPts val="0"/>
              </a:spcAft>
              <a:buClr>
                <a:srgbClr val="FFFFFF"/>
              </a:buClr>
              <a:buSzPts val="2160"/>
              <a:buFont typeface="Calibri"/>
              <a:buNone/>
            </a:pPr>
            <a:r>
              <a:rPr b="1" lang="en-US" sz="2160" u="sng"/>
              <a:t>Show off yours</a:t>
            </a:r>
            <a:r>
              <a:rPr lang="en-US" sz="2160"/>
              <a:t> </a:t>
            </a:r>
            <a:endParaRPr sz="2160"/>
          </a:p>
          <a:p>
            <a:pPr indent="0" lvl="0" marL="0" rtl="0" algn="ctr">
              <a:lnSpc>
                <a:spcPct val="80000"/>
              </a:lnSpc>
              <a:spcBef>
                <a:spcPts val="0"/>
              </a:spcBef>
              <a:spcAft>
                <a:spcPts val="0"/>
              </a:spcAft>
              <a:buClr>
                <a:srgbClr val="FFFFFF"/>
              </a:buClr>
              <a:buSzPts val="2160"/>
              <a:buFont typeface="Calibri"/>
              <a:buNone/>
            </a:pPr>
            <a:r>
              <a:rPr lang="en-US" sz="2160"/>
              <a:t>Talk to students about why you expect certain behavior (but not at that moment when the behavior is not under control) or how you organize your class as its leader. </a:t>
            </a:r>
            <a:br>
              <a:rPr lang="en-US" sz="2160"/>
            </a:br>
            <a:endParaRPr sz="2160"/>
          </a:p>
          <a:p>
            <a:pPr indent="0" lvl="0" marL="0" rtl="0" algn="ctr">
              <a:lnSpc>
                <a:spcPct val="80000"/>
              </a:lnSpc>
              <a:spcBef>
                <a:spcPts val="0"/>
              </a:spcBef>
              <a:spcAft>
                <a:spcPts val="0"/>
              </a:spcAft>
              <a:buClr>
                <a:srgbClr val="FFFFFF"/>
              </a:buClr>
              <a:buSzPts val="2160"/>
              <a:buFont typeface="Calibri"/>
              <a:buNone/>
            </a:pPr>
            <a:r>
              <a:rPr b="1" lang="en-US" sz="2160" u="sng"/>
              <a:t>Provide some good examples</a:t>
            </a:r>
            <a:r>
              <a:rPr lang="en-US" sz="2160"/>
              <a:t> </a:t>
            </a:r>
            <a:endParaRPr sz="2160"/>
          </a:p>
          <a:p>
            <a:pPr indent="0" lvl="0" marL="0" rtl="0" algn="ctr">
              <a:lnSpc>
                <a:spcPct val="80000"/>
              </a:lnSpc>
              <a:spcBef>
                <a:spcPts val="0"/>
              </a:spcBef>
              <a:spcAft>
                <a:spcPts val="0"/>
              </a:spcAft>
              <a:buClr>
                <a:srgbClr val="FFFFFF"/>
              </a:buClr>
              <a:buSzPts val="2160"/>
              <a:buFont typeface="Calibri"/>
              <a:buNone/>
            </a:pPr>
            <a:r>
              <a:rPr lang="en-US" sz="2160"/>
              <a:t>Regularly mix in discussions about good leadership—whether it’s a more detailed critique of why a famous leader succeeded or a talk about the leadership that their principal must show—or their parents or a coach.</a:t>
            </a:r>
            <a:br>
              <a:rPr lang="en-US" sz="2160"/>
            </a:br>
            <a:br>
              <a:rPr lang="en-US" sz="7919"/>
            </a:br>
            <a:endParaRPr sz="7919"/>
          </a:p>
          <a:p>
            <a:pPr indent="0" lvl="0" marL="0" rtl="0" algn="l">
              <a:lnSpc>
                <a:spcPct val="80000"/>
              </a:lnSpc>
              <a:spcBef>
                <a:spcPts val="0"/>
              </a:spcBef>
              <a:spcAft>
                <a:spcPts val="0"/>
              </a:spcAft>
              <a:buClr>
                <a:srgbClr val="FFFFFF"/>
              </a:buClr>
              <a:buSzPts val="1800"/>
              <a:buFont typeface="Calibri"/>
              <a:buNone/>
            </a:pP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70" name="Google Shape;170;p11"/>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71" name="Google Shape;171;p11"/>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75" name="Shape 175"/>
        <p:cNvGrpSpPr/>
        <p:nvPr/>
      </p:nvGrpSpPr>
      <p:grpSpPr>
        <a:xfrm>
          <a:off x="0" y="0"/>
          <a:ext cx="0" cy="0"/>
          <a:chOff x="0" y="0"/>
          <a:chExt cx="0" cy="0"/>
        </a:xfrm>
      </p:grpSpPr>
      <p:sp>
        <p:nvSpPr>
          <p:cNvPr id="176" name="Google Shape;176;p12"/>
          <p:cNvSpPr txBox="1"/>
          <p:nvPr>
            <p:ph type="ctrTitle"/>
          </p:nvPr>
        </p:nvSpPr>
        <p:spPr>
          <a:xfrm>
            <a:off x="6400800" y="6863750"/>
            <a:ext cx="5147730" cy="10360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2160"/>
              <a:buFont typeface="Calibri"/>
              <a:buNone/>
            </a:pPr>
            <a:r>
              <a:rPr b="1" lang="en-US" sz="2160" u="sng"/>
              <a:t>Deliver leadership lessons</a:t>
            </a:r>
            <a:r>
              <a:rPr lang="en-US" sz="2160"/>
              <a:t> </a:t>
            </a:r>
            <a:endParaRPr sz="2160"/>
          </a:p>
          <a:p>
            <a:pPr indent="0" lvl="0" marL="0" rtl="0" algn="ctr">
              <a:lnSpc>
                <a:spcPct val="80000"/>
              </a:lnSpc>
              <a:spcBef>
                <a:spcPts val="0"/>
              </a:spcBef>
              <a:spcAft>
                <a:spcPts val="0"/>
              </a:spcAft>
              <a:buClr>
                <a:schemeClr val="lt1"/>
              </a:buClr>
              <a:buSzPts val="2160"/>
              <a:buFont typeface="Calibri"/>
              <a:buNone/>
            </a:pPr>
            <a:r>
              <a:rPr lang="en-US" sz="2160">
                <a:solidFill>
                  <a:schemeClr val="lt1"/>
                </a:solidFill>
              </a:rPr>
              <a:t>Explain what leadership is and why it is valuable as a life skill and in careers. Find good short lessons as warm-ups twice a month.</a:t>
            </a:r>
            <a:br>
              <a:rPr lang="en-US" sz="2160">
                <a:solidFill>
                  <a:schemeClr val="lt1"/>
                </a:solidFill>
              </a:rPr>
            </a:br>
            <a:br>
              <a:rPr lang="en-US" sz="2160"/>
            </a:br>
            <a:r>
              <a:rPr b="1" lang="en-US" sz="2160" u="sng"/>
              <a:t>Get them invested in improving school culture</a:t>
            </a:r>
            <a:r>
              <a:rPr lang="en-US" sz="2160"/>
              <a:t> </a:t>
            </a:r>
            <a:endParaRPr sz="2160"/>
          </a:p>
          <a:p>
            <a:pPr indent="0" lvl="0" marL="0" rtl="0" algn="ctr">
              <a:lnSpc>
                <a:spcPct val="80000"/>
              </a:lnSpc>
              <a:spcBef>
                <a:spcPts val="0"/>
              </a:spcBef>
              <a:spcAft>
                <a:spcPts val="0"/>
              </a:spcAft>
              <a:buClr>
                <a:srgbClr val="FFFFFF"/>
              </a:buClr>
              <a:buSzPts val="2160"/>
              <a:buFont typeface="Calibri"/>
              <a:buNone/>
            </a:pPr>
            <a:r>
              <a:rPr lang="en-US" sz="2160"/>
              <a:t>Find ways to get students to change school culture by being leaders. The most common are perhaps stopping bullying, raising environmental awareness, or promoting understanding of students from other cultures.</a:t>
            </a:r>
            <a:br>
              <a:rPr lang="en-US" sz="2160"/>
            </a:br>
            <a:endParaRPr sz="2160"/>
          </a:p>
          <a:p>
            <a:pPr indent="0" lvl="0" marL="0" rtl="0" algn="ctr">
              <a:lnSpc>
                <a:spcPct val="80000"/>
              </a:lnSpc>
              <a:spcBef>
                <a:spcPts val="0"/>
              </a:spcBef>
              <a:spcAft>
                <a:spcPts val="0"/>
              </a:spcAft>
              <a:buClr>
                <a:srgbClr val="FFFFFF"/>
              </a:buClr>
              <a:buSzPts val="2160"/>
              <a:buFont typeface="Calibri"/>
              <a:buNone/>
            </a:pPr>
            <a:r>
              <a:rPr b="1" lang="en-US" sz="2160" u="sng"/>
              <a:t>Involve them in extracurricular activities too</a:t>
            </a:r>
            <a:r>
              <a:rPr lang="en-US" sz="2160"/>
              <a:t> </a:t>
            </a:r>
            <a:endParaRPr sz="2160"/>
          </a:p>
          <a:p>
            <a:pPr indent="0" lvl="0" marL="0" rtl="0" algn="ctr">
              <a:lnSpc>
                <a:spcPct val="80000"/>
              </a:lnSpc>
              <a:spcBef>
                <a:spcPts val="0"/>
              </a:spcBef>
              <a:spcAft>
                <a:spcPts val="0"/>
              </a:spcAft>
              <a:buClr>
                <a:srgbClr val="FFFFFF"/>
              </a:buClr>
              <a:buSzPts val="2160"/>
              <a:buFont typeface="Calibri"/>
              <a:buNone/>
            </a:pPr>
            <a:r>
              <a:rPr lang="en-US" sz="2160"/>
              <a:t>Extracurricular activities allow students to lead and can be ignited for that purpose.</a:t>
            </a:r>
            <a:br>
              <a:rPr lang="en-US" sz="2160"/>
            </a:br>
            <a:endParaRPr sz="2160"/>
          </a:p>
          <a:p>
            <a:pPr indent="0" lvl="0" marL="0" rtl="0" algn="ctr">
              <a:lnSpc>
                <a:spcPct val="80000"/>
              </a:lnSpc>
              <a:spcBef>
                <a:spcPts val="0"/>
              </a:spcBef>
              <a:spcAft>
                <a:spcPts val="0"/>
              </a:spcAft>
              <a:buClr>
                <a:srgbClr val="FFFFFF"/>
              </a:buClr>
              <a:buSzPts val="2160"/>
              <a:buFont typeface="Calibri"/>
              <a:buNone/>
            </a:pPr>
            <a:r>
              <a:rPr b="1" lang="en-US" sz="2160" u="sng"/>
              <a:t>Give them space</a:t>
            </a:r>
            <a:endParaRPr sz="2160"/>
          </a:p>
          <a:p>
            <a:pPr indent="0" lvl="0" marL="0" rtl="0" algn="ctr">
              <a:lnSpc>
                <a:spcPct val="80000"/>
              </a:lnSpc>
              <a:spcBef>
                <a:spcPts val="0"/>
              </a:spcBef>
              <a:spcAft>
                <a:spcPts val="0"/>
              </a:spcAft>
              <a:buClr>
                <a:srgbClr val="FFFFFF"/>
              </a:buClr>
              <a:buSzPts val="2160"/>
              <a:buFont typeface="Calibri"/>
              <a:buNone/>
            </a:pPr>
            <a:r>
              <a:rPr lang="en-US" sz="2160"/>
              <a:t>When students are given leadership opportunities—and especially when they step up and take them on, give them freedom to struggle and even fail, but support them. </a:t>
            </a:r>
            <a:br>
              <a:rPr lang="en-US" sz="2160"/>
            </a:br>
            <a:br>
              <a:rPr lang="en-US" sz="7919"/>
            </a:br>
            <a:endParaRPr sz="7919"/>
          </a:p>
          <a:p>
            <a:pPr indent="0" lvl="0" marL="0" rtl="0" algn="l">
              <a:lnSpc>
                <a:spcPct val="80000"/>
              </a:lnSpc>
              <a:spcBef>
                <a:spcPts val="0"/>
              </a:spcBef>
              <a:spcAft>
                <a:spcPts val="0"/>
              </a:spcAft>
              <a:buClr>
                <a:srgbClr val="FFFFFF"/>
              </a:buClr>
              <a:buSzPts val="1800"/>
              <a:buFont typeface="Calibri"/>
              <a:buNone/>
            </a:pP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77" name="Google Shape;177;p12"/>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78" name="Google Shape;178;p12"/>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82" name="Shape 182"/>
        <p:cNvGrpSpPr/>
        <p:nvPr/>
      </p:nvGrpSpPr>
      <p:grpSpPr>
        <a:xfrm>
          <a:off x="0" y="0"/>
          <a:ext cx="0" cy="0"/>
          <a:chOff x="0" y="0"/>
          <a:chExt cx="0" cy="0"/>
        </a:xfrm>
      </p:grpSpPr>
      <p:sp>
        <p:nvSpPr>
          <p:cNvPr id="183" name="Google Shape;183;p13"/>
          <p:cNvSpPr txBox="1"/>
          <p:nvPr>
            <p:ph type="ctrTitle"/>
          </p:nvPr>
        </p:nvSpPr>
        <p:spPr>
          <a:xfrm>
            <a:off x="6400800" y="6863750"/>
            <a:ext cx="5147730" cy="10360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2160"/>
              <a:buFont typeface="Calibri"/>
              <a:buNone/>
            </a:pPr>
            <a:r>
              <a:rPr b="1" lang="en-US" sz="2160"/>
              <a:t>Resources</a:t>
            </a:r>
            <a:br>
              <a:rPr b="1" lang="en-US" sz="2160"/>
            </a:br>
            <a:br>
              <a:rPr b="1" lang="en-US" sz="2160"/>
            </a:br>
            <a:r>
              <a:rPr lang="en-US" sz="1080"/>
              <a:t>West Virginia Department of Education</a:t>
            </a:r>
            <a:br>
              <a:rPr lang="en-US" sz="1080"/>
            </a:br>
            <a:r>
              <a:rPr lang="en-US" sz="1080" u="sng">
                <a:solidFill>
                  <a:schemeClr val="hlink"/>
                </a:solidFill>
                <a:hlinkClick r:id="rId4"/>
              </a:rPr>
              <a:t>http://wvde.state.wv.us/counselors/links/advisors/ms-lesson-plans.html</a:t>
            </a:r>
            <a:br>
              <a:rPr lang="en-US" sz="1080"/>
            </a:br>
            <a:br>
              <a:rPr lang="en-US" sz="1080"/>
            </a:br>
            <a:r>
              <a:rPr lang="en-US" sz="1080"/>
              <a:t>University of Notre Dame</a:t>
            </a:r>
            <a:br>
              <a:rPr lang="en-US" sz="1080"/>
            </a:br>
            <a:r>
              <a:rPr lang="en-US" sz="1080"/>
              <a:t>Effective Leadership: 9 Qualities of Successful Leaders</a:t>
            </a:r>
            <a:br>
              <a:rPr lang="en-US" sz="1080"/>
            </a:br>
            <a:r>
              <a:rPr lang="en-US" sz="1080" u="sng">
                <a:solidFill>
                  <a:schemeClr val="hlink"/>
                </a:solidFill>
                <a:hlinkClick r:id="rId5"/>
              </a:rPr>
              <a:t>https://www.notredameonline.com/resources/leadership-and-management/what-makes-an-effective-leader/#.WJ36jrYrKHo</a:t>
            </a:r>
            <a:br>
              <a:rPr lang="en-US" sz="1080"/>
            </a:br>
            <a:br>
              <a:rPr lang="en-US" sz="1080"/>
            </a:br>
            <a:r>
              <a:rPr lang="en-US" sz="1080"/>
              <a:t>Teach Hub</a:t>
            </a:r>
            <a:br>
              <a:rPr lang="en-US" sz="1080"/>
            </a:br>
            <a:r>
              <a:rPr lang="en-US" sz="1080"/>
              <a:t>Teaching Strategies that Instruct Responsibility</a:t>
            </a:r>
            <a:br>
              <a:rPr lang="en-US" sz="1080"/>
            </a:br>
            <a:r>
              <a:rPr lang="en-US" sz="1080" u="sng">
                <a:solidFill>
                  <a:schemeClr val="hlink"/>
                </a:solidFill>
                <a:hlinkClick r:id="rId6"/>
              </a:rPr>
              <a:t>https://www.teachhub.com/teaching-strategies-instruct-responsibility</a:t>
            </a:r>
            <a:br>
              <a:rPr lang="en-US" sz="1080"/>
            </a:br>
            <a:br>
              <a:rPr lang="en-US" sz="1080"/>
            </a:br>
            <a:r>
              <a:rPr lang="en-US" sz="1080"/>
              <a:t>Kiddie Matters</a:t>
            </a:r>
            <a:br>
              <a:rPr lang="en-US" sz="1080"/>
            </a:br>
            <a:r>
              <a:rPr lang="en-US" sz="1080"/>
              <a:t>Best Guide For Teaching Kids The Decision Making Process Steps</a:t>
            </a:r>
            <a:endParaRPr sz="1080"/>
          </a:p>
          <a:p>
            <a:pPr indent="0" lvl="0" marL="0" rtl="0" algn="ctr">
              <a:lnSpc>
                <a:spcPct val="80000"/>
              </a:lnSpc>
              <a:spcBef>
                <a:spcPts val="0"/>
              </a:spcBef>
              <a:spcAft>
                <a:spcPts val="0"/>
              </a:spcAft>
              <a:buClr>
                <a:srgbClr val="FFFFFF"/>
              </a:buClr>
              <a:buSzPts val="1080"/>
              <a:buFont typeface="Calibri"/>
              <a:buNone/>
            </a:pPr>
            <a:r>
              <a:rPr lang="en-US" sz="1080" u="sng">
                <a:solidFill>
                  <a:schemeClr val="hlink"/>
                </a:solidFill>
                <a:hlinkClick r:id="rId7"/>
              </a:rPr>
              <a:t>https://www.kiddiematters.com/problem-solving-activity-free-printable/</a:t>
            </a:r>
            <a:br>
              <a:rPr lang="en-US" sz="1080"/>
            </a:br>
            <a:br>
              <a:rPr lang="en-US" sz="1080"/>
            </a:br>
            <a:r>
              <a:rPr lang="en-US" sz="1080"/>
              <a:t>Great Schools</a:t>
            </a:r>
            <a:br>
              <a:rPr lang="en-US" sz="1080"/>
            </a:br>
            <a:r>
              <a:rPr b="1" lang="en-US" sz="1080"/>
              <a:t>12 tips for raising truthful kids</a:t>
            </a:r>
            <a:endParaRPr sz="1080"/>
          </a:p>
          <a:p>
            <a:pPr indent="0" lvl="0" marL="0" rtl="0" algn="ctr">
              <a:lnSpc>
                <a:spcPct val="80000"/>
              </a:lnSpc>
              <a:spcBef>
                <a:spcPts val="0"/>
              </a:spcBef>
              <a:spcAft>
                <a:spcPts val="0"/>
              </a:spcAft>
              <a:buClr>
                <a:srgbClr val="FFFFFF"/>
              </a:buClr>
              <a:buSzPts val="1080"/>
              <a:buFont typeface="Calibri"/>
              <a:buNone/>
            </a:pPr>
            <a:r>
              <a:rPr lang="en-US" sz="1080" u="sng">
                <a:solidFill>
                  <a:schemeClr val="hlink"/>
                </a:solidFill>
                <a:hlinkClick r:id="rId8"/>
              </a:rPr>
              <a:t>https://www.greatschools.org/gk/articles/12-tips-raising-truthful-kids/</a:t>
            </a:r>
            <a:br>
              <a:rPr lang="en-US" sz="1080"/>
            </a:br>
            <a:br>
              <a:rPr lang="en-US" sz="1080"/>
            </a:br>
            <a:r>
              <a:rPr b="1" lang="en-US" sz="1080"/>
              <a:t>Kids Village</a:t>
            </a:r>
            <a:br>
              <a:rPr b="1" lang="en-US" sz="1080"/>
            </a:br>
            <a:r>
              <a:rPr b="1" lang="en-US" sz="1080"/>
              <a:t>Teaching Children Hard Work and Determination</a:t>
            </a:r>
            <a:endParaRPr sz="1080"/>
          </a:p>
          <a:p>
            <a:pPr indent="0" lvl="0" marL="0" rtl="0" algn="ctr">
              <a:lnSpc>
                <a:spcPct val="80000"/>
              </a:lnSpc>
              <a:spcBef>
                <a:spcPts val="0"/>
              </a:spcBef>
              <a:spcAft>
                <a:spcPts val="0"/>
              </a:spcAft>
              <a:buClr>
                <a:srgbClr val="FFFFFF"/>
              </a:buClr>
              <a:buSzPts val="1080"/>
              <a:buFont typeface="Calibri"/>
              <a:buNone/>
            </a:pPr>
            <a:r>
              <a:rPr lang="en-US" sz="1080" u="sng">
                <a:solidFill>
                  <a:schemeClr val="hlink"/>
                </a:solidFill>
                <a:hlinkClick r:id="rId9"/>
              </a:rPr>
              <a:t>https://kidsvillage.com/teaching-values-hard-work-and-determination/</a:t>
            </a:r>
            <a:br>
              <a:rPr lang="en-US" sz="1080"/>
            </a:br>
            <a:br>
              <a:rPr lang="en-US" sz="1080"/>
            </a:br>
            <a:r>
              <a:rPr lang="en-US" sz="1080"/>
              <a:t>Creative Educator</a:t>
            </a:r>
            <a:br>
              <a:rPr lang="en-US" sz="1080"/>
            </a:br>
            <a:r>
              <a:rPr lang="en-US" sz="1080"/>
              <a:t>Set SMART Goals</a:t>
            </a:r>
            <a:br>
              <a:rPr lang="en-US" sz="1080"/>
            </a:br>
            <a:r>
              <a:rPr lang="en-US" sz="1080" u="sng">
                <a:solidFill>
                  <a:schemeClr val="hlink"/>
                </a:solidFill>
                <a:hlinkClick r:id="rId10"/>
              </a:rPr>
              <a:t>https://creativeeducator.tech4learning.com/2017/lessons/set-SMART-goals</a:t>
            </a:r>
            <a:br>
              <a:rPr lang="en-US" sz="1080"/>
            </a:br>
            <a:br>
              <a:rPr lang="en-US" sz="1080"/>
            </a:br>
            <a:r>
              <a:rPr lang="en-US" sz="1080"/>
              <a:t>The School Run</a:t>
            </a:r>
            <a:br>
              <a:rPr lang="en-US" sz="1080"/>
            </a:br>
            <a:r>
              <a:rPr lang="en-US" sz="1080"/>
              <a:t>How to Teach Your Child Teamwork</a:t>
            </a:r>
            <a:br>
              <a:rPr lang="en-US" sz="1080"/>
            </a:br>
            <a:r>
              <a:rPr lang="en-US" sz="1080" u="sng">
                <a:solidFill>
                  <a:schemeClr val="hlink"/>
                </a:solidFill>
                <a:hlinkClick r:id="rId11"/>
              </a:rPr>
              <a:t>https://www.theschoolrun.com/the-importance-of-teaching-your-child-teamwork</a:t>
            </a:r>
            <a:br>
              <a:rPr lang="en-US" sz="1080"/>
            </a:br>
            <a:br>
              <a:rPr lang="en-US" sz="1080"/>
            </a:br>
            <a:r>
              <a:rPr lang="en-US" sz="1080"/>
              <a:t>Potential</a:t>
            </a:r>
            <a:br>
              <a:rPr lang="en-US" sz="1080"/>
            </a:br>
            <a:r>
              <a:rPr lang="en-US" sz="1080"/>
              <a:t>5 Important Reasons Why Teamwork Matters</a:t>
            </a:r>
            <a:br>
              <a:rPr lang="en-US" sz="1080"/>
            </a:br>
            <a:r>
              <a:rPr lang="en-US" sz="1080" u="sng">
                <a:solidFill>
                  <a:schemeClr val="hlink"/>
                </a:solidFill>
                <a:hlinkClick r:id="rId12"/>
              </a:rPr>
              <a:t>https://www.potential.com/articles/5-important-reasons-why-teamwork-matters/</a:t>
            </a:r>
            <a:br>
              <a:rPr lang="en-US" sz="1080"/>
            </a:br>
            <a:br>
              <a:rPr lang="en-US" sz="1080"/>
            </a:br>
            <a:br>
              <a:rPr lang="en-US" sz="1260"/>
            </a:br>
            <a:br>
              <a:rPr lang="en-US" sz="7919"/>
            </a:br>
            <a:endParaRPr sz="1620"/>
          </a:p>
          <a:p>
            <a:pPr indent="0" lvl="0" marL="0" rtl="0" algn="l">
              <a:lnSpc>
                <a:spcPct val="80000"/>
              </a:lnSpc>
              <a:spcBef>
                <a:spcPts val="0"/>
              </a:spcBef>
              <a:spcAft>
                <a:spcPts val="0"/>
              </a:spcAft>
              <a:buClr>
                <a:srgbClr val="FFFFFF"/>
              </a:buClr>
              <a:buSzPts val="1800"/>
              <a:buFont typeface="Calibri"/>
              <a:buNone/>
            </a:pP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84" name="Google Shape;184;p13"/>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85" name="Google Shape;185;p13"/>
          <p:cNvPicPr preferRelativeResize="0"/>
          <p:nvPr/>
        </p:nvPicPr>
        <p:blipFill rotWithShape="1">
          <a:blip r:embed="rId13">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89" name="Shape 189"/>
        <p:cNvGrpSpPr/>
        <p:nvPr/>
      </p:nvGrpSpPr>
      <p:grpSpPr>
        <a:xfrm>
          <a:off x="0" y="0"/>
          <a:ext cx="0" cy="0"/>
          <a:chOff x="0" y="0"/>
          <a:chExt cx="0" cy="0"/>
        </a:xfrm>
      </p:grpSpPr>
      <p:sp>
        <p:nvSpPr>
          <p:cNvPr id="190" name="Google Shape;190;p14"/>
          <p:cNvSpPr txBox="1"/>
          <p:nvPr>
            <p:ph type="ctrTitle"/>
          </p:nvPr>
        </p:nvSpPr>
        <p:spPr>
          <a:xfrm>
            <a:off x="6400800" y="6863750"/>
            <a:ext cx="5147730" cy="10360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2160"/>
              <a:buFont typeface="Calibri"/>
              <a:buNone/>
            </a:pPr>
            <a:r>
              <a:rPr b="1" lang="en-US" sz="2160"/>
              <a:t>Resources</a:t>
            </a:r>
            <a:br>
              <a:rPr lang="en-US" sz="2160"/>
            </a:br>
            <a:br>
              <a:rPr lang="en-US" sz="2160"/>
            </a:br>
            <a:r>
              <a:rPr lang="en-US" sz="1080"/>
              <a:t>Bates Communication</a:t>
            </a:r>
            <a:br>
              <a:rPr lang="en-US" sz="1080"/>
            </a:br>
            <a:r>
              <a:rPr lang="en-US" sz="1080"/>
              <a:t>How Leaders Develop and Communicate a Vision</a:t>
            </a:r>
            <a:br>
              <a:rPr lang="en-US" sz="1080"/>
            </a:br>
            <a:r>
              <a:rPr lang="en-US" sz="1080" u="sng">
                <a:solidFill>
                  <a:schemeClr val="hlink"/>
                </a:solidFill>
                <a:hlinkClick r:id="rId4"/>
              </a:rPr>
              <a:t>https://www.bates-communications.com/articles-and-newsletters/articles-and-newsletters/bid/57961/how-leaders-develop-and-communicate-a-vision</a:t>
            </a:r>
            <a:br>
              <a:rPr lang="en-US" sz="1080"/>
            </a:br>
            <a:br>
              <a:rPr lang="en-US" sz="1080"/>
            </a:br>
            <a:r>
              <a:rPr b="1" lang="en-US" sz="1080"/>
              <a:t>Good Character</a:t>
            </a:r>
            <a:br>
              <a:rPr b="1" lang="en-US" sz="1080"/>
            </a:br>
            <a:r>
              <a:rPr b="1" lang="en-US" sz="1080"/>
              <a:t>Teaching Guide: Listening to Others</a:t>
            </a:r>
            <a:br>
              <a:rPr b="1" lang="en-US" sz="1080"/>
            </a:br>
            <a:r>
              <a:rPr b="1" lang="en-US" sz="1080" u="sng">
                <a:solidFill>
                  <a:schemeClr val="hlink"/>
                </a:solidFill>
                <a:hlinkClick r:id="rId5"/>
              </a:rPr>
              <a:t>https://www.goodcharacter.com/elementaryscho</a:t>
            </a:r>
            <a:r>
              <a:rPr lang="en-US" sz="1080" u="sng">
                <a:solidFill>
                  <a:schemeClr val="hlink"/>
                </a:solidFill>
                <a:hlinkClick r:id="rId6"/>
              </a:rPr>
              <a:t>ol/listening-to-others/</a:t>
            </a:r>
            <a:br>
              <a:rPr lang="en-US" sz="1080"/>
            </a:br>
            <a:br>
              <a:rPr lang="en-US" sz="1080"/>
            </a:br>
            <a:r>
              <a:rPr lang="en-US" sz="1080"/>
              <a:t>Conant Leadership</a:t>
            </a:r>
            <a:br>
              <a:rPr lang="en-US" sz="1080"/>
            </a:br>
            <a:r>
              <a:rPr lang="en-US" sz="1080"/>
              <a:t>Why Taking Responsibility is Always the Best Leadership Choice</a:t>
            </a:r>
            <a:br>
              <a:rPr lang="en-US" sz="1080"/>
            </a:br>
            <a:r>
              <a:rPr lang="en-US" sz="1080" u="sng">
                <a:solidFill>
                  <a:schemeClr val="hlink"/>
                </a:solidFill>
                <a:hlinkClick r:id="rId7"/>
              </a:rPr>
              <a:t>https://conantleadership.com/why-taking-responsibility-best-leadership-choice/</a:t>
            </a:r>
            <a:br>
              <a:rPr lang="en-US" sz="1080"/>
            </a:br>
            <a:br>
              <a:rPr lang="en-US" sz="1080"/>
            </a:br>
            <a:r>
              <a:rPr lang="en-US" sz="1080"/>
              <a:t>Graziadio Business Review</a:t>
            </a:r>
            <a:br>
              <a:rPr lang="en-US" sz="1080"/>
            </a:br>
            <a:r>
              <a:rPr lang="en-US" sz="1080"/>
              <a:t>Great Leaders are Great Decision-Makers</a:t>
            </a:r>
            <a:br>
              <a:rPr lang="en-US" sz="1080"/>
            </a:br>
            <a:r>
              <a:rPr lang="en-US" sz="1080" u="sng">
                <a:solidFill>
                  <a:schemeClr val="hlink"/>
                </a:solidFill>
                <a:hlinkClick r:id="rId8"/>
              </a:rPr>
              <a:t>https://gbr.pepperdine.edu/2010/10/great-leaders-are-great-decision-makers/</a:t>
            </a:r>
            <a:br>
              <a:rPr lang="en-US" sz="1080"/>
            </a:br>
            <a:br>
              <a:rPr lang="en-US" sz="1080"/>
            </a:br>
            <a:r>
              <a:rPr lang="en-US" sz="1080"/>
              <a:t>The Business Journals</a:t>
            </a:r>
            <a:br>
              <a:rPr lang="en-US" sz="1080"/>
            </a:br>
            <a:r>
              <a:rPr lang="en-US" sz="1080"/>
              <a:t>Why Servant Leadership is a Powerful Character Trait</a:t>
            </a:r>
            <a:br>
              <a:rPr lang="en-US" sz="1080"/>
            </a:br>
            <a:r>
              <a:rPr lang="en-US" sz="1080" u="sng">
                <a:solidFill>
                  <a:schemeClr val="hlink"/>
                </a:solidFill>
                <a:hlinkClick r:id="rId9"/>
              </a:rPr>
              <a:t>https://www.bizjournals.com/bizjournals/how-to/growth-strategies/2018/12/why-servant-leadership-is-a-powerful-character.html</a:t>
            </a:r>
            <a:br>
              <a:rPr lang="en-US" sz="1080"/>
            </a:br>
            <a:br>
              <a:rPr lang="en-US" sz="1080"/>
            </a:br>
            <a:r>
              <a:rPr lang="en-US" sz="1080"/>
              <a:t>CEO Magazine</a:t>
            </a:r>
            <a:br>
              <a:rPr lang="en-US" sz="1080"/>
            </a:br>
            <a:r>
              <a:rPr lang="en-US" sz="1080"/>
              <a:t>Honesty: The Single Most Important Leadership Value</a:t>
            </a:r>
            <a:br>
              <a:rPr lang="en-US" sz="1080"/>
            </a:br>
            <a:r>
              <a:rPr lang="en-US" sz="1080" u="sng">
                <a:solidFill>
                  <a:schemeClr val="hlink"/>
                </a:solidFill>
                <a:hlinkClick r:id="rId10"/>
              </a:rPr>
              <a:t>https://www.theceomagazine.com/business/management-leadership/honesty-the-single-most-important-leadership-value/</a:t>
            </a:r>
            <a:br>
              <a:rPr lang="en-US" sz="1080"/>
            </a:br>
            <a:br>
              <a:rPr lang="en-US" sz="1080"/>
            </a:br>
            <a:r>
              <a:rPr lang="en-US" sz="1080"/>
              <a:t>Determination: A  Key Trait of Successful Leaders</a:t>
            </a:r>
            <a:br>
              <a:rPr lang="en-US" sz="1080"/>
            </a:br>
            <a:r>
              <a:rPr lang="en-US" sz="1080" u="sng">
                <a:solidFill>
                  <a:schemeClr val="hlink"/>
                </a:solidFill>
                <a:hlinkClick r:id="rId11"/>
              </a:rPr>
              <a:t>https://www.linkedin.com/pulse/determination-key-trait-successful-leaders-mari-carmen-pizarro</a:t>
            </a:r>
            <a:br>
              <a:rPr lang="en-US" sz="1080"/>
            </a:br>
            <a:br>
              <a:rPr lang="en-US" sz="1080"/>
            </a:br>
            <a:r>
              <a:rPr lang="en-US" sz="1080"/>
              <a:t>Thrive Global</a:t>
            </a:r>
            <a:br>
              <a:rPr lang="en-US" sz="1080"/>
            </a:br>
            <a:r>
              <a:rPr lang="en-US" sz="1080"/>
              <a:t>The Pillars of Goal Setting in Leadership</a:t>
            </a:r>
            <a:br>
              <a:rPr lang="en-US" sz="1080"/>
            </a:br>
            <a:r>
              <a:rPr lang="en-US" sz="1080" u="sng">
                <a:solidFill>
                  <a:schemeClr val="hlink"/>
                </a:solidFill>
                <a:hlinkClick r:id="rId12"/>
              </a:rPr>
              <a:t>https://thriveglobal.com/stories/the-pillars-of-goal-setting-in-leadership/</a:t>
            </a:r>
            <a:br>
              <a:rPr lang="en-US" sz="1080"/>
            </a:br>
            <a:br>
              <a:rPr lang="en-US" sz="1080"/>
            </a:br>
            <a:r>
              <a:rPr lang="en-US" sz="1080"/>
              <a:t>Take It Personelly</a:t>
            </a:r>
            <a:br>
              <a:rPr lang="en-US" sz="1080"/>
            </a:br>
            <a:r>
              <a:rPr lang="en-US" sz="1080"/>
              <a:t>5 Reasons Wy Vision is Important in Leadership</a:t>
            </a:r>
            <a:br>
              <a:rPr lang="en-US" sz="1080"/>
            </a:br>
            <a:r>
              <a:rPr lang="en-US" sz="1080" u="sng">
                <a:solidFill>
                  <a:schemeClr val="hlink"/>
                </a:solidFill>
                <a:hlinkClick r:id="rId13"/>
              </a:rPr>
              <a:t>https://takeitpersonelly.com/2013/10/14/5-reasons-why-vision-is-important-in-leadership/</a:t>
            </a:r>
            <a:br>
              <a:rPr lang="en-US" sz="1080"/>
            </a:br>
            <a:br>
              <a:rPr lang="en-US" sz="1080"/>
            </a:br>
            <a:r>
              <a:rPr lang="en-US" sz="1080"/>
              <a:t>Moorelands Kids</a:t>
            </a:r>
            <a:br>
              <a:rPr lang="en-US" sz="1080"/>
            </a:br>
            <a:r>
              <a:rPr lang="en-US" sz="1080"/>
              <a:t>Why Listening is the Most Important Leadership Skill</a:t>
            </a:r>
            <a:br>
              <a:rPr lang="en-US" sz="1080"/>
            </a:br>
            <a:r>
              <a:rPr lang="en-US" sz="1080" u="sng">
                <a:solidFill>
                  <a:schemeClr val="hlink"/>
                </a:solidFill>
                <a:hlinkClick r:id="rId14"/>
              </a:rPr>
              <a:t>https://www.moorelands.ca/why-listening-is-the-most-important-leadership-skill/</a:t>
            </a:r>
            <a:br>
              <a:rPr lang="en-US" sz="1080"/>
            </a:br>
            <a:br>
              <a:rPr lang="en-US" sz="2160"/>
            </a:br>
            <a:br>
              <a:rPr lang="en-US" sz="7919"/>
            </a:br>
            <a:endParaRPr sz="1620"/>
          </a:p>
          <a:p>
            <a:pPr indent="0" lvl="0" marL="0" rtl="0" algn="l">
              <a:lnSpc>
                <a:spcPct val="80000"/>
              </a:lnSpc>
              <a:spcBef>
                <a:spcPts val="0"/>
              </a:spcBef>
              <a:spcAft>
                <a:spcPts val="0"/>
              </a:spcAft>
              <a:buClr>
                <a:srgbClr val="FFFFFF"/>
              </a:buClr>
              <a:buSzPts val="1800"/>
              <a:buFont typeface="Calibri"/>
              <a:buNone/>
            </a:pP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91" name="Google Shape;191;p14"/>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92" name="Google Shape;192;p14"/>
          <p:cNvPicPr preferRelativeResize="0"/>
          <p:nvPr/>
        </p:nvPicPr>
        <p:blipFill rotWithShape="1">
          <a:blip r:embed="rId15">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5" name="Shape 105"/>
        <p:cNvGrpSpPr/>
        <p:nvPr/>
      </p:nvGrpSpPr>
      <p:grpSpPr>
        <a:xfrm>
          <a:off x="0" y="0"/>
          <a:ext cx="0" cy="0"/>
          <a:chOff x="0" y="0"/>
          <a:chExt cx="0" cy="0"/>
        </a:xfrm>
      </p:grpSpPr>
      <p:sp>
        <p:nvSpPr>
          <p:cNvPr id="106" name="Google Shape;106;p2"/>
          <p:cNvSpPr txBox="1"/>
          <p:nvPr>
            <p:ph type="ctrTitle"/>
          </p:nvPr>
        </p:nvSpPr>
        <p:spPr>
          <a:xfrm>
            <a:off x="6400800" y="609600"/>
            <a:ext cx="5147730" cy="4560589"/>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br>
              <a:rPr lang="en-US" sz="3240"/>
            </a:br>
            <a:r>
              <a:rPr lang="en-US" sz="3240">
                <a:latin typeface="Architects Daughter"/>
                <a:ea typeface="Architects Daughter"/>
                <a:cs typeface="Architects Daughter"/>
                <a:sym typeface="Architects Daughter"/>
              </a:rPr>
              <a:t>Developing Leaders</a:t>
            </a:r>
            <a:endParaRPr sz="3240">
              <a:latin typeface="Architects Daughter"/>
              <a:ea typeface="Architects Daughter"/>
              <a:cs typeface="Architects Daughter"/>
              <a:sym typeface="Architects Daughter"/>
            </a:endParaRPr>
          </a:p>
          <a:p>
            <a:pPr indent="0" lvl="0" marL="0" rtl="0" algn="l">
              <a:lnSpc>
                <a:spcPct val="80000"/>
              </a:lnSpc>
              <a:spcBef>
                <a:spcPts val="0"/>
              </a:spcBef>
              <a:spcAft>
                <a:spcPts val="0"/>
              </a:spcAft>
              <a:buClr>
                <a:srgbClr val="FFFFFF"/>
              </a:buClr>
              <a:buSzPts val="3240"/>
              <a:buFont typeface="Calibri"/>
              <a:buNone/>
            </a:pPr>
            <a:br>
              <a:rPr lang="en-US" sz="3240"/>
            </a:br>
            <a:r>
              <a:rPr lang="en-US" sz="3240"/>
              <a:t>Good, effective leadership is a skill that can be learned, practiced, and improved upon. And while we tend to notice the more obvious charismatic leaders with the loud and bold personalities, the fact is that anybody, even the quiet kid in the back who hardly speaks a word in class, can be a leader.</a:t>
            </a:r>
            <a:br>
              <a:rPr lang="en-US" sz="3240"/>
            </a:br>
            <a:br>
              <a:rPr lang="en-US" sz="3240"/>
            </a:br>
            <a:r>
              <a:rPr lang="en-US" sz="3240"/>
              <a:t>No kind of disability or challenge can stop you from being a leader.</a:t>
            </a:r>
            <a:br>
              <a:rPr lang="en-US" sz="3240"/>
            </a:br>
            <a:r>
              <a:rPr lang="en-US" sz="3240"/>
              <a:t> </a:t>
            </a:r>
            <a:endParaRPr sz="7919"/>
          </a:p>
        </p:txBody>
      </p:sp>
      <p:sp>
        <p:nvSpPr>
          <p:cNvPr id="107" name="Google Shape;107;p2"/>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08" name="Google Shape;108;p2"/>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2" name="Shape 112"/>
        <p:cNvGrpSpPr/>
        <p:nvPr/>
      </p:nvGrpSpPr>
      <p:grpSpPr>
        <a:xfrm>
          <a:off x="0" y="0"/>
          <a:ext cx="0" cy="0"/>
          <a:chOff x="0" y="0"/>
          <a:chExt cx="0" cy="0"/>
        </a:xfrm>
      </p:grpSpPr>
      <p:sp>
        <p:nvSpPr>
          <p:cNvPr id="113" name="Google Shape;113;p3"/>
          <p:cNvSpPr txBox="1"/>
          <p:nvPr>
            <p:ph type="ctrTitle"/>
          </p:nvPr>
        </p:nvSpPr>
        <p:spPr>
          <a:xfrm>
            <a:off x="6400800" y="609600"/>
            <a:ext cx="5147730" cy="4560589"/>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br>
              <a:rPr lang="en-US" sz="3240"/>
            </a:br>
            <a:r>
              <a:rPr lang="en-US" sz="2880"/>
              <a:t>I chose to do this project because I saw that in addition to quality instructional methods, students were still not growing to their potential.  I wanted something that could go straight to my colleague's hands and give them insight into how to get started on teaching their students to be leaders.  After trying different individual skills such as growth mindset, and still not seeing the growth I felt was possible, I realized it all needed to be tied together and the best way to tie all those skills together was by teaching leadership. </a:t>
            </a:r>
            <a:br>
              <a:rPr lang="en-US" sz="2880"/>
            </a:br>
            <a:r>
              <a:rPr lang="en-US" sz="2880"/>
              <a:t> </a:t>
            </a:r>
            <a:endParaRPr sz="2880"/>
          </a:p>
        </p:txBody>
      </p:sp>
      <p:sp>
        <p:nvSpPr>
          <p:cNvPr id="114" name="Google Shape;114;p3"/>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15" name="Google Shape;115;p3"/>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4"/>
          <p:cNvSpPr txBox="1"/>
          <p:nvPr>
            <p:ph type="ctrTitle"/>
          </p:nvPr>
        </p:nvSpPr>
        <p:spPr>
          <a:xfrm>
            <a:off x="6400800" y="609600"/>
            <a:ext cx="5147730" cy="4560589"/>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r>
              <a:rPr lang="en-US" sz="3240"/>
              <a:t>I learned as a result of this project development that there are many more areas of leadership than I realized.  This information explains why a good leader is not just the person who is able to lead a group.  A good leader effectively practices many skills that helps the group they are serving, not just themselves.</a:t>
            </a:r>
            <a:br>
              <a:rPr lang="en-US" sz="3240"/>
            </a:br>
            <a:r>
              <a:rPr lang="en-US" sz="3240"/>
              <a:t> </a:t>
            </a:r>
            <a:endParaRPr sz="7919"/>
          </a:p>
        </p:txBody>
      </p:sp>
      <p:sp>
        <p:nvSpPr>
          <p:cNvPr id="121" name="Google Shape;121;p4"/>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22" name="Google Shape;122;p4"/>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Google Shape;127;p5"/>
          <p:cNvSpPr txBox="1"/>
          <p:nvPr>
            <p:ph type="ctrTitle"/>
          </p:nvPr>
        </p:nvSpPr>
        <p:spPr>
          <a:xfrm>
            <a:off x="6400800" y="609600"/>
            <a:ext cx="5147730" cy="4560589"/>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r>
              <a:rPr lang="en-US" sz="3240"/>
              <a:t>Researching and learning more about teaching students to be leaders has enabled me to teach my students lessons that are now causing an increase in student academic success, decreasing negative behavior referrals, and overall improving the school culture.</a:t>
            </a:r>
            <a:br>
              <a:rPr lang="en-US" sz="3240"/>
            </a:br>
            <a:r>
              <a:rPr lang="en-US" sz="3240"/>
              <a:t> </a:t>
            </a:r>
            <a:endParaRPr sz="7919"/>
          </a:p>
        </p:txBody>
      </p:sp>
      <p:sp>
        <p:nvSpPr>
          <p:cNvPr id="128" name="Google Shape;128;p5"/>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29" name="Google Shape;129;p5"/>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3" name="Shape 133"/>
        <p:cNvGrpSpPr/>
        <p:nvPr/>
      </p:nvGrpSpPr>
      <p:grpSpPr>
        <a:xfrm>
          <a:off x="0" y="0"/>
          <a:ext cx="0" cy="0"/>
          <a:chOff x="0" y="0"/>
          <a:chExt cx="0" cy="0"/>
        </a:xfrm>
      </p:grpSpPr>
      <p:sp>
        <p:nvSpPr>
          <p:cNvPr id="134" name="Google Shape;134;p6"/>
          <p:cNvSpPr txBox="1"/>
          <p:nvPr>
            <p:ph type="ctrTitle"/>
          </p:nvPr>
        </p:nvSpPr>
        <p:spPr>
          <a:xfrm>
            <a:off x="6400800" y="609600"/>
            <a:ext cx="5147730" cy="635775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r>
              <a:rPr b="1" lang="en-US" sz="2160" u="sng"/>
              <a:t>Leadership Skills</a:t>
            </a:r>
            <a:endParaRPr sz="2160"/>
          </a:p>
          <a:p>
            <a:pPr indent="0" lvl="0" marL="0" rtl="0" algn="ctr">
              <a:lnSpc>
                <a:spcPct val="80000"/>
              </a:lnSpc>
              <a:spcBef>
                <a:spcPts val="0"/>
              </a:spcBef>
              <a:spcAft>
                <a:spcPts val="0"/>
              </a:spcAft>
              <a:buClr>
                <a:srgbClr val="FFFFFF"/>
              </a:buClr>
              <a:buSzPts val="2160"/>
              <a:buFont typeface="Calibri"/>
              <a:buNone/>
            </a:pPr>
            <a:br>
              <a:rPr lang="en-US" sz="2160"/>
            </a:br>
            <a:r>
              <a:rPr lang="en-US" sz="2160"/>
              <a:t>Communication/Listening</a:t>
            </a:r>
            <a:endParaRPr sz="2160"/>
          </a:p>
          <a:p>
            <a:pPr indent="0" lvl="0" marL="0" rtl="0" algn="ctr">
              <a:lnSpc>
                <a:spcPct val="80000"/>
              </a:lnSpc>
              <a:spcBef>
                <a:spcPts val="0"/>
              </a:spcBef>
              <a:spcAft>
                <a:spcPts val="0"/>
              </a:spcAft>
              <a:buClr>
                <a:srgbClr val="FFFFFF"/>
              </a:buClr>
              <a:buSzPts val="2160"/>
              <a:buFont typeface="Calibri"/>
              <a:buNone/>
            </a:pPr>
            <a:r>
              <a:rPr lang="en-US" sz="2160"/>
              <a:t>Vision</a:t>
            </a:r>
            <a:endParaRPr sz="2160"/>
          </a:p>
          <a:p>
            <a:pPr indent="0" lvl="0" marL="0" rtl="0" algn="ctr">
              <a:lnSpc>
                <a:spcPct val="80000"/>
              </a:lnSpc>
              <a:spcBef>
                <a:spcPts val="0"/>
              </a:spcBef>
              <a:spcAft>
                <a:spcPts val="0"/>
              </a:spcAft>
              <a:buClr>
                <a:srgbClr val="FFFFFF"/>
              </a:buClr>
              <a:buSzPts val="2160"/>
              <a:buFont typeface="Calibri"/>
              <a:buNone/>
            </a:pPr>
            <a:br>
              <a:rPr lang="en-US" sz="2160"/>
            </a:br>
            <a:r>
              <a:rPr lang="en-US" sz="2160"/>
              <a:t>Teamwork</a:t>
            </a:r>
            <a:endParaRPr sz="2160"/>
          </a:p>
          <a:p>
            <a:pPr indent="0" lvl="0" marL="0" rtl="0" algn="ctr">
              <a:lnSpc>
                <a:spcPct val="80000"/>
              </a:lnSpc>
              <a:spcBef>
                <a:spcPts val="0"/>
              </a:spcBef>
              <a:spcAft>
                <a:spcPts val="0"/>
              </a:spcAft>
              <a:buClr>
                <a:srgbClr val="FFFFFF"/>
              </a:buClr>
              <a:buSzPts val="2160"/>
              <a:buFont typeface="Calibri"/>
              <a:buNone/>
            </a:pPr>
            <a:r>
              <a:rPr lang="en-US" sz="2160"/>
              <a:t>Goal Setting/Planning</a:t>
            </a:r>
            <a:endParaRPr sz="2160"/>
          </a:p>
          <a:p>
            <a:pPr indent="0" lvl="0" marL="0" rtl="0" algn="ctr">
              <a:lnSpc>
                <a:spcPct val="80000"/>
              </a:lnSpc>
              <a:spcBef>
                <a:spcPts val="0"/>
              </a:spcBef>
              <a:spcAft>
                <a:spcPts val="0"/>
              </a:spcAft>
              <a:buClr>
                <a:srgbClr val="FFFFFF"/>
              </a:buClr>
              <a:buSzPts val="2160"/>
              <a:buFont typeface="Calibri"/>
              <a:buNone/>
            </a:pPr>
            <a:br>
              <a:rPr lang="en-US" sz="2160"/>
            </a:br>
            <a:r>
              <a:rPr lang="en-US" sz="2160"/>
              <a:t>Persistence &amp; Determination</a:t>
            </a:r>
            <a:endParaRPr sz="2160"/>
          </a:p>
          <a:p>
            <a:pPr indent="0" lvl="0" marL="0" rtl="0" algn="ctr">
              <a:lnSpc>
                <a:spcPct val="80000"/>
              </a:lnSpc>
              <a:spcBef>
                <a:spcPts val="0"/>
              </a:spcBef>
              <a:spcAft>
                <a:spcPts val="0"/>
              </a:spcAft>
              <a:buClr>
                <a:srgbClr val="FFFFFF"/>
              </a:buClr>
              <a:buSzPts val="2160"/>
              <a:buFont typeface="Calibri"/>
              <a:buNone/>
            </a:pPr>
            <a:r>
              <a:rPr lang="en-US" sz="2160"/>
              <a:t>Honesty</a:t>
            </a:r>
            <a:endParaRPr sz="2160"/>
          </a:p>
          <a:p>
            <a:pPr indent="0" lvl="0" marL="0" rtl="0" algn="ctr">
              <a:lnSpc>
                <a:spcPct val="80000"/>
              </a:lnSpc>
              <a:spcBef>
                <a:spcPts val="0"/>
              </a:spcBef>
              <a:spcAft>
                <a:spcPts val="0"/>
              </a:spcAft>
              <a:buClr>
                <a:srgbClr val="FFFFFF"/>
              </a:buClr>
              <a:buSzPts val="2160"/>
              <a:buFont typeface="Calibri"/>
              <a:buNone/>
            </a:pPr>
            <a:br>
              <a:rPr lang="en-US" sz="2160"/>
            </a:br>
            <a:r>
              <a:rPr lang="en-US" sz="2160"/>
              <a:t>Hard Work &amp; Perseverance</a:t>
            </a:r>
            <a:endParaRPr sz="2160"/>
          </a:p>
          <a:p>
            <a:pPr indent="0" lvl="0" marL="0" rtl="0" algn="ctr">
              <a:lnSpc>
                <a:spcPct val="80000"/>
              </a:lnSpc>
              <a:spcBef>
                <a:spcPts val="0"/>
              </a:spcBef>
              <a:spcAft>
                <a:spcPts val="0"/>
              </a:spcAft>
              <a:buClr>
                <a:srgbClr val="FFFFFF"/>
              </a:buClr>
              <a:buSzPts val="2160"/>
              <a:buFont typeface="Calibri"/>
              <a:buNone/>
            </a:pPr>
            <a:r>
              <a:rPr lang="en-US" sz="2160"/>
              <a:t>Service</a:t>
            </a:r>
            <a:endParaRPr sz="2160"/>
          </a:p>
          <a:p>
            <a:pPr indent="0" lvl="0" marL="0" rtl="0" algn="ctr">
              <a:lnSpc>
                <a:spcPct val="80000"/>
              </a:lnSpc>
              <a:spcBef>
                <a:spcPts val="0"/>
              </a:spcBef>
              <a:spcAft>
                <a:spcPts val="0"/>
              </a:spcAft>
              <a:buClr>
                <a:srgbClr val="FFFFFF"/>
              </a:buClr>
              <a:buSzPts val="2160"/>
              <a:buFont typeface="Calibri"/>
              <a:buNone/>
            </a:pPr>
            <a:br>
              <a:rPr lang="en-US" sz="2160"/>
            </a:br>
            <a:r>
              <a:rPr lang="en-US" sz="2160"/>
              <a:t>Decision Making</a:t>
            </a:r>
            <a:endParaRPr sz="2160"/>
          </a:p>
          <a:p>
            <a:pPr indent="0" lvl="0" marL="0" rtl="0" algn="ctr">
              <a:lnSpc>
                <a:spcPct val="80000"/>
              </a:lnSpc>
              <a:spcBef>
                <a:spcPts val="0"/>
              </a:spcBef>
              <a:spcAft>
                <a:spcPts val="0"/>
              </a:spcAft>
              <a:buClr>
                <a:srgbClr val="FFFFFF"/>
              </a:buClr>
              <a:buSzPts val="2160"/>
              <a:buFont typeface="Calibri"/>
              <a:buNone/>
            </a:pPr>
            <a:r>
              <a:rPr lang="en-US" sz="2160"/>
              <a:t>Encouraging</a:t>
            </a:r>
            <a:endParaRPr sz="2160"/>
          </a:p>
          <a:p>
            <a:pPr indent="0" lvl="0" marL="0" rtl="0" algn="ctr">
              <a:lnSpc>
                <a:spcPct val="80000"/>
              </a:lnSpc>
              <a:spcBef>
                <a:spcPts val="0"/>
              </a:spcBef>
              <a:spcAft>
                <a:spcPts val="0"/>
              </a:spcAft>
              <a:buClr>
                <a:srgbClr val="FFFFFF"/>
              </a:buClr>
              <a:buSzPts val="2160"/>
              <a:buFont typeface="Calibri"/>
              <a:buNone/>
            </a:pPr>
            <a:br>
              <a:rPr lang="en-US" sz="2160"/>
            </a:br>
            <a:r>
              <a:rPr lang="en-US" sz="2160"/>
              <a:t>Thinking Positively</a:t>
            </a:r>
            <a:endParaRPr sz="2160"/>
          </a:p>
          <a:p>
            <a:pPr indent="0" lvl="0" marL="0" rtl="0" algn="ctr">
              <a:lnSpc>
                <a:spcPct val="80000"/>
              </a:lnSpc>
              <a:spcBef>
                <a:spcPts val="0"/>
              </a:spcBef>
              <a:spcAft>
                <a:spcPts val="0"/>
              </a:spcAft>
              <a:buClr>
                <a:srgbClr val="FFFFFF"/>
              </a:buClr>
              <a:buSzPts val="2160"/>
              <a:buFont typeface="Calibri"/>
              <a:buNone/>
            </a:pPr>
            <a:r>
              <a:rPr lang="en-US" sz="2160"/>
              <a:t>Taking Responsibility</a:t>
            </a:r>
            <a:endParaRPr sz="2160"/>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35" name="Google Shape;135;p6"/>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36" name="Google Shape;136;p6"/>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40" name="Shape 140"/>
        <p:cNvGrpSpPr/>
        <p:nvPr/>
      </p:nvGrpSpPr>
      <p:grpSpPr>
        <a:xfrm>
          <a:off x="0" y="0"/>
          <a:ext cx="0" cy="0"/>
          <a:chOff x="0" y="0"/>
          <a:chExt cx="0" cy="0"/>
        </a:xfrm>
      </p:grpSpPr>
      <p:sp>
        <p:nvSpPr>
          <p:cNvPr id="141" name="Google Shape;141;p7"/>
          <p:cNvSpPr txBox="1"/>
          <p:nvPr>
            <p:ph type="ctrTitle"/>
          </p:nvPr>
        </p:nvSpPr>
        <p:spPr>
          <a:xfrm>
            <a:off x="6400800" y="4175186"/>
            <a:ext cx="5147730" cy="2792171"/>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r>
              <a:rPr b="1" lang="en-US" sz="1800" u="sng"/>
              <a:t>Communication/ Listening</a:t>
            </a:r>
            <a:endParaRPr b="1" sz="1800" u="sng"/>
          </a:p>
          <a:p>
            <a:pPr indent="0" lvl="0" marL="0" rtl="0" algn="ctr">
              <a:lnSpc>
                <a:spcPct val="80000"/>
              </a:lnSpc>
              <a:spcBef>
                <a:spcPts val="0"/>
              </a:spcBef>
              <a:spcAft>
                <a:spcPts val="0"/>
              </a:spcAft>
              <a:buClr>
                <a:srgbClr val="FFFFFF"/>
              </a:buClr>
              <a:buSzPts val="1800"/>
              <a:buFont typeface="Calibri"/>
              <a:buNone/>
            </a:pPr>
            <a:r>
              <a:rPr lang="en-US" sz="1800"/>
              <a:t>The child should feel confident enough to communicate and voice their thoughts both at home and at school.</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Vision</a:t>
            </a:r>
            <a:endParaRPr sz="1800"/>
          </a:p>
          <a:p>
            <a:pPr indent="0" lvl="0" marL="0" rtl="0" algn="ctr">
              <a:lnSpc>
                <a:spcPct val="80000"/>
              </a:lnSpc>
              <a:spcBef>
                <a:spcPts val="0"/>
              </a:spcBef>
              <a:spcAft>
                <a:spcPts val="0"/>
              </a:spcAft>
              <a:buClr>
                <a:srgbClr val="FFFFFF"/>
              </a:buClr>
              <a:buSzPts val="1800"/>
              <a:buFont typeface="Calibri"/>
              <a:buNone/>
            </a:pPr>
            <a:r>
              <a:rPr lang="en-US" sz="1800"/>
              <a:t>In case a vision for the future is missing in a child, it needs to be given to them. </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Team Work</a:t>
            </a:r>
            <a:endParaRPr sz="1800"/>
          </a:p>
          <a:p>
            <a:pPr indent="0" lvl="0" marL="0" rtl="0" algn="ctr">
              <a:lnSpc>
                <a:spcPct val="80000"/>
              </a:lnSpc>
              <a:spcBef>
                <a:spcPts val="0"/>
              </a:spcBef>
              <a:spcAft>
                <a:spcPts val="0"/>
              </a:spcAft>
              <a:buClr>
                <a:srgbClr val="FFFFFF"/>
              </a:buClr>
              <a:buSzPts val="1800"/>
              <a:buFont typeface="Calibri"/>
              <a:buNone/>
            </a:pPr>
            <a:r>
              <a:rPr lang="en-US" sz="1800"/>
              <a:t>If students with disabilities try to do everything in the classroom, no work will be finished by the end of the day, so proper team collaboration is important for effective learning outcomes to result.</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Planning/Making Goals</a:t>
            </a:r>
            <a:endParaRPr sz="1800"/>
          </a:p>
          <a:p>
            <a:pPr indent="0" lvl="0" marL="0" rtl="0" algn="ctr">
              <a:lnSpc>
                <a:spcPct val="80000"/>
              </a:lnSpc>
              <a:spcBef>
                <a:spcPts val="0"/>
              </a:spcBef>
              <a:spcAft>
                <a:spcPts val="0"/>
              </a:spcAft>
              <a:buClr>
                <a:srgbClr val="FFFFFF"/>
              </a:buClr>
              <a:buSzPts val="1800"/>
              <a:buFont typeface="Calibri"/>
              <a:buNone/>
            </a:pPr>
            <a:r>
              <a:rPr lang="en-US" sz="1800"/>
              <a:t>A child needs to be taught how to break a larger job into smaller achievable targets. Small targets help to raise their self-esteem and confidence.</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Persistence &amp; Determination</a:t>
            </a:r>
            <a:endParaRPr sz="1800"/>
          </a:p>
          <a:p>
            <a:pPr indent="0" lvl="0" marL="0" rtl="0" algn="ctr">
              <a:lnSpc>
                <a:spcPct val="80000"/>
              </a:lnSpc>
              <a:spcBef>
                <a:spcPts val="0"/>
              </a:spcBef>
              <a:spcAft>
                <a:spcPts val="0"/>
              </a:spcAft>
              <a:buClr>
                <a:srgbClr val="FFFFFF"/>
              </a:buClr>
              <a:buSzPts val="1800"/>
              <a:buFont typeface="Calibri"/>
              <a:buNone/>
            </a:pPr>
            <a:r>
              <a:rPr lang="en-US" sz="1800"/>
              <a:t>Children need to be taught how to take failure in stride and how failures can be made into stepping stones towards success.</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Honesty</a:t>
            </a:r>
            <a:endParaRPr sz="1800"/>
          </a:p>
          <a:p>
            <a:pPr indent="0" lvl="0" marL="0" rtl="0" algn="ctr">
              <a:lnSpc>
                <a:spcPct val="80000"/>
              </a:lnSpc>
              <a:spcBef>
                <a:spcPts val="0"/>
              </a:spcBef>
              <a:spcAft>
                <a:spcPts val="0"/>
              </a:spcAft>
              <a:buClr>
                <a:srgbClr val="FFFFFF"/>
              </a:buClr>
              <a:buSzPts val="1800"/>
              <a:buFont typeface="Calibri"/>
              <a:buNone/>
            </a:pPr>
            <a:r>
              <a:rPr lang="en-US" sz="1800"/>
              <a:t>Literature and history are great places to talk about honesty. Select a particularly notable character or historical figure, and explore their life and the decisions they made.</a:t>
            </a: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42" name="Google Shape;142;p7"/>
          <p:cNvSpPr txBox="1"/>
          <p:nvPr>
            <p:ph idx="1" type="subTitle"/>
          </p:nvPr>
        </p:nvSpPr>
        <p:spPr>
          <a:xfrm>
            <a:off x="6400800" y="5400227"/>
            <a:ext cx="5147730" cy="1035634"/>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43" name="Google Shape;143;p7"/>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47" name="Shape 147"/>
        <p:cNvGrpSpPr/>
        <p:nvPr/>
      </p:nvGrpSpPr>
      <p:grpSpPr>
        <a:xfrm>
          <a:off x="0" y="0"/>
          <a:ext cx="0" cy="0"/>
          <a:chOff x="0" y="0"/>
          <a:chExt cx="0" cy="0"/>
        </a:xfrm>
      </p:grpSpPr>
      <p:sp>
        <p:nvSpPr>
          <p:cNvPr id="148" name="Google Shape;148;p8"/>
          <p:cNvSpPr txBox="1"/>
          <p:nvPr>
            <p:ph type="ctrTitle"/>
          </p:nvPr>
        </p:nvSpPr>
        <p:spPr>
          <a:xfrm>
            <a:off x="6400800" y="4563374"/>
            <a:ext cx="5147730" cy="2403983"/>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r>
              <a:rPr b="1" lang="en-US" sz="1800" u="sng"/>
              <a:t>Hard work and perseverance</a:t>
            </a:r>
            <a:endParaRPr sz="1800"/>
          </a:p>
          <a:p>
            <a:pPr indent="0" lvl="0" marL="0" rtl="0" algn="ctr">
              <a:lnSpc>
                <a:spcPct val="80000"/>
              </a:lnSpc>
              <a:spcBef>
                <a:spcPts val="0"/>
              </a:spcBef>
              <a:spcAft>
                <a:spcPts val="0"/>
              </a:spcAft>
              <a:buClr>
                <a:srgbClr val="FFFFFF"/>
              </a:buClr>
              <a:buSzPts val="1800"/>
              <a:buFont typeface="Calibri"/>
              <a:buNone/>
            </a:pPr>
            <a:r>
              <a:rPr lang="en-US" sz="1800"/>
              <a:t>Don’t make things too easy for your students — set realistic goals,  and encourage them when they get tired or fail. </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Service</a:t>
            </a:r>
            <a:endParaRPr sz="1800"/>
          </a:p>
          <a:p>
            <a:pPr indent="0" lvl="0" marL="0" rtl="0" algn="ctr">
              <a:lnSpc>
                <a:spcPct val="80000"/>
              </a:lnSpc>
              <a:spcBef>
                <a:spcPts val="0"/>
              </a:spcBef>
              <a:spcAft>
                <a:spcPts val="0"/>
              </a:spcAft>
              <a:buClr>
                <a:srgbClr val="FFFFFF"/>
              </a:buClr>
              <a:buSzPts val="1800"/>
              <a:buFont typeface="Calibri"/>
              <a:buNone/>
            </a:pPr>
            <a:r>
              <a:rPr lang="en-US" sz="1800"/>
              <a:t>The first element of serving is seeing — students need to learn to see problems before they can be of service in solving those problems.</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Decision-making</a:t>
            </a:r>
            <a:endParaRPr sz="1800"/>
          </a:p>
          <a:p>
            <a:pPr indent="0" lvl="0" marL="0" rtl="0" algn="ctr">
              <a:lnSpc>
                <a:spcPct val="80000"/>
              </a:lnSpc>
              <a:spcBef>
                <a:spcPts val="0"/>
              </a:spcBef>
              <a:spcAft>
                <a:spcPts val="0"/>
              </a:spcAft>
              <a:buClr>
                <a:srgbClr val="FFFFFF"/>
              </a:buClr>
              <a:buSzPts val="1800"/>
              <a:buFont typeface="Calibri"/>
              <a:buNone/>
            </a:pPr>
            <a:r>
              <a:rPr lang="en-US" sz="1800"/>
              <a:t>Provide opportunities for the students to have choices and make decisions (but make sure you pre-select and pre-approve any pitches). </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Encouraging</a:t>
            </a:r>
            <a:endParaRPr sz="1800"/>
          </a:p>
          <a:p>
            <a:pPr indent="0" lvl="0" marL="0" rtl="0" algn="ctr">
              <a:lnSpc>
                <a:spcPct val="80000"/>
              </a:lnSpc>
              <a:spcBef>
                <a:spcPts val="0"/>
              </a:spcBef>
              <a:spcAft>
                <a:spcPts val="0"/>
              </a:spcAft>
              <a:buClr>
                <a:srgbClr val="FFFFFF"/>
              </a:buClr>
              <a:buSzPts val="1800"/>
              <a:buFont typeface="Calibri"/>
              <a:buNone/>
            </a:pPr>
            <a:r>
              <a:rPr lang="en-US" sz="1800"/>
              <a:t>Have your students make a list of the strengths and positive qualities they see in their classmates and provide time for those strengths to be communicated. Have the students list something they aren’t good at (and want to get better at) and discuss (individually or as a small group) how they can improve.</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Thinking positively</a:t>
            </a:r>
            <a:endParaRPr sz="1800"/>
          </a:p>
          <a:p>
            <a:pPr indent="0" lvl="0" marL="0" rtl="0" algn="ctr">
              <a:lnSpc>
                <a:spcPct val="80000"/>
              </a:lnSpc>
              <a:spcBef>
                <a:spcPts val="0"/>
              </a:spcBef>
              <a:spcAft>
                <a:spcPts val="0"/>
              </a:spcAft>
              <a:buClr>
                <a:srgbClr val="FFFFFF"/>
              </a:buClr>
              <a:buSzPts val="1800"/>
              <a:buFont typeface="Calibri"/>
              <a:buNone/>
            </a:pPr>
            <a:r>
              <a:rPr lang="en-US" sz="1800"/>
              <a:t>Discuss the power of positive thinking. Demonstrate a positive attitude and a negative attitude — what are the outcomes of each?</a:t>
            </a:r>
            <a:endParaRPr sz="1800"/>
          </a:p>
          <a:p>
            <a:pPr indent="0" lvl="0" marL="0" rtl="0" algn="ctr">
              <a:lnSpc>
                <a:spcPct val="80000"/>
              </a:lnSpc>
              <a:spcBef>
                <a:spcPts val="0"/>
              </a:spcBef>
              <a:spcAft>
                <a:spcPts val="0"/>
              </a:spcAft>
              <a:buClr>
                <a:srgbClr val="FFFFFF"/>
              </a:buClr>
              <a:buSzPts val="1800"/>
              <a:buFont typeface="Calibri"/>
              <a:buNone/>
            </a:pPr>
            <a:br>
              <a:rPr b="1" lang="en-US" sz="1800" u="sng"/>
            </a:br>
            <a:r>
              <a:rPr b="1" lang="en-US" sz="1800" u="sng"/>
              <a:t>Taking responsibility</a:t>
            </a:r>
            <a:endParaRPr sz="1800"/>
          </a:p>
          <a:p>
            <a:pPr indent="0" lvl="0" marL="0" rtl="0" algn="ctr">
              <a:lnSpc>
                <a:spcPct val="80000"/>
              </a:lnSpc>
              <a:spcBef>
                <a:spcPts val="0"/>
              </a:spcBef>
              <a:spcAft>
                <a:spcPts val="0"/>
              </a:spcAft>
              <a:buClr>
                <a:srgbClr val="FFFFFF"/>
              </a:buClr>
              <a:buSzPts val="1800"/>
              <a:buFont typeface="Calibri"/>
              <a:buNone/>
            </a:pPr>
            <a:r>
              <a:rPr lang="en-US" sz="1800"/>
              <a:t>Model responsibility in your class. When you make a mistake, own up to it. </a:t>
            </a: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49" name="Google Shape;149;p8"/>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50" name="Google Shape;150;p8"/>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54" name="Shape 154"/>
        <p:cNvGrpSpPr/>
        <p:nvPr/>
      </p:nvGrpSpPr>
      <p:grpSpPr>
        <a:xfrm>
          <a:off x="0" y="0"/>
          <a:ext cx="0" cy="0"/>
          <a:chOff x="0" y="0"/>
          <a:chExt cx="0" cy="0"/>
        </a:xfrm>
      </p:grpSpPr>
      <p:sp>
        <p:nvSpPr>
          <p:cNvPr id="155" name="Google Shape;155;p9"/>
          <p:cNvSpPr txBox="1"/>
          <p:nvPr>
            <p:ph type="ctrTitle"/>
          </p:nvPr>
        </p:nvSpPr>
        <p:spPr>
          <a:xfrm>
            <a:off x="6400800" y="4563374"/>
            <a:ext cx="5147730" cy="2403983"/>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FFFFFF"/>
              </a:buClr>
              <a:buSzPts val="3240"/>
              <a:buFont typeface="Calibri"/>
              <a:buNone/>
            </a:pPr>
            <a:br>
              <a:rPr lang="en-US" sz="3240"/>
            </a:br>
            <a:br>
              <a:rPr lang="en-US" sz="3240"/>
            </a:br>
            <a:r>
              <a:rPr b="1" lang="en-US" sz="2160" u="sng"/>
              <a:t>How to teach leadership skills in the classroom</a:t>
            </a:r>
            <a:endParaRPr sz="2160"/>
          </a:p>
          <a:p>
            <a:pPr indent="0" lvl="0" marL="0" rtl="0" algn="ctr">
              <a:lnSpc>
                <a:spcPct val="80000"/>
              </a:lnSpc>
              <a:spcBef>
                <a:spcPts val="0"/>
              </a:spcBef>
              <a:spcAft>
                <a:spcPts val="0"/>
              </a:spcAft>
              <a:buClr>
                <a:srgbClr val="FFFFFF"/>
              </a:buClr>
              <a:buSzPts val="1620"/>
              <a:buFont typeface="Calibri"/>
              <a:buNone/>
            </a:pPr>
            <a:br>
              <a:rPr lang="en-US" sz="1620"/>
            </a:br>
            <a:r>
              <a:rPr lang="en-US" sz="1800"/>
              <a:t>One of the best all-encompassing ways to teach these skills is through group projects. You can either assign one leader to each group for the duration of that project (making sure to change leaders for each new project) or assign a different leader for each element of it.</a:t>
            </a:r>
            <a:endParaRPr sz="1800"/>
          </a:p>
          <a:p>
            <a:pPr indent="0" lvl="0" marL="0" rtl="0" algn="ctr">
              <a:lnSpc>
                <a:spcPct val="80000"/>
              </a:lnSpc>
              <a:spcBef>
                <a:spcPts val="0"/>
              </a:spcBef>
              <a:spcAft>
                <a:spcPts val="0"/>
              </a:spcAft>
              <a:buClr>
                <a:srgbClr val="FFFFFF"/>
              </a:buClr>
              <a:buSzPts val="1800"/>
              <a:buFont typeface="Calibri"/>
              <a:buNone/>
            </a:pPr>
            <a:r>
              <a:t/>
            </a:r>
            <a:endParaRPr sz="1800"/>
          </a:p>
          <a:p>
            <a:pPr indent="0" lvl="0" marL="0" rtl="0" algn="ctr">
              <a:lnSpc>
                <a:spcPct val="80000"/>
              </a:lnSpc>
              <a:spcBef>
                <a:spcPts val="0"/>
              </a:spcBef>
              <a:spcAft>
                <a:spcPts val="0"/>
              </a:spcAft>
              <a:buClr>
                <a:srgbClr val="FFFFFF"/>
              </a:buClr>
              <a:buSzPts val="1800"/>
              <a:buFont typeface="Calibri"/>
              <a:buNone/>
            </a:pPr>
            <a:r>
              <a:rPr lang="en-US" sz="1800"/>
              <a:t>Each leader would be responsible for guiding the rest of the group in establishing a concrete goal and delegating certain responsibilities. They would need to:</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Work hard</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Listen</a:t>
            </a:r>
            <a:r>
              <a:rPr b="1" lang="en-US" sz="1800"/>
              <a:t> </a:t>
            </a:r>
            <a:r>
              <a:rPr lang="en-US" sz="1800"/>
              <a:t>to the others</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Communicate their desires</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Make the final decisions</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Encourage the others in their tasks</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Maintain a positive attitude; and</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Take responsibility for the outcome of the project.</a:t>
            </a:r>
            <a:endParaRPr sz="1800"/>
          </a:p>
          <a:p>
            <a:pPr indent="-285750" lvl="0" marL="285750" rtl="0" algn="l">
              <a:lnSpc>
                <a:spcPct val="80000"/>
              </a:lnSpc>
              <a:spcBef>
                <a:spcPts val="0"/>
              </a:spcBef>
              <a:spcAft>
                <a:spcPts val="0"/>
              </a:spcAft>
              <a:buClr>
                <a:srgbClr val="FFFFFF"/>
              </a:buClr>
              <a:buSzPts val="1800"/>
              <a:buFont typeface="Arial"/>
              <a:buChar char="•"/>
            </a:pPr>
            <a:r>
              <a:rPr lang="en-US" sz="1800"/>
              <a:t>They would also need to serve the group in taking care of whatever work was left unfinished and act with honesty and integrity throughout.</a:t>
            </a:r>
            <a:endParaRPr sz="1800"/>
          </a:p>
          <a:p>
            <a:pPr indent="0" lvl="0" marL="0" rtl="0" algn="ctr">
              <a:lnSpc>
                <a:spcPct val="80000"/>
              </a:lnSpc>
              <a:spcBef>
                <a:spcPts val="0"/>
              </a:spcBef>
              <a:spcAft>
                <a:spcPts val="0"/>
              </a:spcAft>
              <a:buClr>
                <a:srgbClr val="FFFFFF"/>
              </a:buClr>
              <a:buSzPts val="1800"/>
              <a:buFont typeface="Calibri"/>
              <a:buNone/>
            </a:pPr>
            <a:br>
              <a:rPr lang="en-US" sz="1800"/>
            </a:br>
            <a:br>
              <a:rPr lang="en-US" sz="1800"/>
            </a:br>
            <a:br>
              <a:rPr lang="en-US" sz="7919"/>
            </a:br>
            <a:br>
              <a:rPr lang="en-US" sz="7919"/>
            </a:br>
            <a:endParaRPr sz="7919"/>
          </a:p>
          <a:p>
            <a:pPr indent="0" lvl="0" marL="0" rtl="0" algn="ctr">
              <a:lnSpc>
                <a:spcPct val="80000"/>
              </a:lnSpc>
              <a:spcBef>
                <a:spcPts val="0"/>
              </a:spcBef>
              <a:spcAft>
                <a:spcPts val="0"/>
              </a:spcAft>
              <a:buClr>
                <a:srgbClr val="FFFFFF"/>
              </a:buClr>
              <a:buSzPts val="7919"/>
              <a:buFont typeface="Calibri"/>
              <a:buNone/>
            </a:pPr>
            <a:br>
              <a:rPr lang="en-US" sz="7919"/>
            </a:br>
            <a:br>
              <a:rPr lang="en-US" sz="3240"/>
            </a:br>
            <a:r>
              <a:rPr lang="en-US" sz="3240"/>
              <a:t> </a:t>
            </a:r>
            <a:endParaRPr sz="7919"/>
          </a:p>
        </p:txBody>
      </p:sp>
      <p:sp>
        <p:nvSpPr>
          <p:cNvPr id="156" name="Google Shape;156;p9"/>
          <p:cNvSpPr txBox="1"/>
          <p:nvPr>
            <p:ph idx="1" type="subTitle"/>
          </p:nvPr>
        </p:nvSpPr>
        <p:spPr>
          <a:xfrm>
            <a:off x="6400800" y="4710114"/>
            <a:ext cx="5147730" cy="1725747"/>
          </a:xfrm>
          <a:prstGeom prst="rect">
            <a:avLst/>
          </a:prstGeom>
          <a:noFill/>
          <a:ln>
            <a:noFill/>
          </a:ln>
        </p:spPr>
        <p:txBody>
          <a:bodyPr anchorCtr="0" anchor="ctr" bIns="45700" lIns="91425" spcFirstLastPara="1" rIns="91425" wrap="square" tIns="45700">
            <a:normAutofit/>
          </a:bodyPr>
          <a:lstStyle/>
          <a:p>
            <a:pPr indent="203200" lvl="0" marL="0" rtl="0" algn="l">
              <a:lnSpc>
                <a:spcPct val="85000"/>
              </a:lnSpc>
              <a:spcBef>
                <a:spcPts val="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a:p>
            <a:pPr indent="203200" lvl="0" marL="0" rtl="0" algn="l">
              <a:lnSpc>
                <a:spcPct val="85000"/>
              </a:lnSpc>
              <a:spcBef>
                <a:spcPts val="1300"/>
              </a:spcBef>
              <a:spcAft>
                <a:spcPts val="0"/>
              </a:spcAft>
              <a:buClr>
                <a:schemeClr val="lt1"/>
              </a:buClr>
              <a:buSzPts val="3200"/>
              <a:buFont typeface="Arial"/>
              <a:buNone/>
            </a:pPr>
            <a:r>
              <a:t/>
            </a:r>
            <a:endParaRPr cap="none"/>
          </a:p>
        </p:txBody>
      </p:sp>
      <p:pic>
        <p:nvPicPr>
          <p:cNvPr id="157" name="Google Shape;157;p9"/>
          <p:cNvPicPr preferRelativeResize="0"/>
          <p:nvPr/>
        </p:nvPicPr>
        <p:blipFill rotWithShape="1">
          <a:blip r:embed="rId4">
            <a:alphaModFix/>
          </a:blip>
          <a:srcRect b="0" l="6937" r="4173" t="0"/>
          <a:stretch/>
        </p:blipFill>
        <p:spPr>
          <a:xfrm>
            <a:off x="20" y="975"/>
            <a:ext cx="6095980" cy="6858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etropolitan">
  <a:themeElements>
    <a:clrScheme name="Metropolitan">
      <a:dk1>
        <a:srgbClr val="000000"/>
      </a:dk1>
      <a:lt1>
        <a:srgbClr val="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etropolitan">
  <a:themeElements>
    <a:clrScheme name="Metropolitan">
      <a:dk1>
        <a:srgbClr val="000000"/>
      </a:dk1>
      <a:lt1>
        <a:srgbClr val="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2020-03-16T21:03:30Z</dcterms:created>
  <dc:creator>Tiffany Perkins</dc:creator>
</cp:coreProperties>
</file>