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57" r:id="rId4"/>
    <p:sldId id="260" r:id="rId5"/>
    <p:sldId id="261" r:id="rId6"/>
    <p:sldId id="259" r:id="rId7"/>
    <p:sldId id="264" r:id="rId8"/>
    <p:sldId id="266" r:id="rId9"/>
    <p:sldId id="269" r:id="rId10"/>
    <p:sldId id="268" r:id="rId11"/>
    <p:sldId id="265"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781"/>
  </p:normalViewPr>
  <p:slideViewPr>
    <p:cSldViewPr snapToGrid="0" snapToObjects="1">
      <p:cViewPr varScale="1">
        <p:scale>
          <a:sx n="106" d="100"/>
          <a:sy n="106" d="100"/>
        </p:scale>
        <p:origin x="7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4/2/20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4/2/20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4/2/20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4/2/20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Joey.kincer@letcher.kyschools.us" TargetMode="External"/><Relationship Id="rId2" Type="http://schemas.openxmlformats.org/officeDocument/2006/relationships/hyperlink" Target="mailto:Emily.kincer@letcher.kyschools.u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BC20-0D02-9D47-A920-0E531D5EFA48}"/>
              </a:ext>
            </a:extLst>
          </p:cNvPr>
          <p:cNvSpPr>
            <a:spLocks noGrp="1"/>
          </p:cNvSpPr>
          <p:nvPr>
            <p:ph type="ctrTitle"/>
          </p:nvPr>
        </p:nvSpPr>
        <p:spPr/>
        <p:txBody>
          <a:bodyPr/>
          <a:lstStyle/>
          <a:p>
            <a:pPr algn="r"/>
            <a:r>
              <a:rPr lang="en-US" b="1" dirty="0"/>
              <a:t>Generation Z: Buddy Benches </a:t>
            </a:r>
          </a:p>
        </p:txBody>
      </p:sp>
      <p:sp>
        <p:nvSpPr>
          <p:cNvPr id="3" name="Subtitle 2">
            <a:extLst>
              <a:ext uri="{FF2B5EF4-FFF2-40B4-BE49-F238E27FC236}">
                <a16:creationId xmlns:a16="http://schemas.microsoft.com/office/drawing/2014/main" id="{B0AB904A-736A-3349-A77C-6132F69F69F9}"/>
              </a:ext>
            </a:extLst>
          </p:cNvPr>
          <p:cNvSpPr>
            <a:spLocks noGrp="1"/>
          </p:cNvSpPr>
          <p:nvPr>
            <p:ph type="subTitle" idx="1"/>
          </p:nvPr>
        </p:nvSpPr>
        <p:spPr>
          <a:xfrm>
            <a:off x="3444684" y="3980343"/>
            <a:ext cx="6831673" cy="1086237"/>
          </a:xfrm>
        </p:spPr>
        <p:txBody>
          <a:bodyPr>
            <a:normAutofit fontScale="92500" lnSpcReduction="10000"/>
          </a:bodyPr>
          <a:lstStyle/>
          <a:p>
            <a:pPr algn="r"/>
            <a:r>
              <a:rPr lang="en-US" dirty="0"/>
              <a:t>SPECIAL EDUCATION TRANSITION INNOVATION GRANT </a:t>
            </a:r>
          </a:p>
          <a:p>
            <a:pPr algn="r"/>
            <a:r>
              <a:rPr lang="en-US" dirty="0"/>
              <a:t>Letcher County Central High School</a:t>
            </a:r>
          </a:p>
          <a:p>
            <a:pPr algn="r"/>
            <a:r>
              <a:rPr lang="en-US" dirty="0"/>
              <a:t>Julie </a:t>
            </a:r>
            <a:r>
              <a:rPr lang="en-US" dirty="0" err="1"/>
              <a:t>Amburgey</a:t>
            </a:r>
            <a:r>
              <a:rPr lang="en-US" dirty="0"/>
              <a:t>, Emily Kincer, and Joey Kincer</a:t>
            </a:r>
          </a:p>
        </p:txBody>
      </p:sp>
    </p:spTree>
    <p:extLst>
      <p:ext uri="{BB962C8B-B14F-4D97-AF65-F5344CB8AC3E}">
        <p14:creationId xmlns:p14="http://schemas.microsoft.com/office/powerpoint/2010/main" val="3419859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A608C-5E8C-9E46-80E3-7645B73B754F}"/>
              </a:ext>
            </a:extLst>
          </p:cNvPr>
          <p:cNvSpPr>
            <a:spLocks noGrp="1"/>
          </p:cNvSpPr>
          <p:nvPr>
            <p:ph type="title"/>
          </p:nvPr>
        </p:nvSpPr>
        <p:spPr/>
        <p:txBody>
          <a:bodyPr/>
          <a:lstStyle/>
          <a:p>
            <a:pPr algn="r"/>
            <a:r>
              <a:rPr lang="en-US" b="1" dirty="0"/>
              <a:t>What outcomes did our project yield?</a:t>
            </a:r>
          </a:p>
        </p:txBody>
      </p:sp>
      <p:sp>
        <p:nvSpPr>
          <p:cNvPr id="3" name="Content Placeholder 2">
            <a:extLst>
              <a:ext uri="{FF2B5EF4-FFF2-40B4-BE49-F238E27FC236}">
                <a16:creationId xmlns:a16="http://schemas.microsoft.com/office/drawing/2014/main" id="{81250103-E16D-0E45-914A-85E97D700FB2}"/>
              </a:ext>
            </a:extLst>
          </p:cNvPr>
          <p:cNvSpPr>
            <a:spLocks noGrp="1"/>
          </p:cNvSpPr>
          <p:nvPr>
            <p:ph idx="1"/>
          </p:nvPr>
        </p:nvSpPr>
        <p:spPr/>
        <p:txBody>
          <a:bodyPr/>
          <a:lstStyle/>
          <a:p>
            <a:r>
              <a:rPr lang="en-US" dirty="0"/>
              <a:t>Individually our students, each have a in progress digital portfolio displaying their individual skill sets that can be utilized to provide them opportunities. Students will update this portfolio as the year continues to have a cohesive representation of their abilities and skill sets that they already possessed as well as those they will be trained on. </a:t>
            </a:r>
          </a:p>
          <a:p>
            <a:r>
              <a:rPr lang="en-US" dirty="0"/>
              <a:t>As a whole, our students have successfully designed, built, and have implementation protocols in place on the Buddy Benches. They have been working as a unit throughout the process of constructing the benches and executing their implementation. By these youth have a multitude of resources they are better suited for their future and able to begin narrowing what type of future career they want to have. </a:t>
            </a:r>
          </a:p>
          <a:p>
            <a:endParaRPr lang="en-US" dirty="0"/>
          </a:p>
        </p:txBody>
      </p:sp>
    </p:spTree>
    <p:extLst>
      <p:ext uri="{BB962C8B-B14F-4D97-AF65-F5344CB8AC3E}">
        <p14:creationId xmlns:p14="http://schemas.microsoft.com/office/powerpoint/2010/main" val="390628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E3D2B-E28E-B643-8F17-0ABA6B3B83FB}"/>
              </a:ext>
            </a:extLst>
          </p:cNvPr>
          <p:cNvSpPr>
            <a:spLocks noGrp="1"/>
          </p:cNvSpPr>
          <p:nvPr>
            <p:ph type="title"/>
          </p:nvPr>
        </p:nvSpPr>
        <p:spPr/>
        <p:txBody>
          <a:bodyPr/>
          <a:lstStyle/>
          <a:p>
            <a:pPr algn="r"/>
            <a:r>
              <a:rPr lang="en-US" b="1" dirty="0"/>
              <a:t>How do we see our school culture improving?</a:t>
            </a:r>
          </a:p>
        </p:txBody>
      </p:sp>
      <p:sp>
        <p:nvSpPr>
          <p:cNvPr id="3" name="Content Placeholder 2">
            <a:extLst>
              <a:ext uri="{FF2B5EF4-FFF2-40B4-BE49-F238E27FC236}">
                <a16:creationId xmlns:a16="http://schemas.microsoft.com/office/drawing/2014/main" id="{DC797B7F-4345-214F-A098-7524151E94F3}"/>
              </a:ext>
            </a:extLst>
          </p:cNvPr>
          <p:cNvSpPr>
            <a:spLocks noGrp="1"/>
          </p:cNvSpPr>
          <p:nvPr>
            <p:ph idx="1"/>
          </p:nvPr>
        </p:nvSpPr>
        <p:spPr/>
        <p:txBody>
          <a:bodyPr/>
          <a:lstStyle/>
          <a:p>
            <a:pPr marL="0" indent="0">
              <a:buNone/>
            </a:pPr>
            <a:r>
              <a:rPr lang="en-US" dirty="0"/>
              <a:t>From the buddy benches we are looking to see  an increase in student interactions face to face. From the benches being set in high traffic areas at our school we will best see their usage by our students and the monitoring of our Cougar Cares team. </a:t>
            </a:r>
          </a:p>
          <a:p>
            <a:pPr marL="0" indent="0">
              <a:buNone/>
            </a:pPr>
            <a:r>
              <a:rPr lang="en-US" dirty="0"/>
              <a:t>In addition, through the preparation and building of our benches we saw a great stake our teachers were placing in our project. They were interacting and investing time into seeing how the project is progressing. These systems put into place are vital to our school culture growing into a positive and productive safe space for our youth. </a:t>
            </a:r>
          </a:p>
          <a:p>
            <a:pPr marL="0" indent="0">
              <a:buNone/>
            </a:pPr>
            <a:r>
              <a:rPr lang="en-US" dirty="0"/>
              <a:t>By seeing the buy in by all parties we are sure to have a strong basis of growth within our school not only building school spirit but also rapport. </a:t>
            </a:r>
          </a:p>
        </p:txBody>
      </p:sp>
    </p:spTree>
    <p:extLst>
      <p:ext uri="{BB962C8B-B14F-4D97-AF65-F5344CB8AC3E}">
        <p14:creationId xmlns:p14="http://schemas.microsoft.com/office/powerpoint/2010/main" val="3778600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C599-3EB0-1D47-B908-A183204834CC}"/>
              </a:ext>
            </a:extLst>
          </p:cNvPr>
          <p:cNvSpPr>
            <a:spLocks noGrp="1"/>
          </p:cNvSpPr>
          <p:nvPr>
            <p:ph type="title"/>
          </p:nvPr>
        </p:nvSpPr>
        <p:spPr/>
        <p:txBody>
          <a:bodyPr/>
          <a:lstStyle/>
          <a:p>
            <a:pPr algn="r"/>
            <a:r>
              <a:rPr lang="en-US" b="1" dirty="0"/>
              <a:t>Questions?</a:t>
            </a:r>
          </a:p>
        </p:txBody>
      </p:sp>
      <p:sp>
        <p:nvSpPr>
          <p:cNvPr id="3" name="Content Placeholder 2">
            <a:extLst>
              <a:ext uri="{FF2B5EF4-FFF2-40B4-BE49-F238E27FC236}">
                <a16:creationId xmlns:a16="http://schemas.microsoft.com/office/drawing/2014/main" id="{E2384C96-51B2-7B47-8A31-8DC81605BE92}"/>
              </a:ext>
            </a:extLst>
          </p:cNvPr>
          <p:cNvSpPr>
            <a:spLocks noGrp="1"/>
          </p:cNvSpPr>
          <p:nvPr>
            <p:ph idx="1"/>
          </p:nvPr>
        </p:nvSpPr>
        <p:spPr/>
        <p:txBody>
          <a:bodyPr/>
          <a:lstStyle/>
          <a:p>
            <a:r>
              <a:rPr lang="en-US" dirty="0">
                <a:hlinkClick r:id="rId2"/>
              </a:rPr>
              <a:t>Julie.amburgey@letcher.kyschools.us</a:t>
            </a:r>
          </a:p>
          <a:p>
            <a:pPr marL="0" indent="0">
              <a:buNone/>
            </a:pPr>
            <a:endParaRPr lang="en-US" dirty="0">
              <a:hlinkClick r:id="rId2"/>
            </a:endParaRPr>
          </a:p>
          <a:p>
            <a:r>
              <a:rPr lang="en-US" dirty="0">
                <a:hlinkClick r:id="rId2"/>
              </a:rPr>
              <a:t>Emily.kincer@letcher.kyschools.us</a:t>
            </a:r>
            <a:endParaRPr lang="en-US" dirty="0"/>
          </a:p>
          <a:p>
            <a:pPr marL="0" indent="0">
              <a:buNone/>
            </a:pPr>
            <a:endParaRPr lang="en-US" dirty="0"/>
          </a:p>
          <a:p>
            <a:r>
              <a:rPr lang="en-US" dirty="0">
                <a:hlinkClick r:id="rId3"/>
              </a:rPr>
              <a:t>Joey.kincer@letcher.kyschools.us</a:t>
            </a:r>
            <a:endParaRPr lang="en-US" dirty="0"/>
          </a:p>
          <a:p>
            <a:pPr marL="0" indent="0">
              <a:buNone/>
            </a:pPr>
            <a:endParaRPr lang="en-US" dirty="0"/>
          </a:p>
        </p:txBody>
      </p:sp>
    </p:spTree>
    <p:extLst>
      <p:ext uri="{BB962C8B-B14F-4D97-AF65-F5344CB8AC3E}">
        <p14:creationId xmlns:p14="http://schemas.microsoft.com/office/powerpoint/2010/main" val="4082820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DD37-7C01-2F4D-9DC6-B07A6B4C2FD2}"/>
              </a:ext>
            </a:extLst>
          </p:cNvPr>
          <p:cNvSpPr>
            <a:spLocks noGrp="1"/>
          </p:cNvSpPr>
          <p:nvPr>
            <p:ph type="title"/>
          </p:nvPr>
        </p:nvSpPr>
        <p:spPr>
          <a:xfrm>
            <a:off x="1371600" y="800100"/>
            <a:ext cx="9601200" cy="1485900"/>
          </a:xfrm>
        </p:spPr>
        <p:txBody>
          <a:bodyPr/>
          <a:lstStyle/>
          <a:p>
            <a:pPr algn="r"/>
            <a:r>
              <a:rPr lang="en-US" b="1" dirty="0"/>
              <a:t>What is our project?</a:t>
            </a:r>
          </a:p>
        </p:txBody>
      </p:sp>
      <p:sp>
        <p:nvSpPr>
          <p:cNvPr id="3" name="Content Placeholder 2">
            <a:extLst>
              <a:ext uri="{FF2B5EF4-FFF2-40B4-BE49-F238E27FC236}">
                <a16:creationId xmlns:a16="http://schemas.microsoft.com/office/drawing/2014/main" id="{76728F21-009E-1F40-8F0B-15A670F32E94}"/>
              </a:ext>
            </a:extLst>
          </p:cNvPr>
          <p:cNvSpPr>
            <a:spLocks noGrp="1"/>
          </p:cNvSpPr>
          <p:nvPr>
            <p:ph idx="1"/>
          </p:nvPr>
        </p:nvSpPr>
        <p:spPr/>
        <p:txBody>
          <a:bodyPr/>
          <a:lstStyle/>
          <a:p>
            <a:pPr marL="0" indent="0">
              <a:buNone/>
            </a:pPr>
            <a:r>
              <a:rPr lang="en-US" dirty="0"/>
              <a:t>Looking at our school culture we saw the need to bring our youth together working beyond their digital screens and into the real life around them while also tying in their vocational trainings to create our school a safe space for inclusion and grow our empathy based knowledge as well as skills. </a:t>
            </a:r>
          </a:p>
          <a:p>
            <a:pPr marL="0" indent="0">
              <a:buNone/>
            </a:pPr>
            <a:r>
              <a:rPr lang="en-US" dirty="0"/>
              <a:t>While doing this we wanted to incorporate a previous grant awarding of Personalized Digital Portfolios to allow our students to showcase their skills and specialties in a digital manner. We crafted the plan to construct buddy benches to be designed and built by our students, teach them empathy based skills to speak to peers, and have a ‘no tech zone’ to build there face to face abilities. </a:t>
            </a:r>
          </a:p>
        </p:txBody>
      </p:sp>
    </p:spTree>
    <p:extLst>
      <p:ext uri="{BB962C8B-B14F-4D97-AF65-F5344CB8AC3E}">
        <p14:creationId xmlns:p14="http://schemas.microsoft.com/office/powerpoint/2010/main" val="2838917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7575-689F-904F-B27C-37E59BB7A655}"/>
              </a:ext>
            </a:extLst>
          </p:cNvPr>
          <p:cNvSpPr>
            <a:spLocks noGrp="1"/>
          </p:cNvSpPr>
          <p:nvPr>
            <p:ph type="title"/>
          </p:nvPr>
        </p:nvSpPr>
        <p:spPr>
          <a:xfrm>
            <a:off x="1371600" y="800100"/>
            <a:ext cx="9601200" cy="1485900"/>
          </a:xfrm>
        </p:spPr>
        <p:txBody>
          <a:bodyPr/>
          <a:lstStyle/>
          <a:p>
            <a:pPr algn="r"/>
            <a:r>
              <a:rPr lang="en-US" b="1" dirty="0"/>
              <a:t>What was our Problem of Practice? </a:t>
            </a:r>
          </a:p>
        </p:txBody>
      </p:sp>
      <p:sp>
        <p:nvSpPr>
          <p:cNvPr id="3" name="Content Placeholder 2">
            <a:extLst>
              <a:ext uri="{FF2B5EF4-FFF2-40B4-BE49-F238E27FC236}">
                <a16:creationId xmlns:a16="http://schemas.microsoft.com/office/drawing/2014/main" id="{DD98665D-8DD0-3E45-A274-2A1EAE0556C0}"/>
              </a:ext>
            </a:extLst>
          </p:cNvPr>
          <p:cNvSpPr>
            <a:spLocks noGrp="1"/>
          </p:cNvSpPr>
          <p:nvPr>
            <p:ph idx="1"/>
          </p:nvPr>
        </p:nvSpPr>
        <p:spPr/>
        <p:txBody>
          <a:bodyPr>
            <a:normAutofit lnSpcReduction="10000"/>
          </a:bodyPr>
          <a:lstStyle/>
          <a:p>
            <a:pPr marL="0" indent="0">
              <a:buNone/>
            </a:pPr>
            <a:r>
              <a:rPr lang="en-US" sz="3200" dirty="0"/>
              <a:t>Will the utilization of digital portfolios (cohesive documentation of their individual skills through picture, video, displaying certificates earned, show job experience, utilize online resources, the HOLLER, ILP, IXL certificates, and more), empathetic lessons,  and the implementation of Buddy Benches help guide students to develop skill sets that can bring them transitional success? </a:t>
            </a:r>
          </a:p>
        </p:txBody>
      </p:sp>
    </p:spTree>
    <p:extLst>
      <p:ext uri="{BB962C8B-B14F-4D97-AF65-F5344CB8AC3E}">
        <p14:creationId xmlns:p14="http://schemas.microsoft.com/office/powerpoint/2010/main" val="262136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B5B6-E4A8-7342-B661-EBD21D224E95}"/>
              </a:ext>
            </a:extLst>
          </p:cNvPr>
          <p:cNvSpPr>
            <a:spLocks noGrp="1"/>
          </p:cNvSpPr>
          <p:nvPr>
            <p:ph type="title"/>
          </p:nvPr>
        </p:nvSpPr>
        <p:spPr>
          <a:xfrm>
            <a:off x="1371600" y="685800"/>
            <a:ext cx="9601200" cy="1485900"/>
          </a:xfrm>
        </p:spPr>
        <p:txBody>
          <a:bodyPr/>
          <a:lstStyle/>
          <a:p>
            <a:pPr algn="r"/>
            <a:r>
              <a:rPr lang="en-US" b="1" dirty="0"/>
              <a:t>How did we know this was a problem?</a:t>
            </a:r>
          </a:p>
        </p:txBody>
      </p:sp>
      <p:sp>
        <p:nvSpPr>
          <p:cNvPr id="3" name="Content Placeholder 2">
            <a:extLst>
              <a:ext uri="{FF2B5EF4-FFF2-40B4-BE49-F238E27FC236}">
                <a16:creationId xmlns:a16="http://schemas.microsoft.com/office/drawing/2014/main" id="{185623B2-1D14-184A-B1A1-3441E601D538}"/>
              </a:ext>
            </a:extLst>
          </p:cNvPr>
          <p:cNvSpPr>
            <a:spLocks noGrp="1"/>
          </p:cNvSpPr>
          <p:nvPr>
            <p:ph idx="1"/>
          </p:nvPr>
        </p:nvSpPr>
        <p:spPr>
          <a:xfrm>
            <a:off x="1371600" y="2171700"/>
            <a:ext cx="9601200" cy="4517858"/>
          </a:xfrm>
        </p:spPr>
        <p:txBody>
          <a:bodyPr>
            <a:normAutofit/>
          </a:bodyPr>
          <a:lstStyle/>
          <a:p>
            <a:pPr marL="0" indent="0">
              <a:buNone/>
            </a:pPr>
            <a:r>
              <a:rPr lang="en-US" dirty="0"/>
              <a:t>With the transition component being a major area of focus for our special education population we often find ourselves looking for ways to tie it in to our everyday curriculum and through special outlets to insure we are meeting the needs of our students for the real world.  Our area is often associated with the decline of the coal industry and families moving to find jobs to support them. From this we see the combination factor of youth following in the footsteps of family members and seeing the hints of success from others that have left our communities in addition to our youth being plagued by technology reducing their ability to have one on one conversations with individuals face to face. </a:t>
            </a:r>
          </a:p>
          <a:p>
            <a:pPr marL="0" indent="0">
              <a:buNone/>
            </a:pPr>
            <a:r>
              <a:rPr lang="en-US" dirty="0"/>
              <a:t>By assisting students to acknowledge these attributes they have available they are then able to take these successes into a work setting to find success as well as see other opportunities for success. </a:t>
            </a:r>
          </a:p>
          <a:p>
            <a:endParaRPr lang="en-US" dirty="0"/>
          </a:p>
        </p:txBody>
      </p:sp>
    </p:spTree>
    <p:extLst>
      <p:ext uri="{BB962C8B-B14F-4D97-AF65-F5344CB8AC3E}">
        <p14:creationId xmlns:p14="http://schemas.microsoft.com/office/powerpoint/2010/main" val="294536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D6E2-0845-B647-9524-DDA4CBA5E256}"/>
              </a:ext>
            </a:extLst>
          </p:cNvPr>
          <p:cNvSpPr>
            <a:spLocks noGrp="1"/>
          </p:cNvSpPr>
          <p:nvPr>
            <p:ph type="title"/>
          </p:nvPr>
        </p:nvSpPr>
        <p:spPr/>
        <p:txBody>
          <a:bodyPr/>
          <a:lstStyle/>
          <a:p>
            <a:pPr algn="r"/>
            <a:r>
              <a:rPr lang="en-US" b="1" dirty="0"/>
              <a:t>How did we address the problem?</a:t>
            </a:r>
          </a:p>
        </p:txBody>
      </p:sp>
      <p:sp>
        <p:nvSpPr>
          <p:cNvPr id="3" name="Content Placeholder 2">
            <a:extLst>
              <a:ext uri="{FF2B5EF4-FFF2-40B4-BE49-F238E27FC236}">
                <a16:creationId xmlns:a16="http://schemas.microsoft.com/office/drawing/2014/main" id="{ED4270B7-81DE-0049-9954-5CB410BA9B2E}"/>
              </a:ext>
            </a:extLst>
          </p:cNvPr>
          <p:cNvSpPr>
            <a:spLocks noGrp="1"/>
          </p:cNvSpPr>
          <p:nvPr>
            <p:ph idx="1"/>
          </p:nvPr>
        </p:nvSpPr>
        <p:spPr>
          <a:xfrm>
            <a:off x="1371600" y="2285999"/>
            <a:ext cx="9601200" cy="4211053"/>
          </a:xfrm>
        </p:spPr>
        <p:txBody>
          <a:bodyPr>
            <a:normAutofit fontScale="85000" lnSpcReduction="10000"/>
          </a:bodyPr>
          <a:lstStyle/>
          <a:p>
            <a:pPr marL="0" indent="0">
              <a:buNone/>
            </a:pPr>
            <a:r>
              <a:rPr lang="en-US" i="1" dirty="0"/>
              <a:t>First component:</a:t>
            </a:r>
          </a:p>
          <a:p>
            <a:r>
              <a:rPr lang="en-US" dirty="0"/>
              <a:t>We worked with our youth on the empathetic training. Our focus on the training of our students on how to be empathetic listeners. Utilizing various free websites and resources teaching our student how to be empathetic listeners. With this they had to face real life scenarios to act out and find solutions to. The biggest value of this was all of these conversations had be done in a face to face setting. </a:t>
            </a:r>
          </a:p>
          <a:p>
            <a:pPr marL="0" indent="0">
              <a:buNone/>
            </a:pPr>
            <a:r>
              <a:rPr lang="en-US" i="1" dirty="0"/>
              <a:t>Second component:</a:t>
            </a:r>
          </a:p>
          <a:p>
            <a:r>
              <a:rPr lang="en-US" dirty="0"/>
              <a:t>Our second focus was with the building of our Buddy Benches which is the main piece of our project. These benches will be planned, constructed, painted, installed, and utilized by our students. </a:t>
            </a:r>
          </a:p>
          <a:p>
            <a:pPr marL="0" indent="0">
              <a:buNone/>
            </a:pPr>
            <a:r>
              <a:rPr lang="en-US" i="1" dirty="0"/>
              <a:t>Third component:</a:t>
            </a:r>
          </a:p>
          <a:p>
            <a:r>
              <a:rPr lang="en-US" dirty="0"/>
              <a:t>The Cougar Cares group. These students were be responsible for informing our students of the benches and their purpose then helping to facility their accurate usage. Cougar Cares are to wear matching shirts once a week. On these days they will be stationed at these benches between classes to facilitate any conversations with students sitting on these benches. </a:t>
            </a:r>
          </a:p>
        </p:txBody>
      </p:sp>
    </p:spTree>
    <p:extLst>
      <p:ext uri="{BB962C8B-B14F-4D97-AF65-F5344CB8AC3E}">
        <p14:creationId xmlns:p14="http://schemas.microsoft.com/office/powerpoint/2010/main" val="197903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B08F-A309-AA41-A3DF-1B8209B236A3}"/>
              </a:ext>
            </a:extLst>
          </p:cNvPr>
          <p:cNvSpPr>
            <a:spLocks noGrp="1"/>
          </p:cNvSpPr>
          <p:nvPr>
            <p:ph type="title"/>
          </p:nvPr>
        </p:nvSpPr>
        <p:spPr>
          <a:xfrm>
            <a:off x="1371600" y="709863"/>
            <a:ext cx="9601200" cy="1485900"/>
          </a:xfrm>
        </p:spPr>
        <p:txBody>
          <a:bodyPr/>
          <a:lstStyle/>
          <a:p>
            <a:pPr algn="r"/>
            <a:r>
              <a:rPr lang="en-US" b="1" dirty="0"/>
              <a:t>How did we evaluate ourselves?</a:t>
            </a:r>
          </a:p>
        </p:txBody>
      </p:sp>
      <p:sp>
        <p:nvSpPr>
          <p:cNvPr id="3" name="Content Placeholder 2">
            <a:extLst>
              <a:ext uri="{FF2B5EF4-FFF2-40B4-BE49-F238E27FC236}">
                <a16:creationId xmlns:a16="http://schemas.microsoft.com/office/drawing/2014/main" id="{C7301073-01B8-D043-B9EF-E953D79E8B1A}"/>
              </a:ext>
            </a:extLst>
          </p:cNvPr>
          <p:cNvSpPr>
            <a:spLocks noGrp="1"/>
          </p:cNvSpPr>
          <p:nvPr>
            <p:ph idx="1"/>
          </p:nvPr>
        </p:nvSpPr>
        <p:spPr>
          <a:xfrm>
            <a:off x="1371600" y="2285999"/>
            <a:ext cx="9601200" cy="4199021"/>
          </a:xfrm>
        </p:spPr>
        <p:txBody>
          <a:bodyPr>
            <a:normAutofit fontScale="92500" lnSpcReduction="20000"/>
          </a:bodyPr>
          <a:lstStyle/>
          <a:p>
            <a:pPr marL="0" indent="0">
              <a:buNone/>
            </a:pPr>
            <a:r>
              <a:rPr lang="en-US" dirty="0"/>
              <a:t>To evaluate our selves we looked at key components in relation to transition services seeing if we were able to implement these to best fit the needs of our special education youth. By focusing on these components we were able to better facilitate the usage of the the implementation of their specially designed instruction and further their opportunities to showcase them. All of these components are key pieces to holding any type of position in the working field. As the project moved forward students will gain more independence and be in charge of the major pieces not require as close of monitoring. In addition, we have access to the student Digital Portfolios in order to track their abilities to showcase their skills.</a:t>
            </a:r>
          </a:p>
          <a:p>
            <a:r>
              <a:rPr lang="en-US" dirty="0"/>
              <a:t>Job readiness </a:t>
            </a:r>
          </a:p>
          <a:p>
            <a:r>
              <a:rPr lang="en-US" dirty="0"/>
              <a:t>Empathetic listening skills</a:t>
            </a:r>
          </a:p>
          <a:p>
            <a:r>
              <a:rPr lang="en-US" dirty="0"/>
              <a:t>Empathetic knowledge</a:t>
            </a:r>
          </a:p>
          <a:p>
            <a:r>
              <a:rPr lang="en-US" dirty="0"/>
              <a:t>Work skills utilized</a:t>
            </a:r>
          </a:p>
          <a:p>
            <a:r>
              <a:rPr lang="en-US" dirty="0"/>
              <a:t>Problem solving skills</a:t>
            </a:r>
          </a:p>
          <a:p>
            <a:r>
              <a:rPr lang="en-US" dirty="0"/>
              <a:t>Communication abilities</a:t>
            </a:r>
          </a:p>
        </p:txBody>
      </p:sp>
    </p:spTree>
    <p:extLst>
      <p:ext uri="{BB962C8B-B14F-4D97-AF65-F5344CB8AC3E}">
        <p14:creationId xmlns:p14="http://schemas.microsoft.com/office/powerpoint/2010/main" val="149533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C277-3892-4E44-AE29-9CA7A05D71AC}"/>
              </a:ext>
            </a:extLst>
          </p:cNvPr>
          <p:cNvSpPr>
            <a:spLocks noGrp="1"/>
          </p:cNvSpPr>
          <p:nvPr>
            <p:ph type="title"/>
          </p:nvPr>
        </p:nvSpPr>
        <p:spPr/>
        <p:txBody>
          <a:bodyPr/>
          <a:lstStyle/>
          <a:p>
            <a:pPr algn="r"/>
            <a:r>
              <a:rPr lang="en-US" b="1" dirty="0"/>
              <a:t>What resources and personnel did we utilize?</a:t>
            </a:r>
          </a:p>
        </p:txBody>
      </p:sp>
      <p:sp>
        <p:nvSpPr>
          <p:cNvPr id="3" name="Content Placeholder 2">
            <a:extLst>
              <a:ext uri="{FF2B5EF4-FFF2-40B4-BE49-F238E27FC236}">
                <a16:creationId xmlns:a16="http://schemas.microsoft.com/office/drawing/2014/main" id="{5D2DA45C-7773-6E43-8355-53E82CE0F4A8}"/>
              </a:ext>
            </a:extLst>
          </p:cNvPr>
          <p:cNvSpPr>
            <a:spLocks noGrp="1"/>
          </p:cNvSpPr>
          <p:nvPr>
            <p:ph idx="1"/>
          </p:nvPr>
        </p:nvSpPr>
        <p:spPr/>
        <p:txBody>
          <a:bodyPr/>
          <a:lstStyle/>
          <a:p>
            <a:r>
              <a:rPr lang="en-US" dirty="0"/>
              <a:t>Resources included the lumber, hardware, tools, extension cords, local vendors, t-shirts, metal work, and larger tools for building purposes. All of these resources work together to allow for the success of the project in all aspects from the construction to the implementation. </a:t>
            </a:r>
          </a:p>
          <a:p>
            <a:r>
              <a:rPr lang="en-US" dirty="0"/>
              <a:t>Personnel utilized for this project were special education teacher, regular education teachers, vocational teachers, outside vendors, and students. All of these individuals were vital to the overall success and execution of the project as a whole. </a:t>
            </a:r>
          </a:p>
        </p:txBody>
      </p:sp>
    </p:spTree>
    <p:extLst>
      <p:ext uri="{BB962C8B-B14F-4D97-AF65-F5344CB8AC3E}">
        <p14:creationId xmlns:p14="http://schemas.microsoft.com/office/powerpoint/2010/main" val="2790449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CEF5-4D4E-674C-BCF4-8065525E329A}"/>
              </a:ext>
            </a:extLst>
          </p:cNvPr>
          <p:cNvSpPr>
            <a:spLocks noGrp="1"/>
          </p:cNvSpPr>
          <p:nvPr>
            <p:ph type="title"/>
          </p:nvPr>
        </p:nvSpPr>
        <p:spPr/>
        <p:txBody>
          <a:bodyPr/>
          <a:lstStyle/>
          <a:p>
            <a:r>
              <a:rPr lang="en-US" b="1" dirty="0"/>
              <a:t>Bench Design</a:t>
            </a:r>
          </a:p>
        </p:txBody>
      </p:sp>
      <p:pic>
        <p:nvPicPr>
          <p:cNvPr id="5" name="Content Placeholder 4">
            <a:extLst>
              <a:ext uri="{FF2B5EF4-FFF2-40B4-BE49-F238E27FC236}">
                <a16:creationId xmlns:a16="http://schemas.microsoft.com/office/drawing/2014/main" id="{A865C51B-BB7C-1D44-B7AF-9A57D6E530C1}"/>
              </a:ext>
            </a:extLst>
          </p:cNvPr>
          <p:cNvPicPr>
            <a:picLocks noGrp="1" noChangeAspect="1"/>
          </p:cNvPicPr>
          <p:nvPr>
            <p:ph idx="1"/>
          </p:nvPr>
        </p:nvPicPr>
        <p:blipFill>
          <a:blip r:embed="rId2"/>
          <a:stretch>
            <a:fillRect/>
          </a:stretch>
        </p:blipFill>
        <p:spPr>
          <a:xfrm>
            <a:off x="1371600" y="1949115"/>
            <a:ext cx="4243364" cy="3581400"/>
          </a:xfrm>
        </p:spPr>
      </p:pic>
      <p:sp>
        <p:nvSpPr>
          <p:cNvPr id="6" name="TextBox 5">
            <a:extLst>
              <a:ext uri="{FF2B5EF4-FFF2-40B4-BE49-F238E27FC236}">
                <a16:creationId xmlns:a16="http://schemas.microsoft.com/office/drawing/2014/main" id="{58483933-DDB3-9942-805A-90D694B8325A}"/>
              </a:ext>
            </a:extLst>
          </p:cNvPr>
          <p:cNvSpPr txBox="1"/>
          <p:nvPr/>
        </p:nvSpPr>
        <p:spPr>
          <a:xfrm>
            <a:off x="6641432" y="1949115"/>
            <a:ext cx="4535905" cy="3785652"/>
          </a:xfrm>
          <a:prstGeom prst="rect">
            <a:avLst/>
          </a:prstGeom>
          <a:noFill/>
        </p:spPr>
        <p:txBody>
          <a:bodyPr wrap="square" rtlCol="0">
            <a:spAutoFit/>
          </a:bodyPr>
          <a:lstStyle/>
          <a:p>
            <a:pPr algn="r"/>
            <a:r>
              <a:rPr lang="en-US" sz="2400" dirty="0"/>
              <a:t>Our students are in the process of constructing our benches. They are currently at the end of the construction portion. We are having half of them stained and varnished and the other half painted to the students liking. They have big plans for the artistic design they will be implementing. </a:t>
            </a:r>
          </a:p>
        </p:txBody>
      </p:sp>
    </p:spTree>
    <p:extLst>
      <p:ext uri="{BB962C8B-B14F-4D97-AF65-F5344CB8AC3E}">
        <p14:creationId xmlns:p14="http://schemas.microsoft.com/office/powerpoint/2010/main" val="513142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E9B02-AC9E-2B4E-A655-3D102B559B02}"/>
              </a:ext>
            </a:extLst>
          </p:cNvPr>
          <p:cNvSpPr>
            <a:spLocks noGrp="1"/>
          </p:cNvSpPr>
          <p:nvPr>
            <p:ph type="title"/>
          </p:nvPr>
        </p:nvSpPr>
        <p:spPr/>
        <p:txBody>
          <a:bodyPr/>
          <a:lstStyle/>
          <a:p>
            <a:r>
              <a:rPr lang="en-US" b="1" dirty="0"/>
              <a:t>T-Shirt Design</a:t>
            </a:r>
          </a:p>
        </p:txBody>
      </p:sp>
      <p:pic>
        <p:nvPicPr>
          <p:cNvPr id="5" name="Content Placeholder 4">
            <a:extLst>
              <a:ext uri="{FF2B5EF4-FFF2-40B4-BE49-F238E27FC236}">
                <a16:creationId xmlns:a16="http://schemas.microsoft.com/office/drawing/2014/main" id="{3FC4C2B5-BF7D-2E47-B090-92614F79EB74}"/>
              </a:ext>
            </a:extLst>
          </p:cNvPr>
          <p:cNvPicPr>
            <a:picLocks noGrp="1" noChangeAspect="1"/>
          </p:cNvPicPr>
          <p:nvPr>
            <p:ph idx="1"/>
          </p:nvPr>
        </p:nvPicPr>
        <p:blipFill>
          <a:blip r:embed="rId2">
            <a:extLst>
              <a:ext uri="{BEBA8EAE-BF5A-486C-A8C5-ECC9F3942E4B}">
                <a14:imgProps xmlns:a14="http://schemas.microsoft.com/office/drawing/2010/main">
                  <a14:imgLayer>
                    <a14:imgEffect>
                      <a14:saturation sat="0"/>
                    </a14:imgEffect>
                  </a14:imgLayer>
                </a14:imgProps>
              </a:ext>
            </a:extLst>
          </a:blip>
          <a:stretch>
            <a:fillRect/>
          </a:stretch>
        </p:blipFill>
        <p:spPr>
          <a:xfrm>
            <a:off x="1371600" y="2021305"/>
            <a:ext cx="374217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096008B-0A63-A541-8479-98E1D34D9C93}"/>
              </a:ext>
            </a:extLst>
          </p:cNvPr>
          <p:cNvSpPr txBox="1"/>
          <p:nvPr/>
        </p:nvSpPr>
        <p:spPr>
          <a:xfrm>
            <a:off x="6172200" y="2021305"/>
            <a:ext cx="4499811" cy="3416320"/>
          </a:xfrm>
          <a:prstGeom prst="rect">
            <a:avLst/>
          </a:prstGeom>
          <a:noFill/>
        </p:spPr>
        <p:txBody>
          <a:bodyPr wrap="square" rtlCol="0">
            <a:spAutoFit/>
          </a:bodyPr>
          <a:lstStyle/>
          <a:p>
            <a:pPr algn="r"/>
            <a:r>
              <a:rPr lang="en-US" sz="2400" dirty="0"/>
              <a:t>These are the t-shirts selected by our Cougar Cares Team. When the bench are completed they will be wearing these as a unit once a week and working the benches to maintain them as a no tech zone encourage face to face conversations creating a safe space in our school.</a:t>
            </a:r>
          </a:p>
        </p:txBody>
      </p:sp>
    </p:spTree>
    <p:extLst>
      <p:ext uri="{BB962C8B-B14F-4D97-AF65-F5344CB8AC3E}">
        <p14:creationId xmlns:p14="http://schemas.microsoft.com/office/powerpoint/2010/main" val="133439805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150</TotalTime>
  <Words>1261</Words>
  <Application>Microsoft Macintosh PowerPoint</Application>
  <PresentationFormat>Widescreen</PresentationFormat>
  <Paragraphs>47</Paragraphs>
  <Slides>12</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12</vt:i4>
      </vt:variant>
    </vt:vector>
  </HeadingPairs>
  <TitlesOfParts>
    <vt:vector size="14" baseType="lpstr">
      <vt:lpstr>Franklin Gothic Book</vt:lpstr>
      <vt:lpstr>Crop</vt:lpstr>
      <vt:lpstr>Generation Z: Buddy Benches </vt:lpstr>
      <vt:lpstr>What is our project?</vt:lpstr>
      <vt:lpstr>What was our Problem of Practice? </vt:lpstr>
      <vt:lpstr>How did we know this was a problem?</vt:lpstr>
      <vt:lpstr>How did we address the problem?</vt:lpstr>
      <vt:lpstr>How did we evaluate ourselves?</vt:lpstr>
      <vt:lpstr>What resources and personnel did we utilize?</vt:lpstr>
      <vt:lpstr>Bench Design</vt:lpstr>
      <vt:lpstr>T-Shirt Design</vt:lpstr>
      <vt:lpstr>What outcomes did our project yield?</vt:lpstr>
      <vt:lpstr>How do we see our school culture improving?</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Generation Z: Buddy Benches </dc:title>
  <dc:creator>Emily Kincer</dc:creator>
  <cp:lastModifiedBy>Emily Kincer</cp:lastModifiedBy>
  <cp:revision>11</cp:revision>
  <dcterms:created xsi:type="dcterms:W3CDTF">2020-04-01T13:50:40Z</dcterms:created>
  <dcterms:modified xsi:type="dcterms:W3CDTF">2020-04-02T14:31:42Z</dcterms:modified>
</cp:coreProperties>
</file>