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74" r:id="rId6"/>
    <p:sldId id="275" r:id="rId7"/>
    <p:sldId id="280" r:id="rId8"/>
    <p:sldId id="293" r:id="rId9"/>
    <p:sldId id="304" r:id="rId10"/>
    <p:sldId id="306" r:id="rId11"/>
    <p:sldId id="305" r:id="rId12"/>
    <p:sldId id="294" r:id="rId13"/>
    <p:sldId id="295" r:id="rId14"/>
    <p:sldId id="296" r:id="rId15"/>
    <p:sldId id="297" r:id="rId16"/>
    <p:sldId id="298" r:id="rId17"/>
    <p:sldId id="299" r:id="rId18"/>
    <p:sldId id="302" r:id="rId19"/>
    <p:sldId id="303" r:id="rId20"/>
    <p:sldId id="301" r:id="rId21"/>
    <p:sldId id="300" r:id="rId22"/>
    <p:sldId id="30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F9FCCD-9E6A-11FA-F420-11ABB8C52E8A}" v="206" dt="2020-03-25T19:01:33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Breathitt Area Technology Center Tiny </a:t>
            </a:r>
            <a:r>
              <a:rPr lang="en-US" dirty="0" err="1"/>
              <a:t>HOuse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91440" rIns="91440" bIns="91440" rtlCol="0" anchor="t">
            <a:normAutofit/>
          </a:bodyPr>
          <a:lstStyle/>
          <a:p>
            <a:pPr algn="ctr"/>
            <a:r>
              <a:rPr lang="en-US" sz="3200" dirty="0"/>
              <a:t>2019-2020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1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928"/>
            <a:ext cx="6142008" cy="40932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27" y="1189928"/>
            <a:ext cx="6146773" cy="4096448"/>
          </a:xfrm>
        </p:spPr>
      </p:pic>
    </p:spTree>
    <p:extLst>
      <p:ext uri="{BB962C8B-B14F-4D97-AF65-F5344CB8AC3E}">
        <p14:creationId xmlns:p14="http://schemas.microsoft.com/office/powerpoint/2010/main" val="253200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4" y="451169"/>
            <a:ext cx="7185804" cy="4788899"/>
          </a:xfrm>
        </p:spPr>
      </p:pic>
      <p:pic>
        <p:nvPicPr>
          <p:cNvPr id="6" name="video-1579203684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4708" y="451169"/>
            <a:ext cx="2840966" cy="5063656"/>
          </a:xfrm>
        </p:spPr>
      </p:pic>
    </p:spTree>
    <p:extLst>
      <p:ext uri="{BB962C8B-B14F-4D97-AF65-F5344CB8AC3E}">
        <p14:creationId xmlns:p14="http://schemas.microsoft.com/office/powerpoint/2010/main" val="34220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0" y="-1"/>
            <a:ext cx="4615132" cy="61572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22" y="0"/>
            <a:ext cx="4595245" cy="6157288"/>
          </a:xfrm>
        </p:spPr>
      </p:pic>
    </p:spTree>
    <p:extLst>
      <p:ext uri="{BB962C8B-B14F-4D97-AF65-F5344CB8AC3E}">
        <p14:creationId xmlns:p14="http://schemas.microsoft.com/office/powerpoint/2010/main" val="239530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55" y="0"/>
            <a:ext cx="4908364" cy="654850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05" y="5710"/>
            <a:ext cx="4902335" cy="6536446"/>
          </a:xfrm>
        </p:spPr>
      </p:pic>
    </p:spTree>
    <p:extLst>
      <p:ext uri="{BB962C8B-B14F-4D97-AF65-F5344CB8AC3E}">
        <p14:creationId xmlns:p14="http://schemas.microsoft.com/office/powerpoint/2010/main" val="89684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2" y="207034"/>
            <a:ext cx="4692770" cy="626087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2" y="207034"/>
            <a:ext cx="4721525" cy="62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96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0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8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9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96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9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5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39" y="0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3" y="1686464"/>
            <a:ext cx="5227608" cy="34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6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then…</a:t>
            </a:r>
          </a:p>
        </p:txBody>
      </p:sp>
      <p:pic>
        <p:nvPicPr>
          <p:cNvPr id="5" name="Content Placeholder 4" descr="Novel coronavirus (2019-nCoV) - Wikipedia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23" y="2011363"/>
            <a:ext cx="3445178" cy="34480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So, we’ll have to finish it when we can.</a:t>
            </a:r>
          </a:p>
        </p:txBody>
      </p:sp>
    </p:spTree>
    <p:extLst>
      <p:ext uri="{BB962C8B-B14F-4D97-AF65-F5344CB8AC3E}">
        <p14:creationId xmlns:p14="http://schemas.microsoft.com/office/powerpoint/2010/main" val="371274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Budget purchases (so far)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921082"/>
              </p:ext>
            </p:extLst>
          </p:nvPr>
        </p:nvGraphicFramePr>
        <p:xfrm>
          <a:off x="3234906" y="2326676"/>
          <a:ext cx="503782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542">
                  <a:extLst>
                    <a:ext uri="{9D8B030D-6E8A-4147-A177-3AD203B41FA5}">
                      <a16:colId xmlns:a16="http://schemas.microsoft.com/office/drawing/2014/main" val="2915302978"/>
                    </a:ext>
                  </a:extLst>
                </a:gridCol>
                <a:gridCol w="2624283">
                  <a:extLst>
                    <a:ext uri="{9D8B030D-6E8A-4147-A177-3AD203B41FA5}">
                      <a16:colId xmlns:a16="http://schemas.microsoft.com/office/drawing/2014/main" val="1488151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</a:p>
                  </a:txBody>
                  <a:tcPr marL="191688" marR="19168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</a:t>
                      </a:r>
                    </a:p>
                  </a:txBody>
                  <a:tcPr marL="191688" marR="191688"/>
                </a:tc>
                <a:extLst>
                  <a:ext uri="{0D108BD9-81ED-4DB2-BD59-A6C34878D82A}">
                    <a16:rowId xmlns:a16="http://schemas.microsoft.com/office/drawing/2014/main" val="106439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Structural</a:t>
                      </a:r>
                      <a:r>
                        <a:rPr lang="en-US" baseline="0" dirty="0"/>
                        <a:t> Lumber</a:t>
                      </a:r>
                      <a:endParaRPr lang="en-US" dirty="0"/>
                    </a:p>
                  </a:txBody>
                  <a:tcPr marL="191688" marR="19168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$3,382</a:t>
                      </a:r>
                    </a:p>
                  </a:txBody>
                  <a:tcPr marL="191688" marR="191688"/>
                </a:tc>
                <a:extLst>
                  <a:ext uri="{0D108BD9-81ED-4DB2-BD59-A6C34878D82A}">
                    <a16:rowId xmlns:a16="http://schemas.microsoft.com/office/drawing/2014/main" val="3446841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Heat Pump</a:t>
                      </a:r>
                    </a:p>
                  </a:txBody>
                  <a:tcPr marL="191688" marR="19168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$489</a:t>
                      </a:r>
                    </a:p>
                  </a:txBody>
                  <a:tcPr marL="191688" marR="191688"/>
                </a:tc>
                <a:extLst>
                  <a:ext uri="{0D108BD9-81ED-4DB2-BD59-A6C34878D82A}">
                    <a16:rowId xmlns:a16="http://schemas.microsoft.com/office/drawing/2014/main" val="1474931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Windows and</a:t>
                      </a:r>
                      <a:r>
                        <a:rPr lang="en-US" baseline="0" dirty="0"/>
                        <a:t> Doors</a:t>
                      </a:r>
                      <a:endParaRPr lang="en-US" dirty="0"/>
                    </a:p>
                  </a:txBody>
                  <a:tcPr marL="191688" marR="19168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$1,957</a:t>
                      </a:r>
                    </a:p>
                  </a:txBody>
                  <a:tcPr marL="191688" marR="191688"/>
                </a:tc>
                <a:extLst>
                  <a:ext uri="{0D108BD9-81ED-4DB2-BD59-A6C34878D82A}">
                    <a16:rowId xmlns:a16="http://schemas.microsoft.com/office/drawing/2014/main" val="2927120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Roofing</a:t>
                      </a:r>
                    </a:p>
                  </a:txBody>
                  <a:tcPr marL="191688" marR="19168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$499</a:t>
                      </a:r>
                    </a:p>
                  </a:txBody>
                  <a:tcPr marL="191688" marR="191688"/>
                </a:tc>
                <a:extLst>
                  <a:ext uri="{0D108BD9-81ED-4DB2-BD59-A6C34878D82A}">
                    <a16:rowId xmlns:a16="http://schemas.microsoft.com/office/drawing/2014/main" val="3196009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D-Log Siding</a:t>
                      </a:r>
                    </a:p>
                  </a:txBody>
                  <a:tcPr marL="191688" marR="19168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$3,500 (estimate)</a:t>
                      </a:r>
                    </a:p>
                  </a:txBody>
                  <a:tcPr marL="191688" marR="191688"/>
                </a:tc>
                <a:extLst>
                  <a:ext uri="{0D108BD9-81ED-4DB2-BD59-A6C34878D82A}">
                    <a16:rowId xmlns:a16="http://schemas.microsoft.com/office/drawing/2014/main" val="1948340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74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Take $$18,890, 2 teachers, and a bunch of eager kids and build a fully-functional tiny house!</a:t>
            </a:r>
          </a:p>
        </p:txBody>
      </p:sp>
    </p:spTree>
    <p:extLst>
      <p:ext uri="{BB962C8B-B14F-4D97-AF65-F5344CB8AC3E}">
        <p14:creationId xmlns:p14="http://schemas.microsoft.com/office/powerpoint/2010/main" val="38888977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Build?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dirty="0"/>
              <a:t>The first tiny house at the white pine D-Log siding</a:t>
            </a:r>
            <a:endParaRPr lang="en-US" dirty="0"/>
          </a:p>
          <a:p>
            <a:r>
              <a:rPr lang="en-US" sz="3000" dirty="0"/>
              <a:t>The second tiny house had a really neat layout and profile</a:t>
            </a:r>
          </a:p>
          <a:p>
            <a:r>
              <a:rPr lang="en-US" sz="3000" dirty="0"/>
              <a:t>We decided to combine the two designs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83" y="2010878"/>
            <a:ext cx="2928907" cy="19535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86" y="3206479"/>
            <a:ext cx="3280981" cy="2034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2483" y="3964436"/>
            <a:ext cx="230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Tiny House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9185" y="5249925"/>
            <a:ext cx="328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Tiny House #2</a:t>
            </a:r>
          </a:p>
        </p:txBody>
      </p:sp>
    </p:spTree>
    <p:extLst>
      <p:ext uri="{BB962C8B-B14F-4D97-AF65-F5344CB8AC3E}">
        <p14:creationId xmlns:p14="http://schemas.microsoft.com/office/powerpoint/2010/main" val="21912507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from Previous Tiny Houses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Completed much more of the framing, plumbing, and electrical work in the shop as compared to the first two.</a:t>
            </a:r>
          </a:p>
          <a:p>
            <a:r>
              <a:rPr lang="en-US" dirty="0"/>
              <a:t>Didn’t move it outside until roof was ready to go on</a:t>
            </a:r>
          </a:p>
          <a:p>
            <a:r>
              <a:rPr lang="en-US" dirty="0"/>
              <a:t>Go for quality and not quantity of features.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87" y="2017712"/>
            <a:ext cx="3401563" cy="4535417"/>
          </a:xfrm>
        </p:spPr>
      </p:pic>
    </p:spTree>
    <p:extLst>
      <p:ext uri="{BB962C8B-B14F-4D97-AF65-F5344CB8AC3E}">
        <p14:creationId xmlns:p14="http://schemas.microsoft.com/office/powerpoint/2010/main" val="26058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similar at the start to Tiny House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You’ll notice that the layout is almost identical to Tiny House #2.</a:t>
            </a:r>
          </a:p>
          <a:p>
            <a:r>
              <a:rPr lang="en-US" dirty="0"/>
              <a:t>Without the siding and different color trim, it is very hard to tell this is different.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4992" y="2017713"/>
            <a:ext cx="258204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7" y="-19051"/>
            <a:ext cx="4826839" cy="643973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07" y="0"/>
            <a:ext cx="4815516" cy="64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3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3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38" y="37381"/>
            <a:ext cx="5115464" cy="6820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1869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5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444"/>
            <a:ext cx="6262777" cy="41737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63" y="1109444"/>
            <a:ext cx="6267538" cy="4176931"/>
          </a:xfrm>
        </p:spPr>
      </p:pic>
    </p:spTree>
    <p:extLst>
      <p:ext uri="{BB962C8B-B14F-4D97-AF65-F5344CB8AC3E}">
        <p14:creationId xmlns:p14="http://schemas.microsoft.com/office/powerpoint/2010/main" val="231169743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1a940a9d-994a-4027-9366-65a5c263da35" xsi:nil="true"/>
    <NotebookType xmlns="1a940a9d-994a-4027-9366-65a5c263da35" xsi:nil="true"/>
    <AppVersion xmlns="1a940a9d-994a-4027-9366-65a5c263da35" xsi:nil="true"/>
    <TeamsChannelId xmlns="1a940a9d-994a-4027-9366-65a5c263da35" xsi:nil="true"/>
    <Invited_Teachers xmlns="1a940a9d-994a-4027-9366-65a5c263da35" xsi:nil="true"/>
    <Invited_Students xmlns="1a940a9d-994a-4027-9366-65a5c263da35" xsi:nil="true"/>
    <FolderType xmlns="1a940a9d-994a-4027-9366-65a5c263da35" xsi:nil="true"/>
    <Owner xmlns="1a940a9d-994a-4027-9366-65a5c263da35">
      <UserInfo>
        <DisplayName/>
        <AccountId xsi:nil="true"/>
        <AccountType/>
      </UserInfo>
    </Owner>
    <Student_Groups xmlns="1a940a9d-994a-4027-9366-65a5c263da35">
      <UserInfo>
        <DisplayName/>
        <AccountId xsi:nil="true"/>
        <AccountType/>
      </UserInfo>
    </Student_Groups>
    <Students xmlns="1a940a9d-994a-4027-9366-65a5c263da35">
      <UserInfo>
        <DisplayName/>
        <AccountId xsi:nil="true"/>
        <AccountType/>
      </UserInfo>
    </Students>
    <LMS_Mappings xmlns="1a940a9d-994a-4027-9366-65a5c263da35" xsi:nil="true"/>
    <IsNotebookLocked xmlns="1a940a9d-994a-4027-9366-65a5c263da35" xsi:nil="true"/>
    <DefaultSectionNames xmlns="1a940a9d-994a-4027-9366-65a5c263da35" xsi:nil="true"/>
    <Self_Registration_Enabled xmlns="1a940a9d-994a-4027-9366-65a5c263da35" xsi:nil="true"/>
    <Has_Teacher_Only_SectionGroup xmlns="1a940a9d-994a-4027-9366-65a5c263da35" xsi:nil="true"/>
    <CultureName xmlns="1a940a9d-994a-4027-9366-65a5c263da35" xsi:nil="true"/>
    <Distribution_Groups xmlns="1a940a9d-994a-4027-9366-65a5c263da35" xsi:nil="true"/>
    <Is_Collaboration_Space_Locked xmlns="1a940a9d-994a-4027-9366-65a5c263da35" xsi:nil="true"/>
    <Templates xmlns="1a940a9d-994a-4027-9366-65a5c263da35" xsi:nil="true"/>
    <Teachers xmlns="1a940a9d-994a-4027-9366-65a5c263da35">
      <UserInfo>
        <DisplayName/>
        <AccountId xsi:nil="true"/>
        <AccountType/>
      </UserInfo>
    </Teach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C32A553184954385572B1CAE93CDCE" ma:contentTypeVersion="29" ma:contentTypeDescription="Create a new document." ma:contentTypeScope="" ma:versionID="6e25f6cc488f78a28b934384de8b5307">
  <xsd:schema xmlns:xsd="http://www.w3.org/2001/XMLSchema" xmlns:xs="http://www.w3.org/2001/XMLSchema" xmlns:p="http://schemas.microsoft.com/office/2006/metadata/properties" xmlns:ns3="1a940a9d-994a-4027-9366-65a5c263da35" xmlns:ns4="f2e2171e-3d3e-458d-84b5-c825e20e603e" targetNamespace="http://schemas.microsoft.com/office/2006/metadata/properties" ma:root="true" ma:fieldsID="1ec50c8a7fbf1f2c0c986a6e7dc65387" ns3:_="" ns4:_="">
    <xsd:import namespace="1a940a9d-994a-4027-9366-65a5c263da35"/>
    <xsd:import namespace="f2e2171e-3d3e-458d-84b5-c825e20e60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40a9d-994a-4027-9366-65a5c263da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4" nillable="true" ma:displayName="Notebook Type" ma:internalName="NotebookType">
      <xsd:simpleType>
        <xsd:restriction base="dms:Text"/>
      </xsd:simpleType>
    </xsd:element>
    <xsd:element name="FolderType" ma:index="15" nillable="true" ma:displayName="Folder Type" ma:internalName="FolderType">
      <xsd:simpleType>
        <xsd:restriction base="dms:Text"/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msChannelId" ma:index="18" nillable="true" ma:displayName="Teams Channel Id" ma:internalName="TeamsChannelId">
      <xsd:simpleType>
        <xsd:restriction base="dms:Text"/>
      </xsd:simpleType>
    </xsd:element>
    <xsd:element name="Owner" ma:index="19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0" nillable="true" ma:displayName="Math Settings" ma:internalName="Math_Settings">
      <xsd:simpleType>
        <xsd:restriction base="dms:Text"/>
      </xsd:simpleType>
    </xsd:element>
    <xsd:element name="DefaultSectionNames" ma:index="2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2" nillable="true" ma:displayName="Is Collaboration Space Locked" ma:internalName="Is_Collaboration_Space_Locked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2171e-3d3e-458d-84b5-c825e20e603e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A5EC33-7B68-41B0-A7F6-8D1387E6DA23}">
  <ds:schemaRefs>
    <ds:schemaRef ds:uri="http://schemas.microsoft.com/office/2006/metadata/properties"/>
    <ds:schemaRef ds:uri="http://schemas.microsoft.com/office/infopath/2007/PartnerControls"/>
    <ds:schemaRef ds:uri="1a940a9d-994a-4027-9366-65a5c263da35"/>
  </ds:schemaRefs>
</ds:datastoreItem>
</file>

<file path=customXml/itemProps2.xml><?xml version="1.0" encoding="utf-8"?>
<ds:datastoreItem xmlns:ds="http://schemas.openxmlformats.org/officeDocument/2006/customXml" ds:itemID="{30E69118-6FEA-42A6-8405-FF3031D48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0544C8-A210-4A7C-A9D0-3DDD57244E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940a9d-994a-4027-9366-65a5c263da35"/>
    <ds:schemaRef ds:uri="f2e2171e-3d3e-458d-84b5-c825e20e6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176</TotalTime>
  <Words>204</Words>
  <Application>Microsoft Office PowerPoint</Application>
  <PresentationFormat>Widescreen</PresentationFormat>
  <Paragraphs>32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Gallery</vt:lpstr>
      <vt:lpstr>Breathitt Area Technology Center Tiny HOuse</vt:lpstr>
      <vt:lpstr>The Challenge</vt:lpstr>
      <vt:lpstr>What to Build?</vt:lpstr>
      <vt:lpstr>Lesson from Previous Tiny Houses</vt:lpstr>
      <vt:lpstr>Very similar at the start to Tiny House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then…</vt:lpstr>
      <vt:lpstr>Major Budget purchases (so far)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Breathitt Area Technology Center Tiny HOuse</dc:title>
  <dc:creator>Smith, Jerry - Business Teacher</dc:creator>
  <cp:lastModifiedBy>Smith, Jerry - Business Teacher</cp:lastModifiedBy>
  <cp:revision>46</cp:revision>
  <dcterms:created xsi:type="dcterms:W3CDTF">2019-04-10T12:13:20Z</dcterms:created>
  <dcterms:modified xsi:type="dcterms:W3CDTF">2020-04-02T18:41:28Z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0x01010088C32A553184954385572B1CAE93CDCE</vt:lpwstr>
  </property>
</Properties>
</file>