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45"/>
    <p:restoredTop sz="94590"/>
  </p:normalViewPr>
  <p:slideViewPr>
    <p:cSldViewPr snapToGrid="0" snapToObjects="1">
      <p:cViewPr varScale="1">
        <p:scale>
          <a:sx n="106" d="100"/>
          <a:sy n="106" d="100"/>
        </p:scale>
        <p:origin x="21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42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3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4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0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7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2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5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9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1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2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150E057-B680-4444-B659-3AF7CDE5155F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6A0F3-B78A-EE4C-8469-DCC5DEE15FFC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2444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7EBA-1C34-814B-8258-FBF9291FC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Music, Math and the Mind</a:t>
            </a:r>
            <a:br>
              <a:rPr lang="en-US" dirty="0"/>
            </a:br>
            <a:r>
              <a:rPr lang="en-US" dirty="0"/>
              <a:t>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FC4B3-7EB0-2340-A78A-8E619CC25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Bobby </a:t>
            </a:r>
            <a:r>
              <a:rPr lang="en-US" dirty="0" err="1"/>
              <a:t>Shouse</a:t>
            </a:r>
            <a:endParaRPr lang="en-US" dirty="0"/>
          </a:p>
          <a:p>
            <a:r>
              <a:rPr lang="en-US" dirty="0"/>
              <a:t>Breathitt High School</a:t>
            </a:r>
          </a:p>
          <a:p>
            <a:r>
              <a:rPr lang="en-US"/>
              <a:t>Breathitt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1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F731-513B-C040-B310-E2F4E1AD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0DB0A-878B-3240-87F1-97733D542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Instruments: 3 Violins, 2 Violas</a:t>
            </a:r>
          </a:p>
          <a:p>
            <a:r>
              <a:rPr lang="en-US" dirty="0"/>
              <a:t>Tuners: 20 Tuners</a:t>
            </a:r>
          </a:p>
          <a:p>
            <a:r>
              <a:rPr lang="en-US" dirty="0"/>
              <a:t>Replacement Parts</a:t>
            </a:r>
          </a:p>
          <a:p>
            <a:r>
              <a:rPr lang="en-US" dirty="0"/>
              <a:t>Accessories</a:t>
            </a:r>
          </a:p>
        </p:txBody>
      </p:sp>
    </p:spTree>
    <p:extLst>
      <p:ext uri="{BB962C8B-B14F-4D97-AF65-F5344CB8AC3E}">
        <p14:creationId xmlns:p14="http://schemas.microsoft.com/office/powerpoint/2010/main" val="112749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D83B-0A59-FC4F-B6D8-AD1A7637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67F21-0D0A-E342-A8EB-1735E8C6A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 Elements Book 1</a:t>
            </a:r>
          </a:p>
          <a:p>
            <a:r>
              <a:rPr lang="en-US" dirty="0"/>
              <a:t>Essential Elements Book 2</a:t>
            </a:r>
          </a:p>
          <a:p>
            <a:r>
              <a:rPr lang="en-US" dirty="0"/>
              <a:t>Grade 1 Literature</a:t>
            </a:r>
          </a:p>
          <a:p>
            <a:r>
              <a:rPr lang="en-US" dirty="0"/>
              <a:t>Grade 2 Literature</a:t>
            </a:r>
          </a:p>
        </p:txBody>
      </p:sp>
    </p:spTree>
    <p:extLst>
      <p:ext uri="{BB962C8B-B14F-4D97-AF65-F5344CB8AC3E}">
        <p14:creationId xmlns:p14="http://schemas.microsoft.com/office/powerpoint/2010/main" val="14878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2776-1CCB-7542-8A5A-4DD2C8E3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purchased by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4DA96-8570-5744-BC28-4D855EEE7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Violins</a:t>
            </a:r>
          </a:p>
          <a:p>
            <a:r>
              <a:rPr lang="en-US" dirty="0"/>
              <a:t>2 Violas</a:t>
            </a:r>
          </a:p>
          <a:p>
            <a:r>
              <a:rPr lang="en-US" dirty="0"/>
              <a:t>3 Cellos</a:t>
            </a:r>
          </a:p>
          <a:p>
            <a:r>
              <a:rPr lang="en-US" dirty="0"/>
              <a:t>1 Double Bass</a:t>
            </a:r>
          </a:p>
          <a:p>
            <a:r>
              <a:rPr lang="en-US" dirty="0"/>
              <a:t>Essential Elements Books and Grade 1 Literature</a:t>
            </a:r>
          </a:p>
        </p:txBody>
      </p:sp>
    </p:spTree>
    <p:extLst>
      <p:ext uri="{BB962C8B-B14F-4D97-AF65-F5344CB8AC3E}">
        <p14:creationId xmlns:p14="http://schemas.microsoft.com/office/powerpoint/2010/main" val="332138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CD48-CF4B-2D4A-AA7D-A9B35334E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and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68CC-8F40-A24E-8DD6-2F4A95BE3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 Funding is a seed for other funding</a:t>
            </a:r>
          </a:p>
          <a:p>
            <a:r>
              <a:rPr lang="en-US" dirty="0"/>
              <a:t>Students interest is higher than expected</a:t>
            </a:r>
          </a:p>
          <a:p>
            <a:r>
              <a:rPr lang="en-US" dirty="0"/>
              <a:t>Many students have instruments already</a:t>
            </a:r>
          </a:p>
          <a:p>
            <a:r>
              <a:rPr lang="en-US" dirty="0"/>
              <a:t>Students who are unable to participate in Band because of athletics are able to participate in Orchestra</a:t>
            </a:r>
          </a:p>
        </p:txBody>
      </p:sp>
    </p:spTree>
    <p:extLst>
      <p:ext uri="{BB962C8B-B14F-4D97-AF65-F5344CB8AC3E}">
        <p14:creationId xmlns:p14="http://schemas.microsoft.com/office/powerpoint/2010/main" val="567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1E067-ACA5-DA4E-B4E0-20DF405ED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C7343-51C5-8042-A29A-63452BDFB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to incorporate reading scores in the future</a:t>
            </a:r>
          </a:p>
          <a:p>
            <a:r>
              <a:rPr lang="en-US" dirty="0"/>
              <a:t>It would be interesting to look at the whole student in this process</a:t>
            </a:r>
          </a:p>
          <a:p>
            <a:r>
              <a:rPr lang="en-US" dirty="0"/>
              <a:t>Dissertation???</a:t>
            </a:r>
          </a:p>
        </p:txBody>
      </p:sp>
    </p:spTree>
    <p:extLst>
      <p:ext uri="{BB962C8B-B14F-4D97-AF65-F5344CB8AC3E}">
        <p14:creationId xmlns:p14="http://schemas.microsoft.com/office/powerpoint/2010/main" val="3586858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{C0C620D5-E3E9-874A-B9DC-5FD05BCD6D43}tf16401378</Template>
  <TotalTime>31</TotalTime>
  <Words>132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Music, Math and the Mind Part 2</vt:lpstr>
      <vt:lpstr>Materials</vt:lpstr>
      <vt:lpstr>Materials</vt:lpstr>
      <vt:lpstr>Materials purchased by school</vt:lpstr>
      <vt:lpstr>Thoughts and Findings</vt:lpstr>
      <vt:lpstr>Thoughts going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Music, Math and the Mind Part 2</dc:title>
  <dc:creator>Shouse, Bobby - Music</dc:creator>
  <cp:lastModifiedBy>Shouse, Bobby - Music</cp:lastModifiedBy>
  <cp:revision>4</cp:revision>
  <dcterms:created xsi:type="dcterms:W3CDTF">2020-04-01T20:08:30Z</dcterms:created>
  <dcterms:modified xsi:type="dcterms:W3CDTF">2020-04-01T21:03:45Z</dcterms:modified>
</cp:coreProperties>
</file>