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D2B2C6-9F82-4B1A-86CD-F26A87060870}"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694EB-E747-4734-BA8B-10E39E65D256}" type="slidenum">
              <a:rPr lang="en-US" smtClean="0"/>
              <a:t>‹#›</a:t>
            </a:fld>
            <a:endParaRPr lang="en-US"/>
          </a:p>
        </p:txBody>
      </p:sp>
    </p:spTree>
    <p:extLst>
      <p:ext uri="{BB962C8B-B14F-4D97-AF65-F5344CB8AC3E}">
        <p14:creationId xmlns:p14="http://schemas.microsoft.com/office/powerpoint/2010/main" val="337811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2B2C6-9F82-4B1A-86CD-F26A87060870}"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694EB-E747-4734-BA8B-10E39E65D256}" type="slidenum">
              <a:rPr lang="en-US" smtClean="0"/>
              <a:t>‹#›</a:t>
            </a:fld>
            <a:endParaRPr lang="en-US"/>
          </a:p>
        </p:txBody>
      </p:sp>
    </p:spTree>
    <p:extLst>
      <p:ext uri="{BB962C8B-B14F-4D97-AF65-F5344CB8AC3E}">
        <p14:creationId xmlns:p14="http://schemas.microsoft.com/office/powerpoint/2010/main" val="379774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2B2C6-9F82-4B1A-86CD-F26A87060870}"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694EB-E747-4734-BA8B-10E39E65D256}" type="slidenum">
              <a:rPr lang="en-US" smtClean="0"/>
              <a:t>‹#›</a:t>
            </a:fld>
            <a:endParaRPr lang="en-US"/>
          </a:p>
        </p:txBody>
      </p:sp>
    </p:spTree>
    <p:extLst>
      <p:ext uri="{BB962C8B-B14F-4D97-AF65-F5344CB8AC3E}">
        <p14:creationId xmlns:p14="http://schemas.microsoft.com/office/powerpoint/2010/main" val="2134321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2B2C6-9F82-4B1A-86CD-F26A87060870}"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694EB-E747-4734-BA8B-10E39E65D256}" type="slidenum">
              <a:rPr lang="en-US" smtClean="0"/>
              <a:t>‹#›</a:t>
            </a:fld>
            <a:endParaRPr lang="en-US"/>
          </a:p>
        </p:txBody>
      </p:sp>
    </p:spTree>
    <p:extLst>
      <p:ext uri="{BB962C8B-B14F-4D97-AF65-F5344CB8AC3E}">
        <p14:creationId xmlns:p14="http://schemas.microsoft.com/office/powerpoint/2010/main" val="307518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D2B2C6-9F82-4B1A-86CD-F26A87060870}"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694EB-E747-4734-BA8B-10E39E65D256}" type="slidenum">
              <a:rPr lang="en-US" smtClean="0"/>
              <a:t>‹#›</a:t>
            </a:fld>
            <a:endParaRPr lang="en-US"/>
          </a:p>
        </p:txBody>
      </p:sp>
    </p:spTree>
    <p:extLst>
      <p:ext uri="{BB962C8B-B14F-4D97-AF65-F5344CB8AC3E}">
        <p14:creationId xmlns:p14="http://schemas.microsoft.com/office/powerpoint/2010/main" val="354422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D2B2C6-9F82-4B1A-86CD-F26A87060870}"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694EB-E747-4734-BA8B-10E39E65D256}" type="slidenum">
              <a:rPr lang="en-US" smtClean="0"/>
              <a:t>‹#›</a:t>
            </a:fld>
            <a:endParaRPr lang="en-US"/>
          </a:p>
        </p:txBody>
      </p:sp>
    </p:spTree>
    <p:extLst>
      <p:ext uri="{BB962C8B-B14F-4D97-AF65-F5344CB8AC3E}">
        <p14:creationId xmlns:p14="http://schemas.microsoft.com/office/powerpoint/2010/main" val="85011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D2B2C6-9F82-4B1A-86CD-F26A87060870}" type="datetimeFigureOut">
              <a:rPr lang="en-US" smtClean="0"/>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6694EB-E747-4734-BA8B-10E39E65D256}" type="slidenum">
              <a:rPr lang="en-US" smtClean="0"/>
              <a:t>‹#›</a:t>
            </a:fld>
            <a:endParaRPr lang="en-US"/>
          </a:p>
        </p:txBody>
      </p:sp>
    </p:spTree>
    <p:extLst>
      <p:ext uri="{BB962C8B-B14F-4D97-AF65-F5344CB8AC3E}">
        <p14:creationId xmlns:p14="http://schemas.microsoft.com/office/powerpoint/2010/main" val="366256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D2B2C6-9F82-4B1A-86CD-F26A87060870}" type="datetimeFigureOut">
              <a:rPr lang="en-US" smtClean="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6694EB-E747-4734-BA8B-10E39E65D256}" type="slidenum">
              <a:rPr lang="en-US" smtClean="0"/>
              <a:t>‹#›</a:t>
            </a:fld>
            <a:endParaRPr lang="en-US"/>
          </a:p>
        </p:txBody>
      </p:sp>
    </p:spTree>
    <p:extLst>
      <p:ext uri="{BB962C8B-B14F-4D97-AF65-F5344CB8AC3E}">
        <p14:creationId xmlns:p14="http://schemas.microsoft.com/office/powerpoint/2010/main" val="221028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2B2C6-9F82-4B1A-86CD-F26A87060870}" type="datetimeFigureOut">
              <a:rPr lang="en-US" smtClean="0"/>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6694EB-E747-4734-BA8B-10E39E65D256}" type="slidenum">
              <a:rPr lang="en-US" smtClean="0"/>
              <a:t>‹#›</a:t>
            </a:fld>
            <a:endParaRPr lang="en-US"/>
          </a:p>
        </p:txBody>
      </p:sp>
    </p:spTree>
    <p:extLst>
      <p:ext uri="{BB962C8B-B14F-4D97-AF65-F5344CB8AC3E}">
        <p14:creationId xmlns:p14="http://schemas.microsoft.com/office/powerpoint/2010/main" val="180634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D2B2C6-9F82-4B1A-86CD-F26A87060870}"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694EB-E747-4734-BA8B-10E39E65D256}" type="slidenum">
              <a:rPr lang="en-US" smtClean="0"/>
              <a:t>‹#›</a:t>
            </a:fld>
            <a:endParaRPr lang="en-US"/>
          </a:p>
        </p:txBody>
      </p:sp>
    </p:spTree>
    <p:extLst>
      <p:ext uri="{BB962C8B-B14F-4D97-AF65-F5344CB8AC3E}">
        <p14:creationId xmlns:p14="http://schemas.microsoft.com/office/powerpoint/2010/main" val="420644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D2B2C6-9F82-4B1A-86CD-F26A87060870}"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694EB-E747-4734-BA8B-10E39E65D256}" type="slidenum">
              <a:rPr lang="en-US" smtClean="0"/>
              <a:t>‹#›</a:t>
            </a:fld>
            <a:endParaRPr lang="en-US"/>
          </a:p>
        </p:txBody>
      </p:sp>
    </p:spTree>
    <p:extLst>
      <p:ext uri="{BB962C8B-B14F-4D97-AF65-F5344CB8AC3E}">
        <p14:creationId xmlns:p14="http://schemas.microsoft.com/office/powerpoint/2010/main" val="109514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2B2C6-9F82-4B1A-86CD-F26A87060870}" type="datetimeFigureOut">
              <a:rPr lang="en-US" smtClean="0"/>
              <a:t>4/1/2020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694EB-E747-4734-BA8B-10E39E65D256}" type="slidenum">
              <a:rPr lang="en-US" smtClean="0"/>
              <a:t>‹#›</a:t>
            </a:fld>
            <a:endParaRPr lang="en-US"/>
          </a:p>
        </p:txBody>
      </p:sp>
    </p:spTree>
    <p:extLst>
      <p:ext uri="{BB962C8B-B14F-4D97-AF65-F5344CB8AC3E}">
        <p14:creationId xmlns:p14="http://schemas.microsoft.com/office/powerpoint/2010/main" val="3716097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OWSLEY COUNTY HIGH SCHOOL TRANSITION INNOVATION GRANT</a:t>
            </a:r>
            <a:endParaRPr lang="en-US" dirty="0"/>
          </a:p>
        </p:txBody>
      </p:sp>
      <p:sp>
        <p:nvSpPr>
          <p:cNvPr id="3" name="Subtitle 2"/>
          <p:cNvSpPr>
            <a:spLocks noGrp="1"/>
          </p:cNvSpPr>
          <p:nvPr>
            <p:ph type="subTitle" idx="1"/>
          </p:nvPr>
        </p:nvSpPr>
        <p:spPr/>
        <p:txBody>
          <a:bodyPr>
            <a:normAutofit/>
          </a:bodyPr>
          <a:lstStyle/>
          <a:p>
            <a:r>
              <a:rPr lang="en-US" sz="2800" dirty="0" smtClean="0"/>
              <a:t>AGRICULTURAL AWARENESS</a:t>
            </a:r>
            <a:endParaRPr lang="en-US" sz="2800" dirty="0"/>
          </a:p>
        </p:txBody>
      </p:sp>
    </p:spTree>
    <p:extLst>
      <p:ext uri="{BB962C8B-B14F-4D97-AF65-F5344CB8AC3E}">
        <p14:creationId xmlns:p14="http://schemas.microsoft.com/office/powerpoint/2010/main" val="3822306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THE BUILDING</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0390" b="20390"/>
          <a:stretch>
            <a:fillRect/>
          </a:stretch>
        </p:blipFill>
        <p:spPr/>
      </p:pic>
      <p:sp>
        <p:nvSpPr>
          <p:cNvPr id="4" name="Text Placeholder 3"/>
          <p:cNvSpPr>
            <a:spLocks noGrp="1"/>
          </p:cNvSpPr>
          <p:nvPr>
            <p:ph type="body" sz="half" idx="2"/>
          </p:nvPr>
        </p:nvSpPr>
        <p:spPr/>
        <p:txBody>
          <a:bodyPr/>
          <a:lstStyle/>
          <a:p>
            <a:r>
              <a:rPr lang="en-US" dirty="0" smtClean="0"/>
              <a:t>BRANDON IS DRIVING A NAIL INTO THE PART OF THE POST THAT WILL BE UNDERGROUND.  THIS NAIL WILL ACT AS AN ANCHOR FOR THE POST WHEN CONCRETE IS POURED AROUND IT.</a:t>
            </a:r>
            <a:endParaRPr lang="en-US" dirty="0"/>
          </a:p>
        </p:txBody>
      </p:sp>
    </p:spTree>
    <p:extLst>
      <p:ext uri="{BB962C8B-B14F-4D97-AF65-F5344CB8AC3E}">
        <p14:creationId xmlns:p14="http://schemas.microsoft.com/office/powerpoint/2010/main" val="863581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THE BUILDING</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0390" b="20390"/>
          <a:stretch>
            <a:fillRect/>
          </a:stretch>
        </p:blipFill>
        <p:spPr/>
      </p:pic>
      <p:sp>
        <p:nvSpPr>
          <p:cNvPr id="4" name="Text Placeholder 3"/>
          <p:cNvSpPr>
            <a:spLocks noGrp="1"/>
          </p:cNvSpPr>
          <p:nvPr>
            <p:ph type="body" sz="half" idx="2"/>
          </p:nvPr>
        </p:nvSpPr>
        <p:spPr/>
        <p:txBody>
          <a:bodyPr/>
          <a:lstStyle/>
          <a:p>
            <a:r>
              <a:rPr lang="en-US" dirty="0" smtClean="0"/>
              <a:t>SAM IS USING A LEVEL TO ADUST THE POST SO THAT IT IS PERFECTLY PLUMB, OR STRAIGHT UP.</a:t>
            </a:r>
            <a:endParaRPr lang="en-US" dirty="0"/>
          </a:p>
        </p:txBody>
      </p:sp>
    </p:spTree>
    <p:extLst>
      <p:ext uri="{BB962C8B-B14F-4D97-AF65-F5344CB8AC3E}">
        <p14:creationId xmlns:p14="http://schemas.microsoft.com/office/powerpoint/2010/main" val="1958562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WE REACH OUR GOAL?</a:t>
            </a:r>
            <a:endParaRPr lang="en-US" dirty="0"/>
          </a:p>
        </p:txBody>
      </p:sp>
      <p:sp>
        <p:nvSpPr>
          <p:cNvPr id="3" name="Content Placeholder 2"/>
          <p:cNvSpPr>
            <a:spLocks noGrp="1"/>
          </p:cNvSpPr>
          <p:nvPr>
            <p:ph idx="1"/>
          </p:nvPr>
        </p:nvSpPr>
        <p:spPr/>
        <p:txBody>
          <a:bodyPr/>
          <a:lstStyle/>
          <a:p>
            <a:r>
              <a:rPr lang="en-US" dirty="0" smtClean="0"/>
              <a:t>WE PARTIALLY COMPLETED OUR STATED GOAL OF INCREASING AGRICULTURAL AWARENESS AMONG STUDENTS.</a:t>
            </a:r>
          </a:p>
          <a:p>
            <a:r>
              <a:rPr lang="en-US" dirty="0" smtClean="0"/>
              <a:t>THE UNSTATED GOALS OF ENHANCING MATH SKILLS, TEAMWORKING SKILLS, AND COOPERATION AMONG SPECIAL EDUCATION STUDENTS WAS REACHED.</a:t>
            </a:r>
          </a:p>
          <a:p>
            <a:r>
              <a:rPr lang="en-US" dirty="0" smtClean="0"/>
              <a:t>THE UNSTATED GOAL OF INCREASING SELF CONFIDENCE AND SELF RESPECT IN THE SPECIAL EDUCATION STUDENTS IS DIFFICULT TO MEASURE, BUT BOTH SEEM TO HAVE INCREASED, BASED ON GENERAL OBSERVATION OF THE STUDENTS.</a:t>
            </a:r>
            <a:endParaRPr lang="en-US" dirty="0"/>
          </a:p>
        </p:txBody>
      </p:sp>
    </p:spTree>
    <p:extLst>
      <p:ext uri="{BB962C8B-B14F-4D97-AF65-F5344CB8AC3E}">
        <p14:creationId xmlns:p14="http://schemas.microsoft.com/office/powerpoint/2010/main" val="560312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COMPONENTS OF THE ACTION PLAN</a:t>
            </a:r>
            <a:endParaRPr lang="en-US" dirty="0"/>
          </a:p>
        </p:txBody>
      </p:sp>
      <p:sp>
        <p:nvSpPr>
          <p:cNvPr id="3" name="Text Placeholder 2"/>
          <p:cNvSpPr>
            <a:spLocks noGrp="1"/>
          </p:cNvSpPr>
          <p:nvPr>
            <p:ph type="body" idx="1"/>
          </p:nvPr>
        </p:nvSpPr>
        <p:spPr/>
        <p:txBody>
          <a:bodyPr/>
          <a:lstStyle/>
          <a:p>
            <a:r>
              <a:rPr lang="en-US" dirty="0" smtClean="0"/>
              <a:t>HIGH SCHOOL/ELEMENTARY SCHOOL COLLABORATION</a:t>
            </a:r>
            <a:endParaRPr lang="en-US" dirty="0"/>
          </a:p>
        </p:txBody>
      </p:sp>
      <p:sp>
        <p:nvSpPr>
          <p:cNvPr id="4" name="Content Placeholder 3"/>
          <p:cNvSpPr>
            <a:spLocks noGrp="1"/>
          </p:cNvSpPr>
          <p:nvPr>
            <p:ph sz="half" idx="2"/>
          </p:nvPr>
        </p:nvSpPr>
        <p:spPr/>
        <p:txBody>
          <a:bodyPr/>
          <a:lstStyle/>
          <a:p>
            <a:r>
              <a:rPr lang="en-US" dirty="0" smtClean="0"/>
              <a:t>THE GOAL OF THIS COMPONENT IS TO INCREASE AGRICULTURAL AWARENESS OF ELEMENTARY STUDENTS. </a:t>
            </a:r>
          </a:p>
          <a:p>
            <a:r>
              <a:rPr lang="en-US" dirty="0" smtClean="0">
                <a:solidFill>
                  <a:srgbClr val="FF0000"/>
                </a:solidFill>
              </a:rPr>
              <a:t>WE WORKED WITH ELEMENTARY STUDENTS TO GROW A LETTUCE BED THAT THEY COULD USE AS A PART OF A MEAL FOR THEIR PARENTS.</a:t>
            </a:r>
            <a:endParaRPr lang="en-US" dirty="0">
              <a:solidFill>
                <a:srgbClr val="FF0000"/>
              </a:solidFill>
            </a:endParaRPr>
          </a:p>
        </p:txBody>
      </p:sp>
      <p:sp>
        <p:nvSpPr>
          <p:cNvPr id="5" name="Text Placeholder 4"/>
          <p:cNvSpPr>
            <a:spLocks noGrp="1"/>
          </p:cNvSpPr>
          <p:nvPr>
            <p:ph type="body" sz="quarter" idx="3"/>
          </p:nvPr>
        </p:nvSpPr>
        <p:spPr/>
        <p:txBody>
          <a:bodyPr/>
          <a:lstStyle/>
          <a:p>
            <a:r>
              <a:rPr lang="en-US" dirty="0" smtClean="0"/>
              <a:t>SMALL ANIMAL PROJECT</a:t>
            </a:r>
            <a:endParaRPr lang="en-US" dirty="0"/>
          </a:p>
        </p:txBody>
      </p:sp>
      <p:sp>
        <p:nvSpPr>
          <p:cNvPr id="6" name="Content Placeholder 5"/>
          <p:cNvSpPr>
            <a:spLocks noGrp="1"/>
          </p:cNvSpPr>
          <p:nvPr>
            <p:ph sz="quarter" idx="4"/>
          </p:nvPr>
        </p:nvSpPr>
        <p:spPr/>
        <p:txBody>
          <a:bodyPr/>
          <a:lstStyle/>
          <a:p>
            <a:r>
              <a:rPr lang="en-US" dirty="0" smtClean="0"/>
              <a:t>THE GOAL OF THIS COMPONENT IS TO RAISE HIGH SCHOOL AWARENESS OF THE WORK INVOLVED IN RAISING SMALL ANIMALS</a:t>
            </a:r>
          </a:p>
          <a:p>
            <a:r>
              <a:rPr lang="en-US" dirty="0" smtClean="0">
                <a:solidFill>
                  <a:srgbClr val="FF0000"/>
                </a:solidFill>
              </a:rPr>
              <a:t>WE STARTED CONSTRUCTION OF A SMALL ANIMAL SHELTER AND FENCED IN PASTURE FOR A SMALL HERD OF GOATS.</a:t>
            </a:r>
            <a:endParaRPr lang="en-US" dirty="0">
              <a:solidFill>
                <a:srgbClr val="FF0000"/>
              </a:solidFill>
            </a:endParaRPr>
          </a:p>
        </p:txBody>
      </p:sp>
    </p:spTree>
    <p:extLst>
      <p:ext uri="{BB962C8B-B14F-4D97-AF65-F5344CB8AC3E}">
        <p14:creationId xmlns:p14="http://schemas.microsoft.com/office/powerpoint/2010/main" val="3761430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THREE COMPONENTS OF THE ACTION PLAN</a:t>
            </a:r>
            <a:endParaRPr lang="en-US" dirty="0"/>
          </a:p>
        </p:txBody>
      </p:sp>
      <p:sp>
        <p:nvSpPr>
          <p:cNvPr id="3" name="Content Placeholder 2"/>
          <p:cNvSpPr>
            <a:spLocks noGrp="1"/>
          </p:cNvSpPr>
          <p:nvPr>
            <p:ph sz="half" idx="1"/>
          </p:nvPr>
        </p:nvSpPr>
        <p:spPr/>
        <p:txBody>
          <a:bodyPr/>
          <a:lstStyle/>
          <a:p>
            <a:r>
              <a:rPr lang="en-US" dirty="0" smtClean="0"/>
              <a:t>THE FINAL COMPONENT OF THE ACTION PLAN INVOLVES AWARENESS OF STEPS TO ESTABLISH AN AGRIBUSINESS.  </a:t>
            </a:r>
          </a:p>
          <a:p>
            <a:r>
              <a:rPr lang="en-US" dirty="0" smtClean="0">
                <a:solidFill>
                  <a:srgbClr val="FF0000"/>
                </a:solidFill>
              </a:rPr>
              <a:t>WE STARTED A SMALL BUSINESS WHICH WILL PRODUCE AND MARKET SORGHUM AS A BUSINESS.</a:t>
            </a:r>
            <a:endParaRPr lang="en-US" dirty="0">
              <a:solidFill>
                <a:srgbClr val="FF0000"/>
              </a:solidFill>
            </a:endParaRPr>
          </a:p>
        </p:txBody>
      </p:sp>
      <p:sp>
        <p:nvSpPr>
          <p:cNvPr id="4" name="Content Placeholder 3"/>
          <p:cNvSpPr>
            <a:spLocks noGrp="1"/>
          </p:cNvSpPr>
          <p:nvPr>
            <p:ph sz="half" idx="2"/>
          </p:nvPr>
        </p:nvSpPr>
        <p:spPr/>
        <p:txBody>
          <a:bodyPr/>
          <a:lstStyle/>
          <a:p>
            <a:r>
              <a:rPr lang="en-US" smtClean="0"/>
              <a:t>WEATHER AND COVID-19 COMBINED TO CAUSE DELAYS IN COMPLETING THE WORK.  WE HOPE TO FINISH ALL WORK BY THE END OF FIRST SEMESTER NEXT SCHOOL YEAR.  FOLLOWING ARE SOME EXAMPLES OF THE WORK COMPLETED TO THIS POINT.  A PORTION OF THE WORK WAS COMPLETED FIRST SEMESTER.</a:t>
            </a:r>
            <a:endParaRPr lang="en-US" dirty="0"/>
          </a:p>
        </p:txBody>
      </p:sp>
    </p:spTree>
    <p:extLst>
      <p:ext uri="{BB962C8B-B14F-4D97-AF65-F5344CB8AC3E}">
        <p14:creationId xmlns:p14="http://schemas.microsoft.com/office/powerpoint/2010/main" val="2637116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SEEDING THE LETTUCE BED</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p:pic>
      <p:sp>
        <p:nvSpPr>
          <p:cNvPr id="4" name="Text Placeholder 3"/>
          <p:cNvSpPr>
            <a:spLocks noGrp="1"/>
          </p:cNvSpPr>
          <p:nvPr>
            <p:ph type="body" sz="half" idx="2"/>
          </p:nvPr>
        </p:nvSpPr>
        <p:spPr/>
        <p:txBody>
          <a:bodyPr/>
          <a:lstStyle/>
          <a:p>
            <a:r>
              <a:rPr lang="en-US" dirty="0" smtClean="0"/>
              <a:t>ONE OF THE SPECIAL ED HIGH SCHOOL STUDENTS IS SHOWING THE ELEMENTARY STUDENTS HOW TO SEED LETTUCE AND HELPING THEM TO SEED THEIR OWN LETTUCE.</a:t>
            </a:r>
            <a:endParaRPr lang="en-US" dirty="0"/>
          </a:p>
        </p:txBody>
      </p:sp>
    </p:spTree>
    <p:extLst>
      <p:ext uri="{BB962C8B-B14F-4D97-AF65-F5344CB8AC3E}">
        <p14:creationId xmlns:p14="http://schemas.microsoft.com/office/powerpoint/2010/main" val="3893019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PRIOR TO SEEDING THE LETTUCE</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1638" b="11638"/>
          <a:stretch>
            <a:fillRect/>
          </a:stretch>
        </p:blipFill>
        <p:spPr/>
      </p:pic>
      <p:sp>
        <p:nvSpPr>
          <p:cNvPr id="4" name="Text Placeholder 3"/>
          <p:cNvSpPr>
            <a:spLocks noGrp="1"/>
          </p:cNvSpPr>
          <p:nvPr>
            <p:ph type="body" sz="half" idx="2"/>
          </p:nvPr>
        </p:nvSpPr>
        <p:spPr/>
        <p:txBody>
          <a:bodyPr/>
          <a:lstStyle/>
          <a:p>
            <a:r>
              <a:rPr lang="en-US" dirty="0" smtClean="0"/>
              <a:t>ELEMENTARY STUDENTS, INCLUDING SEVERAL SPECIAL ED STUDENTS, ARE BEING GIVEN A SHORT LESSON ON THE NUTRITIONAL QUALITIES OF LETTUCE.</a:t>
            </a:r>
            <a:endParaRPr lang="en-US" dirty="0"/>
          </a:p>
        </p:txBody>
      </p:sp>
    </p:spTree>
    <p:extLst>
      <p:ext uri="{BB962C8B-B14F-4D97-AF65-F5344CB8AC3E}">
        <p14:creationId xmlns:p14="http://schemas.microsoft.com/office/powerpoint/2010/main" val="2437135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BEAN FOR COOKING</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6481852" y="987424"/>
            <a:ext cx="3771900" cy="5029200"/>
          </a:xfrm>
        </p:spPr>
      </p:pic>
      <p:sp>
        <p:nvSpPr>
          <p:cNvPr id="4" name="Text Placeholder 3"/>
          <p:cNvSpPr>
            <a:spLocks noGrp="1"/>
          </p:cNvSpPr>
          <p:nvPr>
            <p:ph type="body" sz="half" idx="2"/>
          </p:nvPr>
        </p:nvSpPr>
        <p:spPr/>
        <p:txBody>
          <a:bodyPr/>
          <a:lstStyle/>
          <a:p>
            <a:r>
              <a:rPr lang="en-US" dirty="0" smtClean="0"/>
              <a:t>THIS YOUNG MAN IS STRINGING AND BREAKING BEANS THAT HE HELPED TO PRODUCE AND HARVEST ON THE SCHOOL FARM.</a:t>
            </a:r>
            <a:endParaRPr lang="en-US" dirty="0"/>
          </a:p>
        </p:txBody>
      </p:sp>
    </p:spTree>
    <p:extLst>
      <p:ext uri="{BB962C8B-B14F-4D97-AF65-F5344CB8AC3E}">
        <p14:creationId xmlns:p14="http://schemas.microsoft.com/office/powerpoint/2010/main" val="360097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HARVESTING BEANS</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0390" b="20390"/>
          <a:stretch>
            <a:fillRect/>
          </a:stretch>
        </p:blipFill>
        <p:spPr/>
      </p:pic>
      <p:sp>
        <p:nvSpPr>
          <p:cNvPr id="4" name="Text Placeholder 3"/>
          <p:cNvSpPr>
            <a:spLocks noGrp="1"/>
          </p:cNvSpPr>
          <p:nvPr>
            <p:ph type="body" sz="half" idx="2"/>
          </p:nvPr>
        </p:nvSpPr>
        <p:spPr/>
        <p:txBody>
          <a:bodyPr/>
          <a:lstStyle/>
          <a:p>
            <a:r>
              <a:rPr lang="en-US" dirty="0" smtClean="0"/>
              <a:t>THIS PICTURE SHOWS THE YOUNG MAN FROM THE PREVIOUS SLIDE HARVESTING BEANS ON THE SCHOOL FARM.</a:t>
            </a:r>
            <a:endParaRPr lang="en-US" dirty="0"/>
          </a:p>
        </p:txBody>
      </p:sp>
    </p:spTree>
    <p:extLst>
      <p:ext uri="{BB962C8B-B14F-4D97-AF65-F5344CB8AC3E}">
        <p14:creationId xmlns:p14="http://schemas.microsoft.com/office/powerpoint/2010/main" val="522082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SORGHUM</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p:pic>
      <p:sp>
        <p:nvSpPr>
          <p:cNvPr id="4" name="Text Placeholder 3"/>
          <p:cNvSpPr>
            <a:spLocks noGrp="1"/>
          </p:cNvSpPr>
          <p:nvPr>
            <p:ph type="body" sz="half" idx="2"/>
          </p:nvPr>
        </p:nvSpPr>
        <p:spPr/>
        <p:txBody>
          <a:bodyPr/>
          <a:lstStyle/>
          <a:p>
            <a:r>
              <a:rPr lang="en-US" dirty="0" smtClean="0"/>
              <a:t>THIS PICTURE SHOWS SOME OF OUR STUDENTS GRINDING SORGHUM CANE TO PROCESS INTO SORGHUM.  THEY GREW THIS CANE ON THE SCHOOL FARM.</a:t>
            </a:r>
            <a:endParaRPr lang="en-US" dirty="0"/>
          </a:p>
        </p:txBody>
      </p:sp>
    </p:spTree>
    <p:extLst>
      <p:ext uri="{BB962C8B-B14F-4D97-AF65-F5344CB8AC3E}">
        <p14:creationId xmlns:p14="http://schemas.microsoft.com/office/powerpoint/2010/main" val="2663676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THE SMALL ANIMAL SHELTER</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p:pic>
      <p:sp>
        <p:nvSpPr>
          <p:cNvPr id="4" name="Text Placeholder 3"/>
          <p:cNvSpPr>
            <a:spLocks noGrp="1"/>
          </p:cNvSpPr>
          <p:nvPr>
            <p:ph type="body" sz="half" idx="2"/>
          </p:nvPr>
        </p:nvSpPr>
        <p:spPr/>
        <p:txBody>
          <a:bodyPr/>
          <a:lstStyle/>
          <a:p>
            <a:r>
              <a:rPr lang="en-US" dirty="0" smtClean="0"/>
              <a:t>THESE STUDENTS ARE BEGINNING TO SET THE POSTS THAT WILL BE PART OF THE SMALL ANIMAL SHELTER.  THEY HAVE ALREADY SQUARED THE BUILDING SITE AND MARKED THE SPOTS FOR EACH OF THE POSTS TO BE PLACED.  THEY LEARNED HOW TO SQUARE AN AREA BY USING DIAGONAL MEASUREMENT DURING THIS TASK.</a:t>
            </a:r>
            <a:endParaRPr lang="en-US" dirty="0"/>
          </a:p>
        </p:txBody>
      </p:sp>
    </p:spTree>
    <p:extLst>
      <p:ext uri="{BB962C8B-B14F-4D97-AF65-F5344CB8AC3E}">
        <p14:creationId xmlns:p14="http://schemas.microsoft.com/office/powerpoint/2010/main" val="3480824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503</Words>
  <Application>Microsoft Office PowerPoint</Application>
  <PresentationFormat>Widescreen</PresentationFormat>
  <Paragraphs>33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OWSLEY COUNTY HIGH SCHOOL TRANSITION INNOVATION GRANT</vt:lpstr>
      <vt:lpstr>THREE COMPONENTS OF THE ACTION PLAN</vt:lpstr>
      <vt:lpstr>THREE COMPONENTS OF THE ACTION PLAN</vt:lpstr>
      <vt:lpstr>SEEDING THE LETTUCE BED</vt:lpstr>
      <vt:lpstr>INSTRUCTION PRIOR TO SEEDING THE LETTUCE</vt:lpstr>
      <vt:lpstr>PREPARING BEAN FOR COOKING</vt:lpstr>
      <vt:lpstr>HARVESTING BEANS</vt:lpstr>
      <vt:lpstr>PROCESSING SORGHUM</vt:lpstr>
      <vt:lpstr>CONSTRUCTING THE SMALL ANIMAL SHELTER</vt:lpstr>
      <vt:lpstr>CONSTRUCTING THE BUILDING</vt:lpstr>
      <vt:lpstr>CONSTRUCTING THE BUILDING</vt:lpstr>
      <vt:lpstr>DID WE REACH OUR GOAL?</vt:lpstr>
    </vt:vector>
  </TitlesOfParts>
  <Company>Owsley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OWSLEY COUNTY HIGH SCHOOL TRANSITION INNOVATION GRANT</dc:title>
  <dc:creator>Taylor, Alan</dc:creator>
  <cp:lastModifiedBy>Taylor, Alan</cp:lastModifiedBy>
  <cp:revision>6</cp:revision>
  <dcterms:created xsi:type="dcterms:W3CDTF">2020-04-01T17:38:19Z</dcterms:created>
  <dcterms:modified xsi:type="dcterms:W3CDTF">2020-04-01T19:00:29Z</dcterms:modified>
</cp:coreProperties>
</file>