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72" r:id="rId6"/>
    <p:sldId id="273" r:id="rId7"/>
    <p:sldId id="274" r:id="rId8"/>
    <p:sldId id="275" r:id="rId9"/>
    <p:sldId id="276" r:id="rId10"/>
    <p:sldId id="277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>
      <p:cViewPr varScale="1">
        <p:scale>
          <a:sx n="115" d="100"/>
          <a:sy n="115" d="100"/>
        </p:scale>
        <p:origin x="378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3/30/2017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3/30/2017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e2_KYmFFF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Piling Up Stones</a:t>
            </a:r>
            <a:br>
              <a:rPr lang="en-US" dirty="0" smtClean="0"/>
            </a:br>
            <a:r>
              <a:rPr lang="en-US" dirty="0" smtClean="0"/>
              <a:t>Documentary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Rebecca J Potter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 Grant Expectations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	</a:t>
            </a:r>
            <a:r>
              <a:rPr lang="en-US" sz="1800" dirty="0" smtClean="0"/>
              <a:t>to begin something new (Webster’s II)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  	traditionally journalism class was printed form of media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     	videography took my students out of their comfort zone</a:t>
            </a:r>
            <a:endParaRPr lang="en-US" sz="1800" dirty="0"/>
          </a:p>
          <a:p>
            <a:r>
              <a:rPr lang="en-US" dirty="0" smtClean="0"/>
              <a:t>Address a challenge in education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1800" dirty="0" smtClean="0"/>
              <a:t>learning how to manipulate the equipment, both audio and video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learning how to use the video editing program</a:t>
            </a:r>
            <a:endParaRPr lang="en-US" sz="1800" dirty="0"/>
          </a:p>
          <a:p>
            <a:r>
              <a:rPr lang="en-US" dirty="0" smtClean="0"/>
              <a:t>Active learning process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1800" dirty="0" smtClean="0"/>
              <a:t>watched many, many tutorials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shot and reshot video to get it right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used resources from KVEC (Willa Johnson)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213" y="1676400"/>
            <a:ext cx="5994400" cy="4495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177">
            <a:off x="1811510" y="4572000"/>
            <a:ext cx="266700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315">
            <a:off x="7380444" y="4776125"/>
            <a:ext cx="2540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306">
            <a:off x="2087344" y="1861108"/>
            <a:ext cx="1524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614">
            <a:off x="5967825" y="619220"/>
            <a:ext cx="2412745" cy="1809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213">
            <a:off x="8029614" y="1625161"/>
            <a:ext cx="2370368" cy="17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Taught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grant project taught students to:</a:t>
            </a:r>
          </a:p>
          <a:p>
            <a:pPr marL="342900" indent="-342900"/>
            <a:r>
              <a:rPr lang="en-US" dirty="0" smtClean="0"/>
              <a:t>Use the vocabulary of the industry</a:t>
            </a:r>
          </a:p>
          <a:p>
            <a:pPr marL="342900" indent="-342900"/>
            <a:r>
              <a:rPr lang="en-US" dirty="0" smtClean="0"/>
              <a:t>Use features of various cameras and audio equipment</a:t>
            </a:r>
          </a:p>
          <a:p>
            <a:pPr marL="342900" indent="-342900"/>
            <a:r>
              <a:rPr lang="en-US" dirty="0" smtClean="0"/>
              <a:t>Set up camera angles for videos</a:t>
            </a:r>
          </a:p>
          <a:p>
            <a:pPr marL="342900" indent="-342900"/>
            <a:r>
              <a:rPr lang="en-US" dirty="0" smtClean="0"/>
              <a:t>Use proper interviewing skills</a:t>
            </a:r>
          </a:p>
          <a:p>
            <a:pPr marL="342900" indent="-342900"/>
            <a:r>
              <a:rPr lang="en-US" dirty="0" smtClean="0"/>
              <a:t>Use specific audio equipment (Rode microphone and Zoom audio recorder)</a:t>
            </a:r>
          </a:p>
          <a:p>
            <a:pPr marL="342900" indent="-342900"/>
            <a:r>
              <a:rPr lang="en-US" dirty="0" smtClean="0"/>
              <a:t>Download video clips</a:t>
            </a:r>
          </a:p>
          <a:p>
            <a:pPr marL="342900" indent="-342900"/>
            <a:r>
              <a:rPr lang="en-US" dirty="0" smtClean="0"/>
              <a:t>Use editing software (Adobe Premiere Pro)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grant not only gave the students specific audio and video skills, it also taught them:</a:t>
            </a:r>
          </a:p>
          <a:p>
            <a:pPr marL="342900" indent="-342900"/>
            <a:r>
              <a:rPr lang="en-US" dirty="0" smtClean="0"/>
              <a:t>Interpersonal skills</a:t>
            </a:r>
          </a:p>
          <a:p>
            <a:pPr marL="342900" indent="-342900"/>
            <a:r>
              <a:rPr lang="en-US" dirty="0" smtClean="0"/>
              <a:t>Professionalism</a:t>
            </a:r>
          </a:p>
          <a:p>
            <a:pPr marL="342900" indent="-342900"/>
            <a:r>
              <a:rPr lang="en-US" dirty="0" smtClean="0"/>
              <a:t>The importance of Appalachian culture in their lives</a:t>
            </a:r>
          </a:p>
          <a:p>
            <a:pPr marL="342900" indent="-342900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 that can be used in any media/digital 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Canon Rebel T5</a:t>
            </a:r>
            <a:r>
              <a:rPr lang="en-US" i="1" dirty="0" smtClean="0"/>
              <a:t>i</a:t>
            </a:r>
          </a:p>
          <a:p>
            <a:r>
              <a:rPr lang="en-US" dirty="0" smtClean="0"/>
              <a:t>Rode microphone</a:t>
            </a:r>
          </a:p>
          <a:p>
            <a:r>
              <a:rPr lang="en-US" dirty="0" smtClean="0"/>
              <a:t>59” Pro Series Photo and video tripod</a:t>
            </a:r>
          </a:p>
          <a:p>
            <a:r>
              <a:rPr lang="en-US" dirty="0" smtClean="0"/>
              <a:t>G-Technology 1 TB Hard Drive</a:t>
            </a:r>
          </a:p>
          <a:p>
            <a:r>
              <a:rPr lang="en-US" dirty="0" smtClean="0"/>
              <a:t>Sony 256 GB SD Memory Card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Piling Up Stones- Segment 1: Childhood</a:t>
            </a:r>
            <a:endParaRPr lang="en-US" dirty="0"/>
          </a:p>
        </p:txBody>
      </p:sp>
      <p:pic>
        <p:nvPicPr>
          <p:cNvPr id="6" name="Le2_KYmFFF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40013" y="1981200"/>
            <a:ext cx="636693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100</TotalTime>
  <Words>144</Words>
  <Application>Microsoft Office PowerPoint</Application>
  <PresentationFormat>Custom</PresentationFormat>
  <Paragraphs>37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Euphemia</vt:lpstr>
      <vt:lpstr>Serenity 16x9</vt:lpstr>
      <vt:lpstr>Piling Up Stones Documentary Project</vt:lpstr>
      <vt:lpstr>ARI Grant Expectations</vt:lpstr>
      <vt:lpstr>The Beginning</vt:lpstr>
      <vt:lpstr>Content Taught</vt:lpstr>
      <vt:lpstr>Benefits of Participation</vt:lpstr>
      <vt:lpstr>Materials </vt:lpstr>
      <vt:lpstr>Piling Up Stones- Segment 1: Childhood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Piling Up Stones Documentary Project</dc:title>
  <dc:creator>Potter, Rebecca</dc:creator>
  <cp:lastModifiedBy>Potter, Rebecca</cp:lastModifiedBy>
  <cp:revision>10</cp:revision>
  <dcterms:created xsi:type="dcterms:W3CDTF">2017-03-24T20:16:20Z</dcterms:created>
  <dcterms:modified xsi:type="dcterms:W3CDTF">2017-03-30T15:02:03Z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