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7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5BDF78-7CE9-47E2-950E-E0F649BB94A2}"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5BDF78-7CE9-47E2-950E-E0F649BB94A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E5BDF78-7CE9-47E2-950E-E0F649BB94A2}"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E5BDF78-7CE9-47E2-950E-E0F649BB94A2}"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5BDF78-7CE9-47E2-950E-E0F649BB94A2}"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2C63017-90B3-4FCC-8EE9-46C66551AF96}" type="datetimeFigureOut">
              <a:rPr lang="en-US" smtClean="0"/>
              <a:t>4/10/2017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5BDF78-7CE9-47E2-950E-E0F649BB94A2}"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E5BDF78-7CE9-47E2-950E-E0F649BB94A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E5BDF78-7CE9-47E2-950E-E0F649BB94A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5BDF78-7CE9-47E2-950E-E0F649BB94A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5BDF78-7CE9-47E2-950E-E0F649BB94A2}"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2C63017-90B3-4FCC-8EE9-46C66551AF96}" type="datetimeFigureOut">
              <a:rPr lang="en-US" smtClean="0"/>
              <a:t>4/10/2017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E5BDF78-7CE9-47E2-950E-E0F649BB94A2}"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2C63017-90B3-4FCC-8EE9-46C66551AF96}" type="datetimeFigureOut">
              <a:rPr lang="en-US" smtClean="0"/>
              <a:t>4/10/2017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2C63017-90B3-4FCC-8EE9-46C66551AF96}" type="datetimeFigureOut">
              <a:rPr lang="en-US" smtClean="0"/>
              <a:t>4/10/2017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5BDF78-7CE9-47E2-950E-E0F649BB94A2}"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Chrome Book</a:t>
            </a:r>
            <a:endParaRPr lang="en-US" dirty="0"/>
          </a:p>
        </p:txBody>
      </p:sp>
      <p:sp>
        <p:nvSpPr>
          <p:cNvPr id="2" name="Title 1"/>
          <p:cNvSpPr>
            <a:spLocks noGrp="1"/>
          </p:cNvSpPr>
          <p:nvPr>
            <p:ph type="ctrTitle"/>
          </p:nvPr>
        </p:nvSpPr>
        <p:spPr/>
        <p:txBody>
          <a:bodyPr>
            <a:normAutofit/>
          </a:bodyPr>
          <a:lstStyle/>
          <a:p>
            <a:r>
              <a:rPr lang="en-US" dirty="0" smtClean="0"/>
              <a:t>Virtual Hands on Science Learning</a:t>
            </a:r>
            <a:endParaRPr lang="en-US" dirty="0"/>
          </a:p>
        </p:txBody>
      </p:sp>
    </p:spTree>
    <p:extLst>
      <p:ext uri="{BB962C8B-B14F-4D97-AF65-F5344CB8AC3E}">
        <p14:creationId xmlns:p14="http://schemas.microsoft.com/office/powerpoint/2010/main" val="2166183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for TCT Learning</a:t>
            </a:r>
            <a:endParaRPr lang="en-US" dirty="0"/>
          </a:p>
        </p:txBody>
      </p:sp>
      <p:sp>
        <p:nvSpPr>
          <p:cNvPr id="3" name="Content Placeholder 2"/>
          <p:cNvSpPr>
            <a:spLocks noGrp="1"/>
          </p:cNvSpPr>
          <p:nvPr>
            <p:ph sz="quarter" idx="1"/>
          </p:nvPr>
        </p:nvSpPr>
        <p:spPr/>
        <p:txBody>
          <a:bodyPr>
            <a:normAutofit/>
          </a:bodyPr>
          <a:lstStyle/>
          <a:p>
            <a:r>
              <a:rPr lang="en-US" dirty="0" smtClean="0"/>
              <a:t>In order to be successful on the 4</a:t>
            </a:r>
            <a:r>
              <a:rPr lang="en-US" baseline="30000" dirty="0" smtClean="0"/>
              <a:t>th</a:t>
            </a:r>
            <a:r>
              <a:rPr lang="en-US" dirty="0" smtClean="0"/>
              <a:t> grade TCT students needed to be familiar with specific science vocabulary.</a:t>
            </a:r>
          </a:p>
          <a:p>
            <a:pPr marL="0" indent="0">
              <a:buNone/>
            </a:pPr>
            <a:r>
              <a:rPr lang="en-US" dirty="0" smtClean="0"/>
              <a:t>Some important words were:</a:t>
            </a:r>
          </a:p>
          <a:p>
            <a:r>
              <a:rPr lang="en-US" b="1" dirty="0" smtClean="0"/>
              <a:t>gestation</a:t>
            </a:r>
            <a:r>
              <a:rPr lang="en-US" dirty="0" smtClean="0"/>
              <a:t> </a:t>
            </a:r>
            <a:r>
              <a:rPr lang="en-US" b="1" dirty="0" smtClean="0"/>
              <a:t>period</a:t>
            </a:r>
            <a:r>
              <a:rPr lang="en-US" dirty="0" smtClean="0"/>
              <a:t> </a:t>
            </a:r>
          </a:p>
          <a:p>
            <a:r>
              <a:rPr lang="en-US" b="1" dirty="0" smtClean="0"/>
              <a:t>life span</a:t>
            </a:r>
          </a:p>
          <a:p>
            <a:r>
              <a:rPr lang="en-US" b="1" dirty="0" smtClean="0"/>
              <a:t>physical traits</a:t>
            </a:r>
            <a:endParaRPr lang="en-US" dirty="0"/>
          </a:p>
        </p:txBody>
      </p:sp>
    </p:spTree>
    <p:extLst>
      <p:ext uri="{BB962C8B-B14F-4D97-AF65-F5344CB8AC3E}">
        <p14:creationId xmlns:p14="http://schemas.microsoft.com/office/powerpoint/2010/main" val="1121749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rmAutofit fontScale="90000"/>
          </a:bodyPr>
          <a:lstStyle/>
          <a:p>
            <a:r>
              <a:rPr lang="en-US" dirty="0" smtClean="0"/>
              <a:t>The Chrome Books made this learning  much more interesting.</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197894"/>
            <a:ext cx="4038600" cy="30289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342081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rmAutofit fontScale="90000"/>
          </a:bodyPr>
          <a:lstStyle/>
          <a:p>
            <a:r>
              <a:rPr lang="en-US" b="1" dirty="0" smtClean="0"/>
              <a:t>Daily Question and Answer Sessions</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0800000">
            <a:off x="230587" y="2819400"/>
            <a:ext cx="4038600" cy="2209800"/>
          </a:xfrm>
        </p:spPr>
      </p:pic>
      <p:sp>
        <p:nvSpPr>
          <p:cNvPr id="3" name="TextBox 2"/>
          <p:cNvSpPr txBox="1"/>
          <p:nvPr/>
        </p:nvSpPr>
        <p:spPr>
          <a:xfrm>
            <a:off x="304800" y="1676400"/>
            <a:ext cx="7928774" cy="923330"/>
          </a:xfrm>
          <a:prstGeom prst="rect">
            <a:avLst/>
          </a:prstGeom>
          <a:noFill/>
        </p:spPr>
        <p:txBody>
          <a:bodyPr wrap="none" rtlCol="0">
            <a:spAutoFit/>
          </a:bodyPr>
          <a:lstStyle/>
          <a:p>
            <a:r>
              <a:rPr lang="en-US" dirty="0" smtClean="0"/>
              <a:t>Students shared out in small and large group settings throughout the course</a:t>
            </a:r>
          </a:p>
          <a:p>
            <a:r>
              <a:rPr lang="en-US" dirty="0" smtClean="0"/>
              <a:t> of their research.  If a reporter couldn’t answer a posed question,</a:t>
            </a:r>
          </a:p>
          <a:p>
            <a:r>
              <a:rPr lang="en-US" dirty="0" smtClean="0"/>
              <a:t> their standard response was, “I don’t know, but I will find out!”</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2460" y="2957428"/>
            <a:ext cx="3124200" cy="2071772"/>
          </a:xfrm>
        </p:spPr>
      </p:pic>
    </p:spTree>
    <p:extLst>
      <p:ext uri="{BB962C8B-B14F-4D97-AF65-F5344CB8AC3E}">
        <p14:creationId xmlns:p14="http://schemas.microsoft.com/office/powerpoint/2010/main" val="168174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066800"/>
          </a:xfrm>
        </p:spPr>
        <p:txBody>
          <a:bodyPr>
            <a:normAutofit fontScale="90000"/>
          </a:bodyPr>
          <a:lstStyle/>
          <a:p>
            <a:r>
              <a:rPr lang="en-US" dirty="0" smtClean="0"/>
              <a:t>All learners were excited about using this technology for research!</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05744" y="1527175"/>
            <a:ext cx="6096000" cy="4572000"/>
          </a:xfrm>
        </p:spPr>
      </p:pic>
    </p:spTree>
    <p:extLst>
      <p:ext uri="{BB962C8B-B14F-4D97-AF65-F5344CB8AC3E}">
        <p14:creationId xmlns:p14="http://schemas.microsoft.com/office/powerpoint/2010/main" val="414555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a:bodyPr>
          <a:lstStyle/>
          <a:p>
            <a:pPr algn="ctr"/>
            <a:r>
              <a:rPr lang="en-US" dirty="0" smtClean="0"/>
              <a:t>        SAMPLE  OF STUDENT                      RESEARCH</a:t>
            </a:r>
            <a:endParaRPr lang="en-US" dirty="0"/>
          </a:p>
        </p:txBody>
      </p:sp>
      <p:sp>
        <p:nvSpPr>
          <p:cNvPr id="8" name="Content Placeholder 7"/>
          <p:cNvSpPr>
            <a:spLocks noGrp="1"/>
          </p:cNvSpPr>
          <p:nvPr>
            <p:ph sz="quarter" idx="4"/>
          </p:nvPr>
        </p:nvSpPr>
        <p:spPr>
          <a:xfrm>
            <a:off x="4645025" y="2286000"/>
            <a:ext cx="4041775" cy="3840163"/>
          </a:xfrm>
        </p:spPr>
        <p:txBody>
          <a:bodyPr>
            <a:normAutofit lnSpcReduction="10000"/>
          </a:bodyPr>
          <a:lstStyle/>
          <a:p>
            <a:pPr marL="0" indent="0">
              <a:buNone/>
            </a:pPr>
            <a:r>
              <a:rPr lang="en-US" dirty="0" smtClean="0"/>
              <a:t>Students used the language presented in these lessons throughout their research.  Our team found that this increased their understanding of the vocabulary presented in TCT and decreased some of the anticipated anxiety. </a:t>
            </a:r>
            <a:endParaRPr lang="en-US" dirty="0"/>
          </a:p>
        </p:txBody>
      </p:sp>
      <p:sp>
        <p:nvSpPr>
          <p:cNvPr id="2" name="Title 1"/>
          <p:cNvSpPr>
            <a:spLocks noGrp="1"/>
          </p:cNvSpPr>
          <p:nvPr>
            <p:ph type="title"/>
          </p:nvPr>
        </p:nvSpPr>
        <p:spPr/>
        <p:txBody>
          <a:bodyPr/>
          <a:lstStyle/>
          <a:p>
            <a:r>
              <a:rPr lang="en-US" dirty="0" smtClean="0"/>
              <a:t>A Final Product</a:t>
            </a:r>
            <a:endParaRPr lang="en-US" dirty="0"/>
          </a:p>
        </p:txBody>
      </p:sp>
      <p:pic>
        <p:nvPicPr>
          <p:cNvPr id="4" name="Content Placeholder 3"/>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890786" y="2471738"/>
            <a:ext cx="2863452" cy="3817937"/>
          </a:xfrm>
        </p:spPr>
      </p:pic>
    </p:spTree>
    <p:extLst>
      <p:ext uri="{BB962C8B-B14F-4D97-AF65-F5344CB8AC3E}">
        <p14:creationId xmlns:p14="http://schemas.microsoft.com/office/powerpoint/2010/main" val="913631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066800"/>
          </a:xfrm>
        </p:spPr>
        <p:txBody>
          <a:bodyPr>
            <a:normAutofit fontScale="90000"/>
          </a:bodyPr>
          <a:lstStyle/>
          <a:p>
            <a:r>
              <a:rPr lang="en-US" dirty="0" smtClean="0"/>
              <a:t>Chrome Books are also being used to differentiate instruction.</a:t>
            </a:r>
            <a:endParaRPr lang="en-US" dirty="0"/>
          </a:p>
        </p:txBody>
      </p:sp>
      <p:sp>
        <p:nvSpPr>
          <p:cNvPr id="3" name="Content Placeholder 2"/>
          <p:cNvSpPr>
            <a:spLocks noGrp="1"/>
          </p:cNvSpPr>
          <p:nvPr>
            <p:ph sz="quarter" idx="1"/>
          </p:nvPr>
        </p:nvSpPr>
        <p:spPr>
          <a:xfrm>
            <a:off x="304800" y="1752600"/>
            <a:ext cx="8503920" cy="4572000"/>
          </a:xfrm>
        </p:spPr>
        <p:txBody>
          <a:bodyPr/>
          <a:lstStyle/>
          <a:p>
            <a:r>
              <a:rPr lang="en-US" dirty="0" smtClean="0"/>
              <a:t>Learning Farm/Science</a:t>
            </a:r>
          </a:p>
          <a:p>
            <a:r>
              <a:rPr lang="en-US" dirty="0" smtClean="0"/>
              <a:t>Mystery Science</a:t>
            </a:r>
          </a:p>
          <a:p>
            <a:r>
              <a:rPr lang="en-US" dirty="0" err="1" smtClean="0"/>
              <a:t>BrainPop</a:t>
            </a:r>
            <a:r>
              <a:rPr lang="en-US" dirty="0" smtClean="0"/>
              <a:t> and </a:t>
            </a:r>
            <a:r>
              <a:rPr lang="en-US" dirty="0" err="1" smtClean="0"/>
              <a:t>BrainPopJr</a:t>
            </a:r>
            <a:r>
              <a:rPr lang="en-US" dirty="0" smtClean="0"/>
              <a:t>. </a:t>
            </a:r>
          </a:p>
          <a:p>
            <a:endParaRPr lang="en-US" dirty="0" smtClean="0"/>
          </a:p>
          <a:p>
            <a:pPr marL="0" indent="0">
              <a:buNone/>
            </a:pPr>
            <a:r>
              <a:rPr lang="en-US" dirty="0" smtClean="0"/>
              <a:t>This sites can be viewed as many times as a student needs in order to be successful in the classroom.</a:t>
            </a:r>
          </a:p>
          <a:p>
            <a:endParaRPr lang="en-US" dirty="0"/>
          </a:p>
        </p:txBody>
      </p:sp>
    </p:spTree>
    <p:extLst>
      <p:ext uri="{BB962C8B-B14F-4D97-AF65-F5344CB8AC3E}">
        <p14:creationId xmlns:p14="http://schemas.microsoft.com/office/powerpoint/2010/main" val="227312011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192</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Civic</vt:lpstr>
      <vt:lpstr>Virtual Hands on Science Learning</vt:lpstr>
      <vt:lpstr>Research for TCT Learning</vt:lpstr>
      <vt:lpstr>The Chrome Books made this learning  much more interesting.</vt:lpstr>
      <vt:lpstr>Daily Question and Answer Sessions </vt:lpstr>
      <vt:lpstr>All learners were excited about using this technology for research!</vt:lpstr>
      <vt:lpstr>A Final Product</vt:lpstr>
      <vt:lpstr>Chrome Books are also being used to differentiate instruction.</vt:lpstr>
    </vt:vector>
  </TitlesOfParts>
  <Company>Lee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Hands on Science Learning</dc:title>
  <dc:creator>LeeAdmin</dc:creator>
  <cp:lastModifiedBy>LeeAdmin</cp:lastModifiedBy>
  <cp:revision>25</cp:revision>
  <dcterms:created xsi:type="dcterms:W3CDTF">2017-04-10T16:59:22Z</dcterms:created>
  <dcterms:modified xsi:type="dcterms:W3CDTF">2017-04-10T18:16:58Z</dcterms:modified>
</cp:coreProperties>
</file>