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Boogie Boards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Rebecca Morrison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02" y="729492"/>
            <a:ext cx="3388163" cy="5381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0786" y="1918952"/>
            <a:ext cx="3142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</a:rPr>
              <a:t>2x + 4 = 12</a:t>
            </a:r>
            <a:endParaRPr lang="en-US" sz="4400" b="1" dirty="0">
              <a:solidFill>
                <a:srgbClr val="92D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852" y="733887"/>
            <a:ext cx="3389670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193" y="893837"/>
            <a:ext cx="8258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ARI Grant – Boogie Boards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3036" y="2382592"/>
            <a:ext cx="104318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My grant was for Boogie Boards to see if going paperless in the classroom helped make a difference on student engagement and student achievement.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656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4856" y="1056068"/>
            <a:ext cx="101743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What I found was that the Boogie Boards did have a positive impact on my students’ achievement and engagement in my classroom.  </a:t>
            </a:r>
          </a:p>
          <a:p>
            <a:endParaRPr lang="en-US" sz="4800" dirty="0"/>
          </a:p>
          <a:p>
            <a:r>
              <a:rPr lang="en-US" sz="4800" dirty="0" smtClean="0"/>
              <a:t>Students were excited to use the boards to do math.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625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178" y="765048"/>
            <a:ext cx="10968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How I Used Them In My Classroom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642" y="2215166"/>
            <a:ext cx="102902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 had students complete their problems on the boards one at a time and hold them up.  Everyone was on problem 1 at the same time.  As a class we helped each other learn and achieve. The students who got number 1 correct helped a student who did not get number 1 correct.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168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21" y="1996225"/>
            <a:ext cx="10534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Then, we would continue on to number 2, etc.  This allowed me to catch problems immediately rather than after a whole page of problems were completed.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491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69" y="1359819"/>
            <a:ext cx="5677527" cy="4242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576" y="1359819"/>
            <a:ext cx="5656652" cy="42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87711">
            <a:off x="502277" y="1158932"/>
            <a:ext cx="62848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“I like them 10x better than working on paper, and they’re fun!” - Grace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 rot="774818">
            <a:off x="7572833" y="982950"/>
            <a:ext cx="34413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“Love them!”</a:t>
            </a:r>
          </a:p>
          <a:p>
            <a:r>
              <a:rPr lang="en-US" sz="4800" dirty="0" smtClean="0"/>
              <a:t>- Tiana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 rot="550104">
            <a:off x="5383369" y="3335629"/>
            <a:ext cx="5937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“I really do love them, and they make it easier to learn.” - Lyndsay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70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208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Boogie Boards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Boogie Boards</dc:title>
  <dc:creator>student</dc:creator>
  <cp:lastModifiedBy>student</cp:lastModifiedBy>
  <cp:revision>5</cp:revision>
  <dcterms:created xsi:type="dcterms:W3CDTF">2017-04-05T19:43:46Z</dcterms:created>
  <dcterms:modified xsi:type="dcterms:W3CDTF">2017-04-05T20:10:18Z</dcterms:modified>
</cp:coreProperties>
</file>