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56" r:id="rId4"/>
    <p:sldId id="264" r:id="rId5"/>
    <p:sldId id="258" r:id="rId6"/>
    <p:sldId id="257" r:id="rId7"/>
    <p:sldId id="260" r:id="rId8"/>
    <p:sldId id="265" r:id="rId9"/>
    <p:sldId id="259" r:id="rId10"/>
    <p:sldId id="261" r:id="rId11"/>
    <p:sldId id="267" r:id="rId12"/>
    <p:sldId id="263" r:id="rId13"/>
    <p:sldId id="262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1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5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0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9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E00B2-722D-4F70-8263-F23F217B4B52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CF77A-D400-457A-BF05-DC99320BC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google.com/url?sa=i&amp;rct=j&amp;q=&amp;esrc=s&amp;source=images&amp;cd=&amp;cad=rja&amp;uact=8&amp;ved=0ahUKEwjr8qv0xpXTAhUC6IMKHZIGCYMQjRwIBw&amp;url=https%3A%2F%2Fwww.slashgear.com%2Fgoogle-cardboard-gets-serious-vr-headsets-for-the-masses-10359008%2F&amp;psig=AFQjCNHO-15Un0dTmVHfpbDpD9kZUARTqg&amp;ust=1491764728916006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jMkYmHx5XTAhWlyoMKHeGnCzQQjRwIBw&amp;url=http%3A%2F%2Fwww.ubergizmo.com%2F2014%2F12%2Fgoogle-has-shipped-500000-google-cardboard-headsets-to-date%2F&amp;psig=AFQjCNHO-15Un0dTmVHfpbDpD9kZUARTqg&amp;ust=1491764728916006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hyperlink" Target="https://clipartfest.com/download/39a5a7e3f1bf584769d17c4b984c59634a2f7bea.html" TargetMode="Externa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1828800"/>
            <a:ext cx="3596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By </a:t>
            </a:r>
            <a:r>
              <a:rPr lang="en-US" sz="3200" smtClean="0"/>
              <a:t>Tammie </a:t>
            </a:r>
            <a:r>
              <a:rPr lang="en-US" sz="3200" dirty="0" err="1" smtClean="0"/>
              <a:t>Matijasic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0" y="2514600"/>
            <a:ext cx="5011156" cy="3758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68815" y="741350"/>
            <a:ext cx="779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Project</a:t>
            </a:r>
            <a:r>
              <a:rPr lang="en-US" sz="4400" dirty="0" smtClean="0"/>
              <a:t>:   The Places We Will go!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63056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581085"/>
            <a:ext cx="50181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Elementary</a:t>
            </a:r>
          </a:p>
          <a:p>
            <a:pPr algn="ctr"/>
            <a:r>
              <a:rPr lang="en-US" sz="2400" dirty="0" smtClean="0"/>
              <a:t>AR flash cards , shapes, space addition</a:t>
            </a:r>
          </a:p>
          <a:p>
            <a:pPr algn="ctr"/>
            <a:r>
              <a:rPr lang="en-US" sz="2400" dirty="0" smtClean="0"/>
              <a:t>Crayola color Alive and </a:t>
            </a:r>
            <a:r>
              <a:rPr lang="en-US" sz="2400" dirty="0" err="1" smtClean="0"/>
              <a:t>Chromeville</a:t>
            </a:r>
            <a:endParaRPr lang="en-US" sz="2400" dirty="0" smtClean="0"/>
          </a:p>
          <a:p>
            <a:pPr algn="ctr"/>
            <a:r>
              <a:rPr lang="en-US" sz="2400" dirty="0" smtClean="0"/>
              <a:t>PBS games</a:t>
            </a:r>
          </a:p>
          <a:p>
            <a:pPr algn="ctr"/>
            <a:r>
              <a:rPr lang="en-US" sz="2400" dirty="0" err="1" smtClean="0"/>
              <a:t>Wizar</a:t>
            </a:r>
            <a:endParaRPr lang="en-US" sz="2400" dirty="0"/>
          </a:p>
          <a:p>
            <a:pPr algn="ctr"/>
            <a:r>
              <a:rPr lang="en-US" sz="2400" dirty="0" err="1" smtClean="0"/>
              <a:t>Popar</a:t>
            </a:r>
            <a:r>
              <a:rPr lang="en-US" sz="2400" dirty="0" smtClean="0"/>
              <a:t> Toys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Field trips:  Museum of Natural History</a:t>
            </a:r>
          </a:p>
          <a:p>
            <a:pPr algn="ctr"/>
            <a:r>
              <a:rPr lang="en-US" sz="2400" dirty="0" smtClean="0"/>
              <a:t>Guided tours of national parks</a:t>
            </a:r>
          </a:p>
          <a:p>
            <a:pPr algn="ctr"/>
            <a:r>
              <a:rPr lang="en-US" sz="2400" dirty="0" smtClean="0"/>
              <a:t>Zoos </a:t>
            </a:r>
            <a:endParaRPr lang="en-US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45" y1="29569" x2="60578" y2="41478"/>
                        <a14:foregroundMark x1="29595" y1="54415" x2="30636" y2="46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14658" r="22730" b="19164"/>
          <a:stretch/>
        </p:blipFill>
        <p:spPr bwMode="auto">
          <a:xfrm>
            <a:off x="457200" y="2286001"/>
            <a:ext cx="289149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3591" y="2469497"/>
            <a:ext cx="1838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Star Wars VR</a:t>
            </a:r>
            <a:endParaRPr lang="en-US" sz="2400" b="1" dirty="0"/>
          </a:p>
        </p:txBody>
      </p:sp>
      <p:pic>
        <p:nvPicPr>
          <p:cNvPr id="10245" name="Picture 5" descr="best google cardboard apps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22656"/>
            <a:ext cx="2971800" cy="16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21571"/>
          <a:stretch/>
        </p:blipFill>
        <p:spPr bwMode="auto">
          <a:xfrm>
            <a:off x="5867400" y="4800600"/>
            <a:ext cx="1733021" cy="15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139" b="100000" l="54141" r="90469">
                        <a14:foregroundMark x1="63047" y1="98056" x2="65313" y2="96250"/>
                        <a14:foregroundMark x1="60469" y1="50833" x2="62656" y2="56250"/>
                        <a14:foregroundMark x1="61250" y1="52222" x2="65313" y2="58889"/>
                        <a14:foregroundMark x1="87109" y1="26111" x2="87109" y2="26111"/>
                        <a14:foregroundMark x1="88594" y1="26806" x2="90469" y2="30833"/>
                        <a14:foregroundMark x1="63516" y1="33472" x2="67578" y2="34028"/>
                        <a14:foregroundMark x1="71094" y1="98333" x2="72891" y2="98333"/>
                        <a14:foregroundMark x1="69141" y1="46250" x2="67031" y2="50833"/>
                        <a14:foregroundMark x1="88359" y1="33472" x2="89844" y2="32778"/>
                        <a14:backgroundMark x1="68125" y1="96250" x2="68828" y2="97500"/>
                        <a14:backgroundMark x1="88672" y1="33472" x2="90938" y2="33472"/>
                        <a14:backgroundMark x1="88359" y1="32222" x2="88359" y2="33472"/>
                        <a14:backgroundMark x1="89844" y1="30833" x2="89141" y2="2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74" t="18823" r="10052"/>
          <a:stretch/>
        </p:blipFill>
        <p:spPr bwMode="auto">
          <a:xfrm>
            <a:off x="6473083" y="1656140"/>
            <a:ext cx="1604117" cy="208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339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524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Expeditions: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/>
              <a:t>T</a:t>
            </a:r>
            <a:r>
              <a:rPr lang="en-US" sz="2800" dirty="0" smtClean="0"/>
              <a:t>ook my  students to places a school bus couldn't.</a:t>
            </a:r>
            <a:endParaRPr lang="en-US" sz="28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19462" y="3962400"/>
            <a:ext cx="1916743" cy="28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7"/>
          <a:stretch/>
        </p:blipFill>
        <p:spPr>
          <a:xfrm rot="5248541">
            <a:off x="1108793" y="4044728"/>
            <a:ext cx="2221264" cy="25046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1469" y="3497731"/>
            <a:ext cx="2988247" cy="22411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b="19242"/>
          <a:stretch/>
        </p:blipFill>
        <p:spPr>
          <a:xfrm rot="5400000">
            <a:off x="2788327" y="1495298"/>
            <a:ext cx="2362726" cy="2148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12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4864" y="2438400"/>
            <a:ext cx="6324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VR experience was so amazing that students literally could not stay seated.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81050" y="170795"/>
            <a:ext cx="75819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We LOVED Virtual Field Trips and</a:t>
            </a:r>
          </a:p>
          <a:p>
            <a:pPr algn="ctr"/>
            <a:r>
              <a:rPr lang="en-US" sz="3200" dirty="0"/>
              <a:t>a</a:t>
            </a:r>
            <a:r>
              <a:rPr lang="en-US" sz="3200" dirty="0" smtClean="0"/>
              <a:t>ll from the comfort of your classroom we scuba dived with sharks in the ocean, visited various zoos and visited National Parks.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69396"/>
            <a:ext cx="1931828" cy="3428995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86" y="3115152"/>
            <a:ext cx="1524000" cy="258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5895" y="4533436"/>
            <a:ext cx="1496710" cy="242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45200" y="4267200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Responses heard: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What is that?  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I see a shark.  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Whoa!</a:t>
            </a:r>
          </a:p>
        </p:txBody>
      </p:sp>
    </p:spTree>
    <p:extLst>
      <p:ext uri="{BB962C8B-B14F-4D97-AF65-F5344CB8AC3E}">
        <p14:creationId xmlns:p14="http://schemas.microsoft.com/office/powerpoint/2010/main" val="22215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2771" y="771435"/>
            <a:ext cx="6538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 feel the outcome was greater than expected with </a:t>
            </a:r>
          </a:p>
          <a:p>
            <a:pPr algn="ctr"/>
            <a:r>
              <a:rPr lang="en-US" sz="2400" dirty="0"/>
              <a:t>s</a:t>
            </a:r>
            <a:r>
              <a:rPr lang="en-US" sz="2400" dirty="0" smtClean="0"/>
              <a:t>tudent involvement, increased excitement about</a:t>
            </a:r>
          </a:p>
          <a:p>
            <a:pPr algn="ctr"/>
            <a:r>
              <a:rPr lang="en-US" sz="2400" dirty="0" smtClean="0"/>
              <a:t> learning and exposure to variety of experiences. </a:t>
            </a:r>
            <a:endParaRPr lang="en-US" sz="2400" dirty="0" smtClean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55710"/>
            <a:ext cx="3505200" cy="490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" b="100000" l="10000" r="90000">
                        <a14:foregroundMark x1="31091" y1="69173" x2="66000" y2="72932"/>
                        <a14:foregroundMark x1="35455" y1="63158" x2="62545" y2="67920"/>
                        <a14:foregroundMark x1="25818" y1="65664" x2="54545" y2="66917"/>
                        <a14:foregroundMark x1="24000" y1="67920" x2="57273" y2="75188"/>
                        <a14:foregroundMark x1="45091" y1="71930" x2="46727" y2="64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4832757"/>
            <a:ext cx="2438400" cy="198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1" l="0" r="96923">
                        <a14:foregroundMark x1="51000" y1="85025" x2="51000" y2="69045"/>
                        <a14:foregroundMark x1="68692" y1="55779" x2="70385" y2="42613"/>
                        <a14:foregroundMark x1="9692" y1="36482" x2="9692" y2="36482"/>
                        <a14:foregroundMark x1="16000" y1="44221" x2="16000" y2="44221"/>
                        <a14:foregroundMark x1="18538" y1="32663" x2="18538" y2="32663"/>
                        <a14:foregroundMark x1="26077" y1="28844" x2="26077" y2="28844"/>
                        <a14:foregroundMark x1="20231" y1="38191" x2="20231" y2="38191"/>
                        <a14:foregroundMark x1="27385" y1="44221" x2="27385" y2="44221"/>
                        <a14:foregroundMark x1="33308" y1="38693" x2="33308" y2="38693"/>
                        <a14:foregroundMark x1="37923" y1="34874" x2="37923" y2="34874"/>
                        <a14:foregroundMark x1="36231" y1="65729" x2="36231" y2="65729"/>
                        <a14:foregroundMark x1="30769" y1="55779" x2="30769" y2="55779"/>
                        <a14:foregroundMark x1="27769" y1="63518" x2="27769" y2="63518"/>
                        <a14:foregroundMark x1="27769" y1="61910" x2="27769" y2="61910"/>
                        <a14:foregroundMark x1="24462" y1="65729" x2="24462" y2="65729"/>
                        <a14:foregroundMark x1="20231" y1="67337" x2="20231" y2="67337"/>
                        <a14:foregroundMark x1="16000" y1="61910" x2="16000" y2="61910"/>
                        <a14:foregroundMark x1="10077" y1="65126" x2="10077" y2="65126"/>
                        <a14:foregroundMark x1="20846" y1="64121" x2="20846" y2="64121"/>
                        <a14:foregroundMark x1="27769" y1="59899" x2="27769" y2="59899"/>
                        <a14:foregroundMark x1="13308" y1="63518" x2="17462" y2="63518"/>
                        <a14:foregroundMark x1="76231" y1="40201" x2="90231" y2="38191"/>
                        <a14:backgroundMark x1="33154" y1="42412" x2="33154" y2="42412"/>
                        <a14:backgroundMark x1="19154" y1="69749" x2="19154" y2="69749"/>
                        <a14:backgroundMark x1="19615" y1="69146" x2="20231" y2="65528"/>
                        <a14:backgroundMark x1="15308" y1="62714" x2="16385" y2="63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36" y="4223145"/>
            <a:ext cx="3463499" cy="265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120676"/>
            <a:ext cx="58782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THANKS!</a:t>
            </a:r>
          </a:p>
          <a:p>
            <a:pPr algn="ctr"/>
            <a:r>
              <a:rPr lang="en-US" sz="7200" dirty="0" smtClean="0"/>
              <a:t>Any questions?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40801"/>
            <a:ext cx="26765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990600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Action plan:  </a:t>
            </a:r>
            <a:r>
              <a:rPr lang="en-US" sz="3200" dirty="0" smtClean="0"/>
              <a:t>My innovative plan  for my grant was to take my students on several field trips without leaving the classroom using virtual reality headsets. </a:t>
            </a:r>
            <a:endParaRPr lang="en-US" sz="3200" dirty="0"/>
          </a:p>
        </p:txBody>
      </p:sp>
      <p:pic>
        <p:nvPicPr>
          <p:cNvPr id="1026" name="Picture 2" descr="Image result for cardboard headset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" b="100000" l="0" r="98828">
                        <a14:foregroundMark x1="47578" y1="96454" x2="60781" y2="89929"/>
                        <a14:foregroundMark x1="72500" y1="56454" x2="80469" y2="62979"/>
                        <a14:backgroundMark x1="10859" y1="64397" x2="4375" y2="63262"/>
                        <a14:backgroundMark x1="50469" y1="39007" x2="50469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1"/>
            <a:ext cx="429143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rdboard headset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5" b="96009" l="469" r="97188">
                        <a14:foregroundMark x1="10000" y1="61033" x2="15781" y2="71596"/>
                        <a14:foregroundMark x1="60469" y1="62911" x2="93750" y2="79577"/>
                        <a14:foregroundMark x1="81250" y1="68545" x2="85469" y2="7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458"/>
            <a:ext cx="4232299" cy="2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0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5044" y="228600"/>
            <a:ext cx="5238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“VR” Blast from the Past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130813" y="3429000"/>
            <a:ext cx="2663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Viewmaster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8" y="980368"/>
            <a:ext cx="2928812" cy="234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52553"/>
            <a:ext cx="2928812" cy="226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7977" y="4166136"/>
            <a:ext cx="7427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 with the old and in with the new!</a:t>
            </a:r>
            <a:endParaRPr lang="en-US" sz="36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7" y="4576069"/>
            <a:ext cx="3733800" cy="217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26" y="4576069"/>
            <a:ext cx="34877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5715000"/>
            <a:ext cx="1777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This is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century </a:t>
            </a:r>
            <a:r>
              <a:rPr lang="en-US" dirty="0"/>
              <a:t>learning.</a:t>
            </a:r>
          </a:p>
        </p:txBody>
      </p:sp>
    </p:spTree>
    <p:extLst>
      <p:ext uri="{BB962C8B-B14F-4D97-AF65-F5344CB8AC3E}">
        <p14:creationId xmlns:p14="http://schemas.microsoft.com/office/powerpoint/2010/main" val="1054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9700" y="228600"/>
            <a:ext cx="6324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My project </a:t>
            </a:r>
            <a:r>
              <a:rPr lang="en-US" sz="2800" dirty="0" smtClean="0"/>
              <a:t>allowed </a:t>
            </a:r>
            <a:r>
              <a:rPr lang="en-US" sz="2800" dirty="0" smtClean="0"/>
              <a:t>me to transport my entire classroom to different places and different times – Museum of Arts, 3D roller coaster rides through different places and swimming under the water – with the click of a button!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By using virtual reality in the classroom, these immersive learning experiences</a:t>
            </a:r>
          </a:p>
          <a:p>
            <a:pPr algn="ctr"/>
            <a:r>
              <a:rPr lang="en-US" sz="2800" dirty="0" smtClean="0"/>
              <a:t> are now just a small sample of what's possible with VR today</a:t>
            </a:r>
            <a:endParaRPr lang="en-US" sz="2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76800"/>
            <a:ext cx="243669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1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000" l="5825" r="92557">
                        <a14:foregroundMark x1="29773" y1="24500" x2="12945" y2="6750"/>
                        <a14:foregroundMark x1="66019" y1="29000" x2="87702" y2="17500"/>
                        <a14:foregroundMark x1="81877" y1="14500" x2="88673" y2="6000"/>
                        <a14:foregroundMark x1="83819" y1="13750" x2="92880" y2="8250"/>
                        <a14:foregroundMark x1="67638" y1="54000" x2="89644" y2="62250"/>
                        <a14:foregroundMark x1="66667" y1="71500" x2="80906" y2="84000"/>
                        <a14:foregroundMark x1="82848" y1="77000" x2="88673" y2="88500"/>
                        <a14:foregroundMark x1="10680" y1="94000" x2="27508" y2="73000"/>
                        <a14:foregroundMark x1="23948" y1="60000" x2="11974" y2="58500"/>
                        <a14:foregroundMark x1="14887" y1="46250" x2="5825" y2="43750"/>
                        <a14:foregroundMark x1="65696" y1="41250" x2="8964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591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/>
          <p:cNvSpPr/>
          <p:nvPr/>
        </p:nvSpPr>
        <p:spPr>
          <a:xfrm>
            <a:off x="2209800" y="228600"/>
            <a:ext cx="4419600" cy="5791200"/>
          </a:xfrm>
          <a:prstGeom prst="frame">
            <a:avLst>
              <a:gd name="adj1" fmla="val 4908"/>
            </a:avLst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900" y="6036937"/>
            <a:ext cx="590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It seems the students remember longer, learn faster and decide </a:t>
            </a:r>
            <a:r>
              <a:rPr lang="en-US" dirty="0" smtClean="0"/>
              <a:t>better when are actively engaged they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1" y="381000"/>
            <a:ext cx="70460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What I learned about the headsets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Pros:  inexpensive, buttons or magnets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Cons: not very durable, not easy to learn.</a:t>
            </a:r>
            <a:endParaRPr lang="en-US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25486"/>
            <a:ext cx="4724400" cy="4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3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466406"/>
            <a:ext cx="8077200" cy="608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ea typeface="Calibri"/>
                <a:cs typeface="Times New Roman"/>
              </a:rPr>
              <a:t>Response to the question: </a:t>
            </a:r>
            <a:endParaRPr lang="en-US" sz="3600" b="1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 </a:t>
            </a:r>
            <a:r>
              <a:rPr lang="en-US" sz="2800" b="1" dirty="0">
                <a:ea typeface="Calibri"/>
                <a:cs typeface="Times New Roman"/>
              </a:rPr>
              <a:t>If you could go anywhere, where would you go</a:t>
            </a:r>
            <a:r>
              <a:rPr lang="en-US" sz="2800" b="1" dirty="0" smtClean="0">
                <a:ea typeface="Calibri"/>
                <a:cs typeface="Times New Roman"/>
              </a:rPr>
              <a:t>?</a:t>
            </a:r>
            <a:endParaRPr lang="en-US" sz="3600" b="1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ea typeface="Calibri"/>
                <a:cs typeface="Times New Roman"/>
              </a:rPr>
              <a:t>The moon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California</a:t>
            </a:r>
            <a:endParaRPr lang="en-US" sz="3600" b="1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ea typeface="Calibri"/>
                <a:cs typeface="Times New Roman"/>
              </a:rPr>
              <a:t>Disney World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Africa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Scuba diving in the ocean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ea typeface="Calibri"/>
                <a:cs typeface="Times New Roman"/>
              </a:rPr>
              <a:t>Grand Canyon</a:t>
            </a:r>
            <a:endParaRPr lang="en-US" sz="3600" b="1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1800" l="0" r="61900">
                        <a14:foregroundMark x1="27300" y1="31100" x2="27300" y2="31100"/>
                        <a14:foregroundMark x1="6700" y1="34600" x2="48600" y2="38300"/>
                        <a14:foregroundMark x1="3000" y1="37000" x2="13900" y2="40700"/>
                        <a14:foregroundMark x1="23500" y1="39400" x2="42700" y2="40700"/>
                        <a14:foregroundMark x1="18700" y1="39700" x2="900" y2="3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086" b="59257"/>
          <a:stretch/>
        </p:blipFill>
        <p:spPr bwMode="auto">
          <a:xfrm>
            <a:off x="1014549" y="2895600"/>
            <a:ext cx="2320834" cy="15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... animated gif animated moon ...">
            <a:hlinkClick r:id="rId5" tooltip="... animated gif animated moon ...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06" y="2923902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8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339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6" y="2989885"/>
            <a:ext cx="1709070" cy="30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15230"/>
          <a:stretch/>
        </p:blipFill>
        <p:spPr>
          <a:xfrm>
            <a:off x="6560968" y="4343400"/>
            <a:ext cx="1709070" cy="2155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4" b="21480"/>
          <a:stretch/>
        </p:blipFill>
        <p:spPr>
          <a:xfrm>
            <a:off x="990599" y="152400"/>
            <a:ext cx="2238103" cy="1864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4"/>
          <a:stretch/>
        </p:blipFill>
        <p:spPr>
          <a:xfrm>
            <a:off x="6629400" y="164520"/>
            <a:ext cx="1709070" cy="1840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60" name="Picture 16" descr="best google cardboard apps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34" y="4517571"/>
            <a:ext cx="3667125" cy="20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9347"/>
            <a:ext cx="3727269" cy="195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0963" y="36429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So much richer than showing them a picture or having them read about it.</a:t>
            </a:r>
          </a:p>
        </p:txBody>
      </p:sp>
    </p:spTree>
    <p:extLst>
      <p:ext uri="{BB962C8B-B14F-4D97-AF65-F5344CB8AC3E}">
        <p14:creationId xmlns:p14="http://schemas.microsoft.com/office/powerpoint/2010/main" val="25120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9167" y="0"/>
            <a:ext cx="731802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Google Apps</a:t>
            </a:r>
          </a:p>
          <a:p>
            <a:pPr algn="ctr"/>
            <a:r>
              <a:rPr lang="en-US" sz="3200" dirty="0" smtClean="0"/>
              <a:t>Cardboard (cardboard camera)</a:t>
            </a:r>
          </a:p>
          <a:p>
            <a:pPr algn="ctr"/>
            <a:r>
              <a:rPr lang="en-US" sz="3200" dirty="0" smtClean="0"/>
              <a:t>Street view, Expeditions</a:t>
            </a:r>
          </a:p>
          <a:p>
            <a:pPr algn="ctr"/>
            <a:r>
              <a:rPr lang="en-US" sz="3200" dirty="0" smtClean="0"/>
              <a:t>Arts and culture</a:t>
            </a:r>
          </a:p>
          <a:p>
            <a:pPr algn="ctr"/>
            <a:r>
              <a:rPr lang="en-US" sz="3200" dirty="0" err="1" smtClean="0"/>
              <a:t>Youtube</a:t>
            </a:r>
            <a:r>
              <a:rPr lang="en-US" sz="3200" dirty="0" smtClean="0"/>
              <a:t>: 360 Channels (Pete’s the Dragon)</a:t>
            </a:r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" b="34714" l="1286" r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714" b="64335"/>
          <a:stretch/>
        </p:blipFill>
        <p:spPr bwMode="auto">
          <a:xfrm>
            <a:off x="4863413" y="4403313"/>
            <a:ext cx="3486150" cy="237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433888"/>
            <a:ext cx="35718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11490" y="4648200"/>
            <a:ext cx="126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VR Cave 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7" name="Picture 9" descr="Best Google Cardboard apps: 22 top games and apps for your mobile VR heads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99" y="2811950"/>
            <a:ext cx="2443163" cy="13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486599" y="2831544"/>
            <a:ext cx="250507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VR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Crossy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Road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29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385</Words>
  <Application>Microsoft Office PowerPoint</Application>
  <PresentationFormat>On-screen Show (4:3)</PresentationFormat>
  <Paragraphs>67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Staff1</dc:creator>
  <cp:lastModifiedBy>Staff1</cp:lastModifiedBy>
  <cp:revision>31</cp:revision>
  <dcterms:created xsi:type="dcterms:W3CDTF">2017-04-07T22:01:17Z</dcterms:created>
  <dcterms:modified xsi:type="dcterms:W3CDTF">2017-04-08T19:41:42Z</dcterms:modified>
</cp:coreProperties>
</file>