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5" d="100"/>
          <a:sy n="85" d="100"/>
        </p:scale>
        <p:origin x="-14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2DF66AD8-BC4A-4004-9882-414398D930CA}" type="datetimeFigureOut">
              <a:rPr lang="en-US" smtClean="0"/>
              <a:t>4/10/17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4/10/17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tabLst/>
              <a:defRPr sz="1800"/>
            </a:lvl6pPr>
            <a:lvl7pPr marL="2290763" indent="-344488">
              <a:tabLst/>
              <a:defRPr sz="1800"/>
            </a:lvl7pPr>
            <a:lvl8pPr marL="2290763" indent="-344488">
              <a:tabLst/>
              <a:defRPr sz="1800"/>
            </a:lvl8pPr>
            <a:lvl9pPr marL="2290763" indent="-344488">
              <a:tabLst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4/10/17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4/10/17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4/10/17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4/10/17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4/10/17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4/10/17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4/10/17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4/10/17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4/10/17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4/10/17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4/10/17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2DF66AD8-BC4A-4004-9882-414398D930CA}" type="datetimeFigureOut">
              <a:rPr lang="en-US" smtClean="0"/>
              <a:t>4/10/17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4/10/17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4/10/17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4/10/17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4/10/17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4/10/17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4/10/17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6.png"/><Relationship Id="rId23" Type="http://schemas.openxmlformats.org/officeDocument/2006/relationships/image" Target="../media/image7.png"/><Relationship Id="rId24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2DF66AD8-BC4A-4004-9882-414398D930CA}" type="datetimeFigureOut">
              <a:rPr lang="en-US" smtClean="0"/>
              <a:t>4/10/17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Tx/>
        <a:buBlip>
          <a:blip r:embed="rId24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Tx/>
        <a:buBlip>
          <a:blip r:embed="rId23"/>
        </a:buBlip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Eagle’s Nest News: An Augmented Reality Newspaper Written For and By Students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Rachel Holbrook, </a:t>
            </a:r>
            <a:r>
              <a:rPr lang="en-US" dirty="0" err="1" smtClean="0"/>
              <a:t>Ed.D</a:t>
            </a:r>
            <a:r>
              <a:rPr lang="en-US" dirty="0" smtClean="0"/>
              <a:t>.</a:t>
            </a:r>
          </a:p>
          <a:p>
            <a:r>
              <a:rPr lang="en-US" dirty="0" smtClean="0"/>
              <a:t>Johnson County Middle School – Johnson County</a:t>
            </a:r>
          </a:p>
          <a:p>
            <a:r>
              <a:rPr lang="en-US" dirty="0" smtClean="0"/>
              <a:t>7</a:t>
            </a:r>
            <a:r>
              <a:rPr lang="en-US" baseline="30000" dirty="0" smtClean="0"/>
              <a:t>th</a:t>
            </a:r>
            <a:r>
              <a:rPr lang="en-US" dirty="0" smtClean="0"/>
              <a:t> Grade Language Arts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177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Aurasma</a:t>
            </a:r>
            <a:endParaRPr lang="en-US" dirty="0"/>
          </a:p>
        </p:txBody>
      </p:sp>
      <p:pic>
        <p:nvPicPr>
          <p:cNvPr id="4" name="Aurasma Dem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6365" y="1588434"/>
            <a:ext cx="7605059" cy="427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493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QR Code</a:t>
            </a:r>
            <a:endParaRPr lang="en-US" dirty="0"/>
          </a:p>
        </p:txBody>
      </p:sp>
      <p:pic>
        <p:nvPicPr>
          <p:cNvPr id="4" name="Picture 3" descr="Screen Shot 2017-04-10 at 8.42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0" y="1473200"/>
            <a:ext cx="3886200" cy="3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46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Authentic writing (purpose &amp; audience)</a:t>
            </a:r>
          </a:p>
          <a:p>
            <a:r>
              <a:rPr lang="en-US" dirty="0" smtClean="0"/>
              <a:t>Student created</a:t>
            </a:r>
          </a:p>
          <a:p>
            <a:r>
              <a:rPr lang="en-US" dirty="0" smtClean="0"/>
              <a:t>Engaging</a:t>
            </a:r>
          </a:p>
          <a:p>
            <a:r>
              <a:rPr lang="en-US" dirty="0" smtClean="0"/>
              <a:t>Appropriate enrichment opportunity for students that do not need interventions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699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Aurasma</a:t>
            </a:r>
            <a:r>
              <a:rPr lang="en-US" dirty="0" smtClean="0"/>
              <a:t> App was difficult for students to use</a:t>
            </a:r>
          </a:p>
          <a:p>
            <a:r>
              <a:rPr lang="en-US" dirty="0" smtClean="0"/>
              <a:t>The majority of students were not familiar with how to access </a:t>
            </a:r>
            <a:r>
              <a:rPr lang="en-US" dirty="0" err="1" smtClean="0"/>
              <a:t>Aurasma</a:t>
            </a:r>
            <a:r>
              <a:rPr lang="en-US" dirty="0" smtClean="0"/>
              <a:t> “videos” once they were created</a:t>
            </a:r>
          </a:p>
          <a:p>
            <a:r>
              <a:rPr lang="en-US" dirty="0" smtClean="0"/>
              <a:t>Difficult to print on legal sized paper in color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998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Students need to have more opportunity to collaborate with peers and teacher. (Class needs to meet more than once per week!)</a:t>
            </a:r>
          </a:p>
          <a:p>
            <a:r>
              <a:rPr lang="en-US" dirty="0" smtClean="0"/>
              <a:t>Students need to be educated on using </a:t>
            </a:r>
            <a:r>
              <a:rPr lang="en-US" dirty="0" err="1" smtClean="0"/>
              <a:t>Aurasma</a:t>
            </a:r>
            <a:r>
              <a:rPr lang="en-US" dirty="0" smtClean="0"/>
              <a:t>.</a:t>
            </a:r>
          </a:p>
          <a:p>
            <a:r>
              <a:rPr lang="en-US" dirty="0" smtClean="0"/>
              <a:t>Students need instruction on basic computer skills and videoing/editing skills.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422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Area of Focus: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900663"/>
            <a:ext cx="7772400" cy="98755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acquisition and refinement of advanced writing skills for 7</a:t>
            </a:r>
            <a:r>
              <a:rPr lang="en-US" baseline="30000" dirty="0" smtClean="0"/>
              <a:t>th</a:t>
            </a:r>
            <a:r>
              <a:rPr lang="en-US" dirty="0" smtClean="0"/>
              <a:t> grade students through the marriage of technology innovation with the production and distribution of authentic writing.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456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Question: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What impact will incorporating augmented reality technology in newspaper production have on students’ perception of school produced newspapers? </a:t>
            </a:r>
            <a:endParaRPr lang="en-US" dirty="0"/>
          </a:p>
        </p:txBody>
      </p:sp>
      <p:pic>
        <p:nvPicPr>
          <p:cNvPr id="5" name="Picture 4" descr="research ques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176" y="1690048"/>
            <a:ext cx="3810000" cy="264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24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Action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Students in my language arts enrichment class will design, research, produce, and distribute a student created newspaper featuring augmented reality and interactive QR codes</a:t>
            </a:r>
          </a:p>
          <a:p>
            <a:r>
              <a:rPr lang="en-US" dirty="0" smtClean="0"/>
              <a:t>Students will use </a:t>
            </a:r>
            <a:r>
              <a:rPr lang="en-US" dirty="0" err="1" smtClean="0"/>
              <a:t>Chromebooks</a:t>
            </a:r>
            <a:r>
              <a:rPr lang="en-US" dirty="0"/>
              <a:t> </a:t>
            </a:r>
            <a:r>
              <a:rPr lang="en-US" dirty="0" smtClean="0"/>
              <a:t>and Google Apps to research and create the content for newspaper articles</a:t>
            </a:r>
          </a:p>
          <a:p>
            <a:r>
              <a:rPr lang="en-US" dirty="0" smtClean="0"/>
              <a:t>Students will use an </a:t>
            </a:r>
            <a:r>
              <a:rPr lang="en-US" dirty="0" err="1" smtClean="0"/>
              <a:t>iPad</a:t>
            </a:r>
            <a:r>
              <a:rPr lang="en-US" dirty="0" smtClean="0"/>
              <a:t> Pro equipped with the </a:t>
            </a:r>
            <a:r>
              <a:rPr lang="en-US" dirty="0" err="1" smtClean="0"/>
              <a:t>Aurasma</a:t>
            </a:r>
            <a:r>
              <a:rPr lang="en-US" dirty="0" smtClean="0"/>
              <a:t> App and a QR Code Generator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340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pre and post survey was administered to students in my team using Google Forms.</a:t>
            </a:r>
          </a:p>
          <a:p>
            <a:r>
              <a:rPr lang="en-US" dirty="0" smtClean="0"/>
              <a:t>I evaluated the perception students had toward the school’s current newspaper.</a:t>
            </a:r>
          </a:p>
          <a:p>
            <a:r>
              <a:rPr lang="en-US" dirty="0" smtClean="0"/>
              <a:t>Then, after students created their own newspapers featuring augmented reality and QR codes, another survey was given to see if their perceptions had changed.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071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It Worked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26 students in an enrichment class</a:t>
            </a:r>
          </a:p>
          <a:p>
            <a:r>
              <a:rPr lang="en-US" dirty="0" smtClean="0"/>
              <a:t>Class met weekly for approximately 40 minutes</a:t>
            </a:r>
          </a:p>
          <a:p>
            <a:r>
              <a:rPr lang="en-US" dirty="0" smtClean="0"/>
              <a:t>Students chose partners and journalism topics</a:t>
            </a:r>
          </a:p>
          <a:p>
            <a:r>
              <a:rPr lang="en-US" dirty="0" smtClean="0"/>
              <a:t>Students used Google Classroom and Google Slides to create newspapers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313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4-10 at 8.20.04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7900"/>
            <a:ext cx="9144000" cy="48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045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4-10 at 8.22.16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1100"/>
            <a:ext cx="9144000" cy="448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74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agles Nest News January Edi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94" y="0"/>
            <a:ext cx="4163786" cy="6858000"/>
          </a:xfrm>
          <a:prstGeom prst="rect">
            <a:avLst/>
          </a:prstGeom>
        </p:spPr>
      </p:pic>
      <p:pic>
        <p:nvPicPr>
          <p:cNvPr id="5" name="Picture 4" descr="Eagles Nest News January Editi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214" y="0"/>
            <a:ext cx="4163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857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50</TotalTime>
  <Words>343</Words>
  <Application>Microsoft Macintosh PowerPoint</Application>
  <PresentationFormat>On-screen Show (4:3)</PresentationFormat>
  <Paragraphs>36</Paragraphs>
  <Slides>14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Inkwell</vt:lpstr>
      <vt:lpstr>The Eagle’s Nest News: An Augmented Reality Newspaper Written For and By Students</vt:lpstr>
      <vt:lpstr>Area of Focus:</vt:lpstr>
      <vt:lpstr>Research Question:</vt:lpstr>
      <vt:lpstr>Action Plan</vt:lpstr>
      <vt:lpstr>Project Evaluation</vt:lpstr>
      <vt:lpstr>How It Worked</vt:lpstr>
      <vt:lpstr>PowerPoint Presentation</vt:lpstr>
      <vt:lpstr>PowerPoint Presentation</vt:lpstr>
      <vt:lpstr>PowerPoint Presentation</vt:lpstr>
      <vt:lpstr>Aurasma</vt:lpstr>
      <vt:lpstr>QR Code</vt:lpstr>
      <vt:lpstr>Pros</vt:lpstr>
      <vt:lpstr>Cons</vt:lpstr>
      <vt:lpstr>Implications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Eagle’s Nest News: An Augmented Reality Newspaper Written For and By Students</dc:title>
  <dc:creator>Rachel Holbrook</dc:creator>
  <cp:lastModifiedBy>Rachel Holbrook</cp:lastModifiedBy>
  <cp:revision>6</cp:revision>
  <dcterms:created xsi:type="dcterms:W3CDTF">2017-04-11T00:03:18Z</dcterms:created>
  <dcterms:modified xsi:type="dcterms:W3CDTF">2017-04-11T00:53:39Z</dcterms:modified>
</cp:coreProperties>
</file>