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79D02C5-544E-4176-9986-75CBA0D786C5}" type="datetimeFigureOut">
              <a:rPr lang="en-US" smtClean="0"/>
              <a:pPr/>
              <a:t>3/27/2017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2D29D50-AE4B-49B5-9B26-C0796C7A94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D02C5-544E-4176-9986-75CBA0D786C5}" type="datetimeFigureOut">
              <a:rPr lang="en-US" smtClean="0"/>
              <a:pPr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29D50-AE4B-49B5-9B26-C0796C7A94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D02C5-544E-4176-9986-75CBA0D786C5}" type="datetimeFigureOut">
              <a:rPr lang="en-US" smtClean="0"/>
              <a:pPr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29D50-AE4B-49B5-9B26-C0796C7A94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79D02C5-544E-4176-9986-75CBA0D786C5}" type="datetimeFigureOut">
              <a:rPr lang="en-US" smtClean="0"/>
              <a:pPr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29D50-AE4B-49B5-9B26-C0796C7A94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79D02C5-544E-4176-9986-75CBA0D786C5}" type="datetimeFigureOut">
              <a:rPr lang="en-US" smtClean="0"/>
              <a:pPr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2D29D50-AE4B-49B5-9B26-C0796C7A94E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79D02C5-544E-4176-9986-75CBA0D786C5}" type="datetimeFigureOut">
              <a:rPr lang="en-US" smtClean="0"/>
              <a:pPr/>
              <a:t>3/27/2017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2D29D50-AE4B-49B5-9B26-C0796C7A94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79D02C5-544E-4176-9986-75CBA0D786C5}" type="datetimeFigureOut">
              <a:rPr lang="en-US" smtClean="0"/>
              <a:pPr/>
              <a:t>3/27/2017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2D29D50-AE4B-49B5-9B26-C0796C7A94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D02C5-544E-4176-9986-75CBA0D786C5}" type="datetimeFigureOut">
              <a:rPr lang="en-US" smtClean="0"/>
              <a:pPr/>
              <a:t>3/27/2017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29D50-AE4B-49B5-9B26-C0796C7A94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79D02C5-544E-4176-9986-75CBA0D786C5}" type="datetimeFigureOut">
              <a:rPr lang="en-US" smtClean="0"/>
              <a:pPr/>
              <a:t>3/27/2017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2D29D50-AE4B-49B5-9B26-C0796C7A94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79D02C5-544E-4176-9986-75CBA0D786C5}" type="datetimeFigureOut">
              <a:rPr lang="en-US" smtClean="0"/>
              <a:pPr/>
              <a:t>3/27/2017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2D29D50-AE4B-49B5-9B26-C0796C7A94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79D02C5-544E-4176-9986-75CBA0D786C5}" type="datetimeFigureOut">
              <a:rPr lang="en-US" smtClean="0"/>
              <a:pPr/>
              <a:t>3/27/2017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2D29D50-AE4B-49B5-9B26-C0796C7A94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79D02C5-544E-4176-9986-75CBA0D786C5}" type="datetimeFigureOut">
              <a:rPr lang="en-US" smtClean="0"/>
              <a:pPr/>
              <a:t>3/27/2017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2D29D50-AE4B-49B5-9B26-C0796C7A94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JSlSImoEYl8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Vi7RjMGNknI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#</a:t>
            </a:r>
            <a:r>
              <a:rPr lang="en-US" dirty="0" err="1" smtClean="0"/>
              <a:t>MathTechs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ARI Innovation Grant</a:t>
            </a:r>
          </a:p>
          <a:p>
            <a:pPr algn="ctr"/>
            <a:r>
              <a:rPr lang="en-US" dirty="0" smtClean="0"/>
              <a:t>Kalaiah Gilley</a:t>
            </a:r>
          </a:p>
          <a:p>
            <a:pPr algn="ctr"/>
            <a:r>
              <a:rPr lang="en-US" sz="2800" dirty="0" smtClean="0"/>
              <a:t>Millard School </a:t>
            </a:r>
          </a:p>
          <a:p>
            <a:pPr algn="ctr"/>
            <a:r>
              <a:rPr lang="en-US" sz="2800" dirty="0" smtClean="0"/>
              <a:t>7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&amp; 8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grade Mathematics </a:t>
            </a:r>
            <a:endParaRPr lang="en-US" sz="2800" dirty="0"/>
          </a:p>
        </p:txBody>
      </p:sp>
      <p:pic>
        <p:nvPicPr>
          <p:cNvPr id="4" name="Picture 3" descr="mustan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962400"/>
            <a:ext cx="1981200" cy="260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399032"/>
          </a:xfrm>
        </p:spPr>
        <p:txBody>
          <a:bodyPr/>
          <a:lstStyle/>
          <a:p>
            <a:r>
              <a:rPr lang="en-US" dirty="0" err="1" smtClean="0"/>
              <a:t>Quizlet</a:t>
            </a:r>
            <a:r>
              <a:rPr lang="en-US" dirty="0" smtClean="0"/>
              <a:t> Live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and 8</a:t>
            </a:r>
            <a:r>
              <a:rPr lang="en-US" baseline="30000" dirty="0" smtClean="0"/>
              <a:t>th</a:t>
            </a:r>
            <a:r>
              <a:rPr lang="en-US" dirty="0" smtClean="0"/>
              <a:t> grade students. (small group competition) </a:t>
            </a:r>
          </a:p>
          <a:p>
            <a:r>
              <a:rPr lang="en-US" dirty="0" smtClean="0"/>
              <a:t>Students used the chrome books to complete </a:t>
            </a:r>
            <a:r>
              <a:rPr lang="en-US" dirty="0" err="1" smtClean="0"/>
              <a:t>Quizlet</a:t>
            </a:r>
            <a:r>
              <a:rPr lang="en-US" dirty="0" smtClean="0"/>
              <a:t> live activities to practice mathematical concepts. </a:t>
            </a:r>
          </a:p>
          <a:p>
            <a:r>
              <a:rPr lang="en-US" dirty="0" err="1" smtClean="0"/>
              <a:t>Quizlet</a:t>
            </a:r>
            <a:r>
              <a:rPr lang="en-US" dirty="0" smtClean="0"/>
              <a:t> was also used to help review concepts before quizzes and test. </a:t>
            </a:r>
            <a:endParaRPr lang="en-US" dirty="0"/>
          </a:p>
        </p:txBody>
      </p:sp>
      <p:pic>
        <p:nvPicPr>
          <p:cNvPr id="5" name="Content Placeholder 4" descr="quizlet 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67200" y="152400"/>
            <a:ext cx="2022872" cy="2697162"/>
          </a:xfrm>
        </p:spPr>
      </p:pic>
      <p:pic>
        <p:nvPicPr>
          <p:cNvPr id="6" name="Picture 5" descr="quizlet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152400"/>
            <a:ext cx="2114550" cy="2819400"/>
          </a:xfrm>
          <a:prstGeom prst="rect">
            <a:avLst/>
          </a:prstGeom>
        </p:spPr>
      </p:pic>
      <p:pic>
        <p:nvPicPr>
          <p:cNvPr id="7" name="Picture 6" descr="quizlet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1828800"/>
            <a:ext cx="2590800" cy="3454400"/>
          </a:xfrm>
          <a:prstGeom prst="rect">
            <a:avLst/>
          </a:prstGeom>
        </p:spPr>
      </p:pic>
      <p:pic>
        <p:nvPicPr>
          <p:cNvPr id="8" name="Picture 7" descr="quizlet 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67200" y="4114800"/>
            <a:ext cx="1981200" cy="2641600"/>
          </a:xfrm>
          <a:prstGeom prst="rect">
            <a:avLst/>
          </a:prstGeom>
        </p:spPr>
      </p:pic>
      <p:pic>
        <p:nvPicPr>
          <p:cNvPr id="9" name="Picture 8" descr="quizlet 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58050" y="4114800"/>
            <a:ext cx="188595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Quizlet</a:t>
            </a:r>
            <a:r>
              <a:rPr lang="en-US" dirty="0" smtClean="0"/>
              <a:t> Video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http://www.youtube.com/watch?v=JSlSImoEYl8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Growth</a:t>
            </a:r>
            <a:endParaRPr lang="en-US" dirty="0"/>
          </a:p>
        </p:txBody>
      </p:sp>
      <p:pic>
        <p:nvPicPr>
          <p:cNvPr id="14" name="Content Placeholder 13" descr="data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657350" y="400050"/>
            <a:ext cx="5372100" cy="7162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#MATHTECHS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Successful Outcomes:</a:t>
            </a:r>
            <a:endParaRPr lang="en-US" dirty="0" smtClean="0"/>
          </a:p>
          <a:p>
            <a:pPr lvl="1"/>
            <a:r>
              <a:rPr lang="en-US" dirty="0" smtClean="0"/>
              <a:t>Students are excited to use the chrome books to learn, practice, and review mathematical concepts.</a:t>
            </a:r>
          </a:p>
          <a:p>
            <a:pPr lvl="1"/>
            <a:r>
              <a:rPr lang="en-US" dirty="0" smtClean="0"/>
              <a:t>Students have gained a better understanding of the concepts.</a:t>
            </a:r>
          </a:p>
          <a:p>
            <a:pPr lvl="1"/>
            <a:r>
              <a:rPr lang="en-US" dirty="0" smtClean="0"/>
              <a:t>Students assessment scores have improved.</a:t>
            </a:r>
          </a:p>
          <a:p>
            <a:pPr lvl="1"/>
            <a:r>
              <a:rPr lang="en-US" dirty="0" smtClean="0"/>
              <a:t>I have increased the use of technology in my instruction. </a:t>
            </a:r>
          </a:p>
          <a:p>
            <a:pPr lvl="1"/>
            <a:r>
              <a:rPr lang="en-US" dirty="0" smtClean="0"/>
              <a:t>My classroom instruction is more student lead.</a:t>
            </a:r>
          </a:p>
          <a:p>
            <a:pPr lvl="1"/>
            <a:r>
              <a:rPr lang="en-US" dirty="0" smtClean="0"/>
              <a:t>I have increased project base learning in my classes. </a:t>
            </a:r>
          </a:p>
        </p:txBody>
      </p:sp>
      <p:pic>
        <p:nvPicPr>
          <p:cNvPr id="4" name="Picture 3" descr="chrome book pi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152400"/>
            <a:ext cx="2671763" cy="20921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#MATHTECHS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Students often lack an interest in mathematical concepts and recently our administration asked us to use more project based learning techniques to teach concepts. </a:t>
            </a:r>
          </a:p>
          <a:p>
            <a:r>
              <a:rPr lang="en-US" dirty="0" smtClean="0"/>
              <a:t>Thus my project was implemented in order to enhance student understanding, comprehension, and interest in all mathematical concepts through increasing the use of technology. </a:t>
            </a:r>
            <a:endParaRPr lang="en-US" dirty="0"/>
          </a:p>
        </p:txBody>
      </p:sp>
      <p:pic>
        <p:nvPicPr>
          <p:cNvPr id="2050" name="Picture 2" descr="C:\Users\kGilley\AppData\Local\Microsoft\Windows\Temporary Internet Files\Content.IE5\YM9FRY4U\math_signsas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381000"/>
            <a:ext cx="19050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#MATHTECHS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Strategy: Implement Chrome books into my 7</a:t>
            </a:r>
            <a:r>
              <a:rPr lang="en-US" baseline="30000" dirty="0" smtClean="0"/>
              <a:t>th</a:t>
            </a:r>
            <a:r>
              <a:rPr lang="en-US" dirty="0" smtClean="0"/>
              <a:t> and 8</a:t>
            </a:r>
            <a:r>
              <a:rPr lang="en-US" baseline="30000" dirty="0" smtClean="0"/>
              <a:t>th</a:t>
            </a:r>
            <a:r>
              <a:rPr lang="en-US" dirty="0" smtClean="0"/>
              <a:t> grade math classes to increase project based learning as well as enhance student understanding, comprehension, and interest in mathematical concepts. </a:t>
            </a:r>
          </a:p>
          <a:p>
            <a:r>
              <a:rPr lang="en-US" dirty="0" smtClean="0"/>
              <a:t>The chrome books were used in students slope projects, access Google classroom, </a:t>
            </a:r>
            <a:r>
              <a:rPr lang="en-US" dirty="0" err="1" smtClean="0"/>
              <a:t>Kahoot</a:t>
            </a:r>
            <a:r>
              <a:rPr lang="en-US" dirty="0" smtClean="0"/>
              <a:t>, Moby Max, </a:t>
            </a:r>
            <a:r>
              <a:rPr lang="en-US" dirty="0" err="1" smtClean="0"/>
              <a:t>Quizlet</a:t>
            </a:r>
            <a:r>
              <a:rPr lang="en-US" dirty="0" smtClean="0"/>
              <a:t> live, as well as MAP testing. </a:t>
            </a:r>
            <a:endParaRPr lang="en-US" dirty="0"/>
          </a:p>
        </p:txBody>
      </p:sp>
      <p:pic>
        <p:nvPicPr>
          <p:cNvPr id="4" name="Picture 3" descr="chromebook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6019800"/>
            <a:ext cx="2819400" cy="6548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Slope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grade students (group projects)</a:t>
            </a:r>
          </a:p>
          <a:p>
            <a:r>
              <a:rPr lang="en-US" dirty="0" smtClean="0"/>
              <a:t>Took pictures of objects around school using the chrome books.</a:t>
            </a:r>
          </a:p>
          <a:p>
            <a:r>
              <a:rPr lang="en-US" dirty="0" smtClean="0"/>
              <a:t>Used the chrome books to transfer the picture to graphs.</a:t>
            </a:r>
          </a:p>
          <a:p>
            <a:r>
              <a:rPr lang="en-US" dirty="0" smtClean="0"/>
              <a:t>Students found the slope, y-intercept, and wrote the equation for each object they took a picture of. </a:t>
            </a:r>
          </a:p>
          <a:p>
            <a:r>
              <a:rPr lang="en-US" dirty="0" smtClean="0"/>
              <a:t>Students used the chrome books to write the steps to finding the equation of their graphs. </a:t>
            </a:r>
          </a:p>
          <a:p>
            <a:r>
              <a:rPr lang="en-US" dirty="0" smtClean="0"/>
              <a:t>Students organized the information onto poster boards.  </a:t>
            </a:r>
          </a:p>
          <a:p>
            <a:endParaRPr lang="en-US" dirty="0"/>
          </a:p>
        </p:txBody>
      </p:sp>
      <p:pic>
        <p:nvPicPr>
          <p:cNvPr id="9" name="Content Placeholder 8" descr="Slope pic 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76800" y="1447800"/>
            <a:ext cx="3394472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Slope Projects</a:t>
            </a:r>
            <a:endParaRPr lang="en-US" dirty="0"/>
          </a:p>
        </p:txBody>
      </p:sp>
      <p:pic>
        <p:nvPicPr>
          <p:cNvPr id="5" name="Content Placeholder 4" descr="Slope pic 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600200"/>
            <a:ext cx="3581400" cy="4775199"/>
          </a:xfrm>
        </p:spPr>
      </p:pic>
      <p:pic>
        <p:nvPicPr>
          <p:cNvPr id="10" name="Content Placeholder 9" descr="slope pic 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722438"/>
            <a:ext cx="3394472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Slope Project</a:t>
            </a:r>
            <a:endParaRPr lang="en-US" dirty="0"/>
          </a:p>
        </p:txBody>
      </p:sp>
      <p:pic>
        <p:nvPicPr>
          <p:cNvPr id="5" name="Content Placeholder 4" descr="slope project 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2209800"/>
            <a:ext cx="2400300" cy="3200400"/>
          </a:xfrm>
        </p:spPr>
      </p:pic>
      <p:pic>
        <p:nvPicPr>
          <p:cNvPr id="6" name="Content Placeholder 5" descr="slope project 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200400" y="2286000"/>
            <a:ext cx="2362200" cy="3149599"/>
          </a:xfrm>
        </p:spPr>
      </p:pic>
      <p:pic>
        <p:nvPicPr>
          <p:cNvPr id="8" name="Picture 7" descr="slope project 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2286000"/>
            <a:ext cx="2362200" cy="314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Slope Project Video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www.youtube.com/watch?v=Vi7RjMGNknI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oogle classroom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28600"/>
            <a:ext cx="2895600" cy="2121965"/>
          </a:xfrm>
          <a:prstGeom prst="rect">
            <a:avLst/>
          </a:prstGeom>
        </p:spPr>
      </p:pic>
      <p:pic>
        <p:nvPicPr>
          <p:cNvPr id="6" name="Picture 5" descr="google class pic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5150" y="1676400"/>
            <a:ext cx="2228850" cy="2971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8</a:t>
            </a:r>
            <a:r>
              <a:rPr lang="en-US" baseline="30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grade Honors Algebra Students (independent learning)</a:t>
            </a:r>
          </a:p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Algebra students used the chrome books to access their Google classroom.</a:t>
            </a:r>
          </a:p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In Google classroom students watched flipped class instructional videos, completed quizzes, and completed entrance slips. 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Content Placeholder 4" descr="google class pic 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419600" y="1676400"/>
            <a:ext cx="2057400" cy="2743200"/>
          </a:xfrm>
        </p:spPr>
      </p:pic>
      <p:pic>
        <p:nvPicPr>
          <p:cNvPr id="7" name="Picture 6" descr="google class pic 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62600" y="3302000"/>
            <a:ext cx="2667000" cy="3556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191000" y="0"/>
            <a:ext cx="4800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Flipped Classroom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ahoot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1295400"/>
            <a:ext cx="2057400" cy="2743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and 8</a:t>
            </a:r>
            <a:r>
              <a:rPr lang="en-US" baseline="30000" dirty="0" smtClean="0"/>
              <a:t>th</a:t>
            </a:r>
            <a:r>
              <a:rPr lang="en-US" dirty="0" smtClean="0"/>
              <a:t> grade students (whole group competition and </a:t>
            </a:r>
            <a:r>
              <a:rPr lang="en-US" dirty="0" smtClean="0"/>
              <a:t>independent </a:t>
            </a:r>
            <a:r>
              <a:rPr lang="en-US" dirty="0" smtClean="0"/>
              <a:t>practice) </a:t>
            </a:r>
          </a:p>
          <a:p>
            <a:r>
              <a:rPr lang="en-US" dirty="0" smtClean="0"/>
              <a:t>Students used the chrome books to review mathematical concepts on </a:t>
            </a:r>
            <a:r>
              <a:rPr lang="en-US" dirty="0" err="1" smtClean="0"/>
              <a:t>Kahoot</a:t>
            </a:r>
            <a:r>
              <a:rPr lang="en-US" dirty="0" smtClean="0"/>
              <a:t>. </a:t>
            </a:r>
          </a:p>
          <a:p>
            <a:r>
              <a:rPr lang="en-US" dirty="0" smtClean="0"/>
              <a:t>Students also, used the chrome books to review mathematical concepts on </a:t>
            </a:r>
            <a:r>
              <a:rPr lang="en-US" dirty="0" err="1" smtClean="0"/>
              <a:t>MobyMax</a:t>
            </a:r>
            <a:r>
              <a:rPr lang="en-US" dirty="0" smtClean="0"/>
              <a:t> as an enrichment activity if they finished assignments early. </a:t>
            </a:r>
            <a:endParaRPr lang="en-US" dirty="0"/>
          </a:p>
        </p:txBody>
      </p:sp>
      <p:pic>
        <p:nvPicPr>
          <p:cNvPr id="5" name="Content Placeholder 4" descr="kahoot 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943600" y="3048000"/>
            <a:ext cx="2480072" cy="3306762"/>
          </a:xfrm>
        </p:spPr>
      </p:pic>
      <p:pic>
        <p:nvPicPr>
          <p:cNvPr id="7" name="Picture 6" descr="kahoot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28600" y="-228600"/>
            <a:ext cx="4648200" cy="2149415"/>
          </a:xfrm>
          <a:prstGeom prst="rect">
            <a:avLst/>
          </a:prstGeom>
        </p:spPr>
      </p:pic>
      <p:pic>
        <p:nvPicPr>
          <p:cNvPr id="8" name="Picture 7" descr="mobyma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34200" y="457200"/>
            <a:ext cx="1905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349</TotalTime>
  <Words>422</Words>
  <Application>Microsoft Office PowerPoint</Application>
  <PresentationFormat>On-screen Show 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Verve</vt:lpstr>
      <vt:lpstr>#MathTechs</vt:lpstr>
      <vt:lpstr>#MATHTECHS</vt:lpstr>
      <vt:lpstr>#MATHTECHS</vt:lpstr>
      <vt:lpstr>Slope Projects</vt:lpstr>
      <vt:lpstr>Slope Projects</vt:lpstr>
      <vt:lpstr>Slope Project</vt:lpstr>
      <vt:lpstr>Slope Project Video</vt:lpstr>
      <vt:lpstr>Slide 8</vt:lpstr>
      <vt:lpstr>Slide 9</vt:lpstr>
      <vt:lpstr>Quizlet Live</vt:lpstr>
      <vt:lpstr>Quizlet Video</vt:lpstr>
      <vt:lpstr>Student Growth</vt:lpstr>
      <vt:lpstr>#MATHTECHS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35</cp:revision>
  <dcterms:created xsi:type="dcterms:W3CDTF">2017-03-23T16:18:42Z</dcterms:created>
  <dcterms:modified xsi:type="dcterms:W3CDTF">2017-03-27T19:20:10Z</dcterms:modified>
</cp:coreProperties>
</file>