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9" r:id="rId12"/>
    <p:sldId id="268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0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B1E3-F3F0-4784-B9E3-199BA4D6477E}" type="datetimeFigureOut">
              <a:rPr lang="en-US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184D6-376D-4C09-80DA-79D01DB351A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84D6-376D-4C09-80DA-79D01DB3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2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Roam Around the World: Without Wings, Without Wheels</a:t>
            </a:r>
            <a:endParaRPr lang="en-US" sz="400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Becoming Globally Competent Without </a:t>
            </a:r>
          </a:p>
          <a:p>
            <a:r>
              <a:rPr lang="en-US" sz="2800"/>
              <a:t>Leaving the Classroom</a:t>
            </a:r>
            <a:endParaRPr lang="en-US" sz="280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“Projects are easier using chrome books because I don’t have to write &amp; I can type my research as I look it up”</a:t>
            </a:r>
          </a:p>
          <a:p>
            <a:r>
              <a:rPr lang="en-US" dirty="0" smtClean="0"/>
              <a:t>“The project is fun &amp; makes class more exciting”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“Before this project I didn’t know what a passport was or how to get one.”</a:t>
            </a:r>
          </a:p>
          <a:p>
            <a:r>
              <a:rPr lang="en-US" dirty="0" smtClean="0"/>
              <a:t>“The project has helped me learn about different cultures than my own.”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“Google Classroom makes class work more fun and easier.”</a:t>
            </a:r>
          </a:p>
          <a:p>
            <a:r>
              <a:rPr lang="en-US" dirty="0" smtClean="0"/>
              <a:t>“This project helps me learn about what it is like in different parts of the world and different lifestyles.”</a:t>
            </a:r>
          </a:p>
          <a:p>
            <a:r>
              <a:rPr lang="en-US" dirty="0" smtClean="0"/>
              <a:t>“I like PBL better than traditional paper &amp; textbook assignments.”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</p:spTree>
    <p:extLst>
      <p:ext uri="{BB962C8B-B14F-4D97-AF65-F5344CB8AC3E}">
        <p14:creationId xmlns:p14="http://schemas.microsoft.com/office/powerpoint/2010/main" val="964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</a:t>
            </a:r>
            <a:endParaRPr lang="en-US" dirty="0"/>
          </a:p>
        </p:txBody>
      </p:sp>
      <p:pic>
        <p:nvPicPr>
          <p:cNvPr id="5" name="IMG_4478(1)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0963" y="2557463"/>
            <a:ext cx="1868487" cy="3317875"/>
          </a:xfrm>
        </p:spPr>
      </p:pic>
    </p:spTree>
    <p:extLst>
      <p:ext uri="{BB962C8B-B14F-4D97-AF65-F5344CB8AC3E}">
        <p14:creationId xmlns:p14="http://schemas.microsoft.com/office/powerpoint/2010/main" val="22929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58" y="809139"/>
            <a:ext cx="2630129" cy="2708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46">
            <a:off x="668655" y="1961443"/>
            <a:ext cx="4053872" cy="3111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064">
            <a:off x="7489736" y="2113922"/>
            <a:ext cx="4137995" cy="3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Individualized instruction </a:t>
            </a:r>
            <a:r>
              <a:rPr lang="en-US"/>
              <a:t>that utilizes 21st century skills to help students become a proficient learner in global competency and world language.</a:t>
            </a:r>
          </a:p>
          <a:p>
            <a:r>
              <a:rPr lang="en-US">
                <a:solidFill>
                  <a:srgbClr val="262626"/>
                </a:solidFill>
                <a:latin typeface="Garamond"/>
              </a:rPr>
              <a:t>Skills Targeted: 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Creativity &amp; Innovation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Critical Thinking &amp; Problem Solving 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Communication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Collaboration</a:t>
            </a:r>
          </a:p>
          <a:p>
            <a:pPr lvl="1"/>
            <a:endParaRPr lang="en-US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4" name="Picture 3" descr="Image result for wor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24" y="1028700"/>
            <a:ext cx="10858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I plan a more personalized and individualized approach to learning activities that will allow my students to use 21st century skills to understand and address global issues?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Using 21st century skills to understand &amp; address global issues</a:t>
            </a:r>
          </a:p>
          <a:p>
            <a:pPr lvl="1"/>
            <a:r>
              <a:rPr lang="en-US">
                <a:solidFill>
                  <a:srgbClr val="262626"/>
                </a:solidFill>
                <a:latin typeface="Garamond"/>
              </a:rPr>
              <a:t>Understanding other nations and cultures, including the use of non-English languages</a:t>
            </a:r>
          </a:p>
        </p:txBody>
      </p:sp>
      <p:pic>
        <p:nvPicPr>
          <p:cNvPr id="4" name="Picture 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934" y="695325"/>
            <a:ext cx="1752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62626"/>
                </a:solidFill>
                <a:latin typeface="Garamond"/>
              </a:rPr>
              <a:t>Project 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 complete a long-term project at their own pace (PBL)</a:t>
            </a:r>
          </a:p>
          <a:p>
            <a:r>
              <a:rPr lang="en-US"/>
              <a:t>Integration of content standards already in place</a:t>
            </a:r>
          </a:p>
          <a:p>
            <a:r>
              <a:rPr lang="en-US"/>
              <a:t>Presents the learner with real-world opportunity application</a:t>
            </a:r>
          </a:p>
          <a:p>
            <a:r>
              <a:rPr lang="en-US">
                <a:solidFill>
                  <a:schemeClr val="tx1"/>
                </a:solidFill>
              </a:rPr>
              <a:t>Provides student choice</a:t>
            </a:r>
          </a:p>
          <a:p>
            <a:r>
              <a:rPr lang="en-US">
                <a:solidFill>
                  <a:schemeClr val="tx1"/>
                </a:solidFill>
              </a:rPr>
              <a:t>Technology focused</a:t>
            </a:r>
          </a:p>
        </p:txBody>
      </p:sp>
      <p:pic>
        <p:nvPicPr>
          <p:cNvPr id="4" name="Picture 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63" y="781050"/>
            <a:ext cx="2042926" cy="15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  <a:effectLst/>
        </p:spPr>
      </p: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students3.png"/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15904" r="1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Action 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Pre-Survey</a:t>
            </a:r>
          </a:p>
          <a:p>
            <a:r>
              <a:rPr lang="en-US"/>
              <a:t>Student Project Planning</a:t>
            </a:r>
          </a:p>
          <a:p>
            <a:r>
              <a:rPr lang="en-US"/>
              <a:t>Implementation of Project</a:t>
            </a:r>
          </a:p>
          <a:p>
            <a:r>
              <a:rPr lang="en-US"/>
              <a:t>Project Presentations</a:t>
            </a:r>
          </a:p>
          <a:p>
            <a:r>
              <a:rPr lang="en-US"/>
              <a:t>Post Survey</a:t>
            </a:r>
          </a:p>
          <a:p>
            <a:r>
              <a:rPr lang="en-US"/>
              <a:t>Student Reflection</a:t>
            </a:r>
          </a:p>
        </p:txBody>
      </p:sp>
      <p:pic>
        <p:nvPicPr>
          <p:cNvPr id="4" name="Pictur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737" y="3887641"/>
            <a:ext cx="21717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  <a:effectLst/>
        </p:spPr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Pre-Survey Results</a:t>
            </a:r>
          </a:p>
          <a:p>
            <a:pPr lvl="1"/>
            <a:r>
              <a:rPr lang="en-US"/>
              <a:t>62 students surveyed</a:t>
            </a:r>
          </a:p>
          <a:p>
            <a:pPr lvl="1"/>
            <a:r>
              <a:rPr lang="en-US"/>
              <a:t>Only 6% of the students have traveled outside of the U.S.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All of the students have little to no familiarity with concepts involved with foreign travel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57300"/>
            <a:ext cx="42100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Instructional Impacts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Increased use of technology</a:t>
            </a:r>
          </a:p>
          <a:p>
            <a:r>
              <a:rPr lang="en-US"/>
              <a:t>Student centered/facilitated instruction</a:t>
            </a:r>
          </a:p>
          <a:p>
            <a:r>
              <a:rPr lang="en-US"/>
              <a:t>More individualized approach to learning</a:t>
            </a:r>
          </a:p>
          <a:p>
            <a:r>
              <a:rPr lang="en-US"/>
              <a:t>Google Classroom</a:t>
            </a:r>
          </a:p>
          <a:p>
            <a:r>
              <a:rPr lang="en-US"/>
              <a:t>Collaboration</a:t>
            </a:r>
          </a:p>
          <a:p>
            <a:r>
              <a:rPr lang="en-US"/>
              <a:t>Increased use of formative assessment to guide planning of instructional activities</a:t>
            </a:r>
          </a:p>
          <a:p>
            <a:r>
              <a:rPr lang="en-US"/>
              <a:t>Increased student engagement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oogleclassroom.pn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544298" y="1410208"/>
            <a:ext cx="2170563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Benefits of Google Classroom Assignments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62626"/>
                </a:solidFill>
                <a:latin typeface="Garamond"/>
              </a:rPr>
              <a:t>Increased use of technology</a:t>
            </a:r>
          </a:p>
          <a:p>
            <a:r>
              <a:rPr lang="en-US">
                <a:solidFill>
                  <a:srgbClr val="262626"/>
                </a:solidFill>
              </a:rPr>
              <a:t>Paperless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262626"/>
                </a:solidFill>
              </a:rPr>
              <a:t>Students can research &amp; create documents simultaneously</a:t>
            </a:r>
          </a:p>
          <a:p>
            <a:r>
              <a:rPr lang="en-US">
                <a:solidFill>
                  <a:srgbClr val="262626"/>
                </a:solidFill>
              </a:rPr>
              <a:t>Allows for immediate feedback</a:t>
            </a:r>
          </a:p>
          <a:p>
            <a:r>
              <a:rPr lang="en-US">
                <a:solidFill>
                  <a:srgbClr val="262626"/>
                </a:solidFill>
              </a:rPr>
              <a:t>Increased student engagement</a:t>
            </a: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Content Placeholder 4" descr=" 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43350" y="1072356"/>
            <a:ext cx="4038600" cy="990600"/>
          </a:xfrm>
        </p:spPr>
      </p:pic>
    </p:spTree>
    <p:extLst>
      <p:ext uri="{BB962C8B-B14F-4D97-AF65-F5344CB8AC3E}">
        <p14:creationId xmlns:p14="http://schemas.microsoft.com/office/powerpoint/2010/main" val="2493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158</Words>
  <Application>Microsoft Office PowerPoint</Application>
  <PresentationFormat>Custom</PresentationFormat>
  <Paragraphs>66</Paragraphs>
  <Slides>14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Roam Around the World: Without Wings, Without Wheels</vt:lpstr>
      <vt:lpstr>Area of Focus</vt:lpstr>
      <vt:lpstr>Research Question</vt:lpstr>
      <vt:lpstr>Project Highlights</vt:lpstr>
      <vt:lpstr>Action Plan</vt:lpstr>
      <vt:lpstr>Findings</vt:lpstr>
      <vt:lpstr>Instructional Impacts of the Project</vt:lpstr>
      <vt:lpstr>Benefits of Google Classroom Assignments</vt:lpstr>
      <vt:lpstr>PowerPoint Presentation</vt:lpstr>
      <vt:lpstr>Student Reflection</vt:lpstr>
      <vt:lpstr>Student Reflection</vt:lpstr>
      <vt:lpstr>Student Reflection</vt:lpstr>
      <vt:lpstr>Student 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Roam Around the World: Without Wings, Without Wheels</dc:title>
  <dc:creator>Bowling, Billie S.</dc:creator>
  <cp:lastModifiedBy>Bowling, Billie S.</cp:lastModifiedBy>
  <cp:revision>7</cp:revision>
  <dcterms:modified xsi:type="dcterms:W3CDTF">2017-04-10T14:11:16Z</dcterms:modified>
</cp:coreProperties>
</file>