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2"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3" d="100"/>
          <a:sy n="103" d="100"/>
        </p:scale>
        <p:origin x="138" y="4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9AF6C4B-FE8E-4407-975E-565BB0023C97}" type="datetimeFigureOut">
              <a:rPr lang="en-US" smtClean="0"/>
              <a:t>3/31/2017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5739C-FD89-4EB9-A91F-C7570D99E166}" type="slidenum">
              <a:rPr lang="en-US" smtClean="0"/>
              <a:t>‹#›</a:t>
            </a:fld>
            <a:endParaRPr lang="en-US"/>
          </a:p>
        </p:txBody>
      </p:sp>
    </p:spTree>
    <p:extLst>
      <p:ext uri="{BB962C8B-B14F-4D97-AF65-F5344CB8AC3E}">
        <p14:creationId xmlns:p14="http://schemas.microsoft.com/office/powerpoint/2010/main" val="1224969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AF6C4B-FE8E-4407-975E-565BB0023C97}" type="datetimeFigureOut">
              <a:rPr lang="en-US" smtClean="0"/>
              <a:t>3/31/2017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5739C-FD89-4EB9-A91F-C7570D99E166}" type="slidenum">
              <a:rPr lang="en-US" smtClean="0"/>
              <a:t>‹#›</a:t>
            </a:fld>
            <a:endParaRPr lang="en-US"/>
          </a:p>
        </p:txBody>
      </p:sp>
    </p:spTree>
    <p:extLst>
      <p:ext uri="{BB962C8B-B14F-4D97-AF65-F5344CB8AC3E}">
        <p14:creationId xmlns:p14="http://schemas.microsoft.com/office/powerpoint/2010/main" val="905334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AF6C4B-FE8E-4407-975E-565BB0023C97}" type="datetimeFigureOut">
              <a:rPr lang="en-US" smtClean="0"/>
              <a:t>3/31/2017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5739C-FD89-4EB9-A91F-C7570D99E166}" type="slidenum">
              <a:rPr lang="en-US" smtClean="0"/>
              <a:t>‹#›</a:t>
            </a:fld>
            <a:endParaRPr lang="en-US"/>
          </a:p>
        </p:txBody>
      </p:sp>
    </p:spTree>
    <p:extLst>
      <p:ext uri="{BB962C8B-B14F-4D97-AF65-F5344CB8AC3E}">
        <p14:creationId xmlns:p14="http://schemas.microsoft.com/office/powerpoint/2010/main" val="819010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AF6C4B-FE8E-4407-975E-565BB0023C97}" type="datetimeFigureOut">
              <a:rPr lang="en-US" smtClean="0"/>
              <a:t>3/31/2017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5739C-FD89-4EB9-A91F-C7570D99E166}" type="slidenum">
              <a:rPr lang="en-US" smtClean="0"/>
              <a:t>‹#›</a:t>
            </a:fld>
            <a:endParaRPr lang="en-US"/>
          </a:p>
        </p:txBody>
      </p:sp>
    </p:spTree>
    <p:extLst>
      <p:ext uri="{BB962C8B-B14F-4D97-AF65-F5344CB8AC3E}">
        <p14:creationId xmlns:p14="http://schemas.microsoft.com/office/powerpoint/2010/main" val="2682350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AF6C4B-FE8E-4407-975E-565BB0023C97}" type="datetimeFigureOut">
              <a:rPr lang="en-US" smtClean="0"/>
              <a:t>3/31/2017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5739C-FD89-4EB9-A91F-C7570D99E166}" type="slidenum">
              <a:rPr lang="en-US" smtClean="0"/>
              <a:t>‹#›</a:t>
            </a:fld>
            <a:endParaRPr lang="en-US"/>
          </a:p>
        </p:txBody>
      </p:sp>
    </p:spTree>
    <p:extLst>
      <p:ext uri="{BB962C8B-B14F-4D97-AF65-F5344CB8AC3E}">
        <p14:creationId xmlns:p14="http://schemas.microsoft.com/office/powerpoint/2010/main" val="2911968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9AF6C4B-FE8E-4407-975E-565BB0023C97}" type="datetimeFigureOut">
              <a:rPr lang="en-US" smtClean="0"/>
              <a:t>3/31/2017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A5739C-FD89-4EB9-A91F-C7570D99E166}" type="slidenum">
              <a:rPr lang="en-US" smtClean="0"/>
              <a:t>‹#›</a:t>
            </a:fld>
            <a:endParaRPr lang="en-US"/>
          </a:p>
        </p:txBody>
      </p:sp>
    </p:spTree>
    <p:extLst>
      <p:ext uri="{BB962C8B-B14F-4D97-AF65-F5344CB8AC3E}">
        <p14:creationId xmlns:p14="http://schemas.microsoft.com/office/powerpoint/2010/main" val="935874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9AF6C4B-FE8E-4407-975E-565BB0023C97}" type="datetimeFigureOut">
              <a:rPr lang="en-US" smtClean="0"/>
              <a:t>3/31/2017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A5739C-FD89-4EB9-A91F-C7570D99E166}" type="slidenum">
              <a:rPr lang="en-US" smtClean="0"/>
              <a:t>‹#›</a:t>
            </a:fld>
            <a:endParaRPr lang="en-US"/>
          </a:p>
        </p:txBody>
      </p:sp>
    </p:spTree>
    <p:extLst>
      <p:ext uri="{BB962C8B-B14F-4D97-AF65-F5344CB8AC3E}">
        <p14:creationId xmlns:p14="http://schemas.microsoft.com/office/powerpoint/2010/main" val="3485773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9AF6C4B-FE8E-4407-975E-565BB0023C97}" type="datetimeFigureOut">
              <a:rPr lang="en-US" smtClean="0"/>
              <a:t>3/31/2017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A5739C-FD89-4EB9-A91F-C7570D99E166}" type="slidenum">
              <a:rPr lang="en-US" smtClean="0"/>
              <a:t>‹#›</a:t>
            </a:fld>
            <a:endParaRPr lang="en-US"/>
          </a:p>
        </p:txBody>
      </p:sp>
    </p:spTree>
    <p:extLst>
      <p:ext uri="{BB962C8B-B14F-4D97-AF65-F5344CB8AC3E}">
        <p14:creationId xmlns:p14="http://schemas.microsoft.com/office/powerpoint/2010/main" val="3428476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AF6C4B-FE8E-4407-975E-565BB0023C97}" type="datetimeFigureOut">
              <a:rPr lang="en-US" smtClean="0"/>
              <a:t>3/31/2017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A5739C-FD89-4EB9-A91F-C7570D99E166}" type="slidenum">
              <a:rPr lang="en-US" smtClean="0"/>
              <a:t>‹#›</a:t>
            </a:fld>
            <a:endParaRPr lang="en-US"/>
          </a:p>
        </p:txBody>
      </p:sp>
    </p:spTree>
    <p:extLst>
      <p:ext uri="{BB962C8B-B14F-4D97-AF65-F5344CB8AC3E}">
        <p14:creationId xmlns:p14="http://schemas.microsoft.com/office/powerpoint/2010/main" val="1916076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AF6C4B-FE8E-4407-975E-565BB0023C97}" type="datetimeFigureOut">
              <a:rPr lang="en-US" smtClean="0"/>
              <a:t>3/31/2017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A5739C-FD89-4EB9-A91F-C7570D99E166}" type="slidenum">
              <a:rPr lang="en-US" smtClean="0"/>
              <a:t>‹#›</a:t>
            </a:fld>
            <a:endParaRPr lang="en-US"/>
          </a:p>
        </p:txBody>
      </p:sp>
    </p:spTree>
    <p:extLst>
      <p:ext uri="{BB962C8B-B14F-4D97-AF65-F5344CB8AC3E}">
        <p14:creationId xmlns:p14="http://schemas.microsoft.com/office/powerpoint/2010/main" val="438462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AF6C4B-FE8E-4407-975E-565BB0023C97}" type="datetimeFigureOut">
              <a:rPr lang="en-US" smtClean="0"/>
              <a:t>3/31/2017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A5739C-FD89-4EB9-A91F-C7570D99E166}" type="slidenum">
              <a:rPr lang="en-US" smtClean="0"/>
              <a:t>‹#›</a:t>
            </a:fld>
            <a:endParaRPr lang="en-US"/>
          </a:p>
        </p:txBody>
      </p:sp>
    </p:spTree>
    <p:extLst>
      <p:ext uri="{BB962C8B-B14F-4D97-AF65-F5344CB8AC3E}">
        <p14:creationId xmlns:p14="http://schemas.microsoft.com/office/powerpoint/2010/main" val="3204924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AF6C4B-FE8E-4407-975E-565BB0023C97}" type="datetimeFigureOut">
              <a:rPr lang="en-US" smtClean="0"/>
              <a:t>3/31/2017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A5739C-FD89-4EB9-A91F-C7570D99E166}" type="slidenum">
              <a:rPr lang="en-US" smtClean="0"/>
              <a:t>‹#›</a:t>
            </a:fld>
            <a:endParaRPr lang="en-US"/>
          </a:p>
        </p:txBody>
      </p:sp>
    </p:spTree>
    <p:extLst>
      <p:ext uri="{BB962C8B-B14F-4D97-AF65-F5344CB8AC3E}">
        <p14:creationId xmlns:p14="http://schemas.microsoft.com/office/powerpoint/2010/main" val="164695366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Get Fit Phelps!</a:t>
            </a:r>
            <a:endParaRPr lang="en-US" dirty="0"/>
          </a:p>
        </p:txBody>
      </p:sp>
      <p:sp>
        <p:nvSpPr>
          <p:cNvPr id="3" name="Subtitle 2"/>
          <p:cNvSpPr>
            <a:spLocks noGrp="1"/>
          </p:cNvSpPr>
          <p:nvPr>
            <p:ph type="subTitle" idx="1"/>
          </p:nvPr>
        </p:nvSpPr>
        <p:spPr/>
        <p:txBody>
          <a:bodyPr/>
          <a:lstStyle/>
          <a:p>
            <a:r>
              <a:rPr lang="en-US" dirty="0" smtClean="0"/>
              <a:t>Kellie McLellan</a:t>
            </a:r>
          </a:p>
          <a:p>
            <a:r>
              <a:rPr lang="en-US" dirty="0" smtClean="0"/>
              <a:t>Phelps High School</a:t>
            </a:r>
            <a:endParaRPr lang="en-US" dirty="0"/>
          </a:p>
        </p:txBody>
      </p:sp>
    </p:spTree>
    <p:extLst>
      <p:ext uri="{BB962C8B-B14F-4D97-AF65-F5344CB8AC3E}">
        <p14:creationId xmlns:p14="http://schemas.microsoft.com/office/powerpoint/2010/main" val="21959351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 Golf</a:t>
            </a:r>
            <a:endParaRPr lang="en-US" dirty="0"/>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t="21257" b="21257"/>
          <a:stretch>
            <a:fillRect/>
          </a:stretch>
        </p:blipFill>
        <p:spPr/>
      </p:pic>
      <p:sp>
        <p:nvSpPr>
          <p:cNvPr id="4" name="Text Placeholder 3"/>
          <p:cNvSpPr>
            <a:spLocks noGrp="1"/>
          </p:cNvSpPr>
          <p:nvPr>
            <p:ph type="body" sz="half" idx="2"/>
          </p:nvPr>
        </p:nvSpPr>
        <p:spPr/>
        <p:txBody>
          <a:bodyPr/>
          <a:lstStyle/>
          <a:p>
            <a:r>
              <a:rPr lang="en-US" dirty="0" smtClean="0"/>
              <a:t>We practiced golf and bowling in the hallways so they could learn better control in a limited space.</a:t>
            </a:r>
            <a:endParaRPr lang="en-US" dirty="0"/>
          </a:p>
        </p:txBody>
      </p:sp>
    </p:spTree>
    <p:extLst>
      <p:ext uri="{BB962C8B-B14F-4D97-AF65-F5344CB8AC3E}">
        <p14:creationId xmlns:p14="http://schemas.microsoft.com/office/powerpoint/2010/main" val="1702442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Tennis</a:t>
            </a:r>
            <a:endParaRPr lang="en-US"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2508" r="2508"/>
          <a:stretch>
            <a:fillRect/>
          </a:stretch>
        </p:blipFill>
        <p:spPr/>
      </p:pic>
      <p:sp>
        <p:nvSpPr>
          <p:cNvPr id="4" name="Text Placeholder 3"/>
          <p:cNvSpPr>
            <a:spLocks noGrp="1"/>
          </p:cNvSpPr>
          <p:nvPr>
            <p:ph type="body" sz="half" idx="2"/>
          </p:nvPr>
        </p:nvSpPr>
        <p:spPr/>
        <p:txBody>
          <a:bodyPr/>
          <a:lstStyle/>
          <a:p>
            <a:r>
              <a:rPr lang="en-US" dirty="0" smtClean="0"/>
              <a:t>Another activity that all students loved.</a:t>
            </a:r>
            <a:endParaRPr lang="en-US" dirty="0"/>
          </a:p>
        </p:txBody>
      </p:sp>
    </p:spTree>
    <p:extLst>
      <p:ext uri="{BB962C8B-B14F-4D97-AF65-F5344CB8AC3E}">
        <p14:creationId xmlns:p14="http://schemas.microsoft.com/office/powerpoint/2010/main" val="2036098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Flip2BFit</a:t>
            </a:r>
            <a:endParaRPr lang="en-US" dirty="0"/>
          </a:p>
        </p:txBody>
      </p:sp>
      <p:sp>
        <p:nvSpPr>
          <p:cNvPr id="4" name="Text Placeholder 3"/>
          <p:cNvSpPr>
            <a:spLocks noGrp="1"/>
          </p:cNvSpPr>
          <p:nvPr>
            <p:ph type="body" sz="half" idx="2"/>
          </p:nvPr>
        </p:nvSpPr>
        <p:spPr/>
        <p:txBody>
          <a:bodyPr/>
          <a:lstStyle/>
          <a:p>
            <a:r>
              <a:rPr lang="en-US" dirty="0" smtClean="0"/>
              <a:t>Students liked the board games because they had options on the types of activities they were doing that day.</a:t>
            </a:r>
            <a:endParaRPr lang="en-US" dirty="0"/>
          </a:p>
        </p:txBody>
      </p:sp>
      <p:pic>
        <p:nvPicPr>
          <p:cNvPr id="5" name="Picture 4"/>
          <p:cNvPicPr>
            <a:picLocks noChangeAspect="1"/>
          </p:cNvPicPr>
          <p:nvPr/>
        </p:nvPicPr>
        <p:blipFill>
          <a:blip r:embed="rId2"/>
          <a:stretch>
            <a:fillRect/>
          </a:stretch>
        </p:blipFill>
        <p:spPr>
          <a:xfrm>
            <a:off x="5183188" y="840259"/>
            <a:ext cx="5715000" cy="5715000"/>
          </a:xfrm>
          <a:prstGeom prst="rect">
            <a:avLst/>
          </a:prstGeom>
        </p:spPr>
      </p:pic>
    </p:spTree>
    <p:extLst>
      <p:ext uri="{BB962C8B-B14F-4D97-AF65-F5344CB8AC3E}">
        <p14:creationId xmlns:p14="http://schemas.microsoft.com/office/powerpoint/2010/main" val="10170449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Skillastics</a:t>
            </a:r>
            <a:r>
              <a:rPr lang="en-US" dirty="0" smtClean="0"/>
              <a:t> Fitness</a:t>
            </a:r>
            <a:endParaRPr lang="en-US" dirty="0"/>
          </a:p>
        </p:txBody>
      </p:sp>
      <p:pic>
        <p:nvPicPr>
          <p:cNvPr id="5" name="Picture Placeholder 4"/>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l="2508" r="2508"/>
          <a:stretch/>
        </p:blipFill>
        <p:spPr>
          <a:xfrm>
            <a:off x="5052056" y="875457"/>
            <a:ext cx="6172200" cy="4873625"/>
          </a:xfrm>
          <a:scene3d>
            <a:camera prst="orthographicFront">
              <a:rot lat="600000" lon="0" rev="16200000"/>
            </a:camera>
            <a:lightRig rig="threePt" dir="t"/>
          </a:scene3d>
        </p:spPr>
      </p:pic>
      <p:pic>
        <p:nvPicPr>
          <p:cNvPr id="6" name="Picture 5"/>
          <p:cNvPicPr>
            <a:picLocks noChangeAspect="1"/>
          </p:cNvPicPr>
          <p:nvPr/>
        </p:nvPicPr>
        <p:blipFill>
          <a:blip r:embed="rId3"/>
          <a:stretch>
            <a:fillRect/>
          </a:stretch>
        </p:blipFill>
        <p:spPr>
          <a:xfrm>
            <a:off x="996778" y="2273643"/>
            <a:ext cx="3465098" cy="2638425"/>
          </a:xfrm>
          <a:prstGeom prst="rect">
            <a:avLst/>
          </a:prstGeom>
        </p:spPr>
      </p:pic>
    </p:spTree>
    <p:extLst>
      <p:ext uri="{BB962C8B-B14F-4D97-AF65-F5344CB8AC3E}">
        <p14:creationId xmlns:p14="http://schemas.microsoft.com/office/powerpoint/2010/main" val="42000089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Education &amp; Activity</a:t>
            </a:r>
            <a:r>
              <a:rPr lang="en-US" dirty="0" smtClean="0"/>
              <a:t> </a:t>
            </a:r>
            <a:r>
              <a:rPr lang="en-US" dirty="0" smtClean="0"/>
              <a:t>Survey	</a:t>
            </a:r>
            <a:endParaRPr lang="en-US" dirty="0"/>
          </a:p>
        </p:txBody>
      </p:sp>
      <p:sp>
        <p:nvSpPr>
          <p:cNvPr id="3" name="Text Placeholder 2"/>
          <p:cNvSpPr>
            <a:spLocks noGrp="1"/>
          </p:cNvSpPr>
          <p:nvPr>
            <p:ph type="body" idx="1"/>
          </p:nvPr>
        </p:nvSpPr>
        <p:spPr/>
        <p:txBody>
          <a:bodyPr/>
          <a:lstStyle/>
          <a:p>
            <a:r>
              <a:rPr lang="en-US" dirty="0" smtClean="0"/>
              <a:t>Before	</a:t>
            </a:r>
            <a:endParaRPr lang="en-US" dirty="0"/>
          </a:p>
        </p:txBody>
      </p:sp>
      <p:sp>
        <p:nvSpPr>
          <p:cNvPr id="4" name="Content Placeholder 3"/>
          <p:cNvSpPr>
            <a:spLocks noGrp="1"/>
          </p:cNvSpPr>
          <p:nvPr>
            <p:ph sz="half" idx="2"/>
          </p:nvPr>
        </p:nvSpPr>
        <p:spPr/>
        <p:txBody>
          <a:bodyPr>
            <a:normAutofit lnSpcReduction="10000"/>
          </a:bodyPr>
          <a:lstStyle/>
          <a:p>
            <a:r>
              <a:rPr lang="en-US" dirty="0"/>
              <a:t>9</a:t>
            </a:r>
            <a:r>
              <a:rPr lang="en-US" dirty="0" smtClean="0"/>
              <a:t>/9 had heard of yoga but had not participated.</a:t>
            </a:r>
          </a:p>
          <a:p>
            <a:r>
              <a:rPr lang="en-US" dirty="0" smtClean="0"/>
              <a:t>6/9 had participated in mini-golf and bowling</a:t>
            </a:r>
          </a:p>
          <a:p>
            <a:r>
              <a:rPr lang="en-US" dirty="0" smtClean="0"/>
              <a:t>4/9 had played badminton before</a:t>
            </a:r>
          </a:p>
          <a:p>
            <a:r>
              <a:rPr lang="en-US" dirty="0" smtClean="0"/>
              <a:t>0/9 had participated in Zumba or any type of aerobic dance activity</a:t>
            </a:r>
          </a:p>
          <a:p>
            <a:endParaRPr lang="en-US" dirty="0"/>
          </a:p>
        </p:txBody>
      </p:sp>
      <p:sp>
        <p:nvSpPr>
          <p:cNvPr id="5" name="Text Placeholder 4"/>
          <p:cNvSpPr>
            <a:spLocks noGrp="1"/>
          </p:cNvSpPr>
          <p:nvPr>
            <p:ph type="body" sz="quarter" idx="3"/>
          </p:nvPr>
        </p:nvSpPr>
        <p:spPr/>
        <p:txBody>
          <a:bodyPr/>
          <a:lstStyle/>
          <a:p>
            <a:r>
              <a:rPr lang="en-US" dirty="0" smtClean="0"/>
              <a:t>After</a:t>
            </a:r>
            <a:endParaRPr lang="en-US" dirty="0"/>
          </a:p>
        </p:txBody>
      </p:sp>
      <p:sp>
        <p:nvSpPr>
          <p:cNvPr id="6" name="Content Placeholder 5"/>
          <p:cNvSpPr>
            <a:spLocks noGrp="1"/>
          </p:cNvSpPr>
          <p:nvPr>
            <p:ph sz="quarter" idx="4"/>
          </p:nvPr>
        </p:nvSpPr>
        <p:spPr/>
        <p:txBody>
          <a:bodyPr>
            <a:normAutofit fontScale="92500" lnSpcReduction="10000"/>
          </a:bodyPr>
          <a:lstStyle/>
          <a:p>
            <a:r>
              <a:rPr lang="en-US" dirty="0" smtClean="0"/>
              <a:t>5/9 enjoyed yoga and will participate in the future.</a:t>
            </a:r>
          </a:p>
          <a:p>
            <a:r>
              <a:rPr lang="en-US" dirty="0" smtClean="0"/>
              <a:t>9/9 enjoyed mini-golf and bowling and will participate in the future.</a:t>
            </a:r>
          </a:p>
          <a:p>
            <a:r>
              <a:rPr lang="en-US" dirty="0" smtClean="0"/>
              <a:t>9/9 will play badminton in the future and believe it is a good routine to add to their physical fitness activities.</a:t>
            </a:r>
          </a:p>
          <a:p>
            <a:r>
              <a:rPr lang="en-US" dirty="0" smtClean="0"/>
              <a:t>8/9 said they would participate in Zumba in the future</a:t>
            </a:r>
            <a:endParaRPr lang="en-US" dirty="0"/>
          </a:p>
        </p:txBody>
      </p:sp>
    </p:spTree>
    <p:extLst>
      <p:ext uri="{BB962C8B-B14F-4D97-AF65-F5344CB8AC3E}">
        <p14:creationId xmlns:p14="http://schemas.microsoft.com/office/powerpoint/2010/main" val="1120620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Education and Activity Survey</a:t>
            </a:r>
            <a:endParaRPr lang="en-US" dirty="0"/>
          </a:p>
        </p:txBody>
      </p:sp>
      <p:sp>
        <p:nvSpPr>
          <p:cNvPr id="3" name="Text Placeholder 2"/>
          <p:cNvSpPr>
            <a:spLocks noGrp="1"/>
          </p:cNvSpPr>
          <p:nvPr>
            <p:ph type="body" idx="1"/>
          </p:nvPr>
        </p:nvSpPr>
        <p:spPr/>
        <p:txBody>
          <a:bodyPr/>
          <a:lstStyle/>
          <a:p>
            <a:r>
              <a:rPr lang="en-US" dirty="0" smtClean="0"/>
              <a:t>Before	</a:t>
            </a:r>
            <a:endParaRPr lang="en-US" dirty="0"/>
          </a:p>
        </p:txBody>
      </p:sp>
      <p:sp>
        <p:nvSpPr>
          <p:cNvPr id="4" name="Content Placeholder 3"/>
          <p:cNvSpPr>
            <a:spLocks noGrp="1"/>
          </p:cNvSpPr>
          <p:nvPr>
            <p:ph sz="half" idx="2"/>
          </p:nvPr>
        </p:nvSpPr>
        <p:spPr/>
        <p:txBody>
          <a:bodyPr>
            <a:normAutofit fontScale="77500" lnSpcReduction="20000"/>
          </a:bodyPr>
          <a:lstStyle/>
          <a:p>
            <a:r>
              <a:rPr lang="en-US" dirty="0" smtClean="0"/>
              <a:t>Numbers of minutes per Day of Vigorous Physical Activity (outside school): 7/9 = less than 20 minutes and 2/9 = 30 to 60 minutes</a:t>
            </a:r>
          </a:p>
          <a:p>
            <a:r>
              <a:rPr lang="en-US" dirty="0" smtClean="0"/>
              <a:t>How many days of the week do you participate in some type of physical activity outside of school time? Average = 2 days</a:t>
            </a:r>
          </a:p>
          <a:p>
            <a:r>
              <a:rPr lang="en-US" dirty="0" smtClean="0"/>
              <a:t>How interested are you in being physically active? 2/9 hate being physically active…. 6/9 are somewhat interested in being physically active….1/9 is very interested in being physically active</a:t>
            </a:r>
          </a:p>
        </p:txBody>
      </p:sp>
      <p:sp>
        <p:nvSpPr>
          <p:cNvPr id="5" name="Text Placeholder 4"/>
          <p:cNvSpPr>
            <a:spLocks noGrp="1"/>
          </p:cNvSpPr>
          <p:nvPr>
            <p:ph type="body" sz="quarter" idx="3"/>
          </p:nvPr>
        </p:nvSpPr>
        <p:spPr/>
        <p:txBody>
          <a:bodyPr/>
          <a:lstStyle/>
          <a:p>
            <a:r>
              <a:rPr lang="en-US" dirty="0" smtClean="0"/>
              <a:t>After</a:t>
            </a:r>
            <a:endParaRPr lang="en-US" dirty="0"/>
          </a:p>
        </p:txBody>
      </p:sp>
      <p:sp>
        <p:nvSpPr>
          <p:cNvPr id="6" name="Content Placeholder 5"/>
          <p:cNvSpPr>
            <a:spLocks noGrp="1"/>
          </p:cNvSpPr>
          <p:nvPr>
            <p:ph sz="quarter" idx="4"/>
          </p:nvPr>
        </p:nvSpPr>
        <p:spPr/>
        <p:txBody>
          <a:bodyPr/>
          <a:lstStyle/>
          <a:p>
            <a:r>
              <a:rPr lang="en-US" dirty="0" smtClean="0"/>
              <a:t>7/9 increased physical activity outside the school setting to 30 to 60 minutes at least 3 days per week</a:t>
            </a:r>
          </a:p>
          <a:p>
            <a:r>
              <a:rPr lang="en-US" dirty="0" smtClean="0"/>
              <a:t>8/9 were very interested in keeping up with their physical activity and planned to be more active in the future</a:t>
            </a:r>
            <a:endParaRPr lang="en-US" dirty="0"/>
          </a:p>
        </p:txBody>
      </p:sp>
    </p:spTree>
    <p:extLst>
      <p:ext uri="{BB962C8B-B14F-4D97-AF65-F5344CB8AC3E}">
        <p14:creationId xmlns:p14="http://schemas.microsoft.com/office/powerpoint/2010/main" val="1717559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a:t>
            </a:r>
            <a:endParaRPr lang="en-US"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20390" b="20390"/>
          <a:stretch>
            <a:fillRect/>
          </a:stretch>
        </p:blipFill>
        <p:spPr/>
      </p:pic>
      <p:sp>
        <p:nvSpPr>
          <p:cNvPr id="4" name="Text Placeholder 3"/>
          <p:cNvSpPr>
            <a:spLocks noGrp="1"/>
          </p:cNvSpPr>
          <p:nvPr>
            <p:ph type="body" sz="half" idx="2"/>
          </p:nvPr>
        </p:nvSpPr>
        <p:spPr/>
        <p:txBody>
          <a:bodyPr/>
          <a:lstStyle/>
          <a:p>
            <a:r>
              <a:rPr lang="en-US" dirty="0" smtClean="0"/>
              <a:t>Introducing students to sports and activities that they were not familiar with helped to increase their interest in being physically active. Giving the </a:t>
            </a:r>
            <a:r>
              <a:rPr lang="en-US" smtClean="0"/>
              <a:t>students the knowledge </a:t>
            </a:r>
            <a:r>
              <a:rPr lang="en-US" dirty="0" smtClean="0"/>
              <a:t>and skills is the first step in helping them to become healthy adults. </a:t>
            </a:r>
            <a:endParaRPr lang="en-US" dirty="0"/>
          </a:p>
        </p:txBody>
      </p:sp>
    </p:spTree>
    <p:extLst>
      <p:ext uri="{BB962C8B-B14F-4D97-AF65-F5344CB8AC3E}">
        <p14:creationId xmlns:p14="http://schemas.microsoft.com/office/powerpoint/2010/main" val="29782440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 of Focus	</a:t>
            </a:r>
            <a:endParaRPr lang="en-US" dirty="0"/>
          </a:p>
        </p:txBody>
      </p:sp>
      <p:sp>
        <p:nvSpPr>
          <p:cNvPr id="3" name="Text Placeholder 2"/>
          <p:cNvSpPr>
            <a:spLocks noGrp="1"/>
          </p:cNvSpPr>
          <p:nvPr>
            <p:ph type="body" idx="1"/>
          </p:nvPr>
        </p:nvSpPr>
        <p:spPr/>
        <p:txBody>
          <a:bodyPr/>
          <a:lstStyle/>
          <a:p>
            <a:r>
              <a:rPr lang="en-US" dirty="0" smtClean="0"/>
              <a:t>Student Physical Fitness</a:t>
            </a:r>
            <a:endParaRPr lang="en-US" dirty="0"/>
          </a:p>
        </p:txBody>
      </p:sp>
    </p:spTree>
    <p:extLst>
      <p:ext uri="{BB962C8B-B14F-4D97-AF65-F5344CB8AC3E}">
        <p14:creationId xmlns:p14="http://schemas.microsoft.com/office/powerpoint/2010/main" val="2951892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	</a:t>
            </a:r>
            <a:endParaRPr lang="en-US" dirty="0"/>
          </a:p>
        </p:txBody>
      </p:sp>
      <p:sp>
        <p:nvSpPr>
          <p:cNvPr id="3" name="Text Placeholder 2"/>
          <p:cNvSpPr>
            <a:spLocks noGrp="1"/>
          </p:cNvSpPr>
          <p:nvPr>
            <p:ph type="body" idx="1"/>
          </p:nvPr>
        </p:nvSpPr>
        <p:spPr/>
        <p:txBody>
          <a:bodyPr/>
          <a:lstStyle/>
          <a:p>
            <a:r>
              <a:rPr lang="en-US" dirty="0" smtClean="0"/>
              <a:t>Will physical fitness improve if students have access to more resources and equipment?</a:t>
            </a:r>
            <a:endParaRPr lang="en-US" dirty="0"/>
          </a:p>
        </p:txBody>
      </p:sp>
    </p:spTree>
    <p:extLst>
      <p:ext uri="{BB962C8B-B14F-4D97-AF65-F5344CB8AC3E}">
        <p14:creationId xmlns:p14="http://schemas.microsoft.com/office/powerpoint/2010/main" val="25161763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Plan	</a:t>
            </a:r>
            <a:endParaRPr lang="en-US" dirty="0"/>
          </a:p>
        </p:txBody>
      </p:sp>
      <p:sp>
        <p:nvSpPr>
          <p:cNvPr id="3" name="Text Placeholder 2"/>
          <p:cNvSpPr>
            <a:spLocks noGrp="1"/>
          </p:cNvSpPr>
          <p:nvPr>
            <p:ph type="body" idx="1"/>
          </p:nvPr>
        </p:nvSpPr>
        <p:spPr/>
        <p:txBody>
          <a:bodyPr/>
          <a:lstStyle/>
          <a:p>
            <a:r>
              <a:rPr lang="en-US" dirty="0" smtClean="0"/>
              <a:t>I implemented various sports and other physical activities that were new to students. The goal was to allow the students an opportunity to find an activity that interests them enough to keep them physically active. </a:t>
            </a:r>
            <a:endParaRPr lang="en-US" dirty="0"/>
          </a:p>
        </p:txBody>
      </p:sp>
    </p:spTree>
    <p:extLst>
      <p:ext uri="{BB962C8B-B14F-4D97-AF65-F5344CB8AC3E}">
        <p14:creationId xmlns:p14="http://schemas.microsoft.com/office/powerpoint/2010/main" val="5027720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Fitness Bands</a:t>
            </a:r>
            <a:endParaRPr lang="en-US"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pPr marL="285750" indent="-285750">
              <a:buFont typeface="Arial" panose="020B0604020202020204" pitchFamily="34" charset="0"/>
              <a:buChar char="•"/>
            </a:pPr>
            <a:r>
              <a:rPr lang="en-US" dirty="0" smtClean="0"/>
              <a:t>Track activity</a:t>
            </a:r>
          </a:p>
          <a:p>
            <a:pPr marL="742950" lvl="1" indent="-285750">
              <a:buFont typeface="Arial" panose="020B0604020202020204" pitchFamily="34" charset="0"/>
              <a:buChar char="•"/>
            </a:pPr>
            <a:r>
              <a:rPr lang="en-US" dirty="0" smtClean="0"/>
              <a:t>Students said the activity bands made them more aware of how very little  physical activity they were getting each day.</a:t>
            </a:r>
          </a:p>
          <a:p>
            <a:pPr marL="742950" lvl="1" indent="-285750">
              <a:buFont typeface="Arial" panose="020B0604020202020204" pitchFamily="34" charset="0"/>
              <a:buChar char="•"/>
            </a:pPr>
            <a:r>
              <a:rPr lang="en-US" dirty="0" smtClean="0"/>
              <a:t>Students reported that they would purchase and use these in the future to help remind them to be active.</a:t>
            </a:r>
            <a:endParaRPr lang="en-US" dirty="0"/>
          </a:p>
        </p:txBody>
      </p:sp>
      <p:pic>
        <p:nvPicPr>
          <p:cNvPr id="5" name="Picture 4"/>
          <p:cNvPicPr>
            <a:picLocks noChangeAspect="1"/>
          </p:cNvPicPr>
          <p:nvPr/>
        </p:nvPicPr>
        <p:blipFill>
          <a:blip r:embed="rId2"/>
          <a:stretch>
            <a:fillRect/>
          </a:stretch>
        </p:blipFill>
        <p:spPr>
          <a:xfrm>
            <a:off x="5183188" y="987425"/>
            <a:ext cx="6172200" cy="4899926"/>
          </a:xfrm>
          <a:prstGeom prst="rect">
            <a:avLst/>
          </a:prstGeom>
        </p:spPr>
      </p:pic>
    </p:spTree>
    <p:extLst>
      <p:ext uri="{BB962C8B-B14F-4D97-AF65-F5344CB8AC3E}">
        <p14:creationId xmlns:p14="http://schemas.microsoft.com/office/powerpoint/2010/main" val="33608681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Yoga Playing Cards</a:t>
            </a:r>
            <a:endParaRPr lang="en-US" dirty="0"/>
          </a:p>
        </p:txBody>
      </p:sp>
      <p:sp>
        <p:nvSpPr>
          <p:cNvPr id="4" name="Text Placeholder 3"/>
          <p:cNvSpPr>
            <a:spLocks noGrp="1"/>
          </p:cNvSpPr>
          <p:nvPr>
            <p:ph type="body" sz="half" idx="2"/>
          </p:nvPr>
        </p:nvSpPr>
        <p:spPr>
          <a:xfrm>
            <a:off x="5183189" y="987425"/>
            <a:ext cx="6172200" cy="4342606"/>
          </a:xfrm>
        </p:spPr>
        <p:txBody>
          <a:bodyPr/>
          <a:lstStyle/>
          <a:p>
            <a:r>
              <a:rPr lang="en-US" dirty="0" smtClean="0"/>
              <a:t>Students were at first concerned that yoga would be too difficult and that it was not something they would enjoy.</a:t>
            </a:r>
          </a:p>
          <a:p>
            <a:r>
              <a:rPr lang="en-US" dirty="0" smtClean="0"/>
              <a:t>After learning basic yoga positions, students began to ask to do these in class and their interest levels increased.</a:t>
            </a:r>
            <a:endParaRPr lang="en-US" dirty="0"/>
          </a:p>
        </p:txBody>
      </p:sp>
      <p:pic>
        <p:nvPicPr>
          <p:cNvPr id="5" name="Picture 4"/>
          <p:cNvPicPr>
            <a:picLocks noChangeAspect="1"/>
          </p:cNvPicPr>
          <p:nvPr/>
        </p:nvPicPr>
        <p:blipFill>
          <a:blip r:embed="rId2"/>
          <a:stretch>
            <a:fillRect/>
          </a:stretch>
        </p:blipFill>
        <p:spPr>
          <a:xfrm>
            <a:off x="839788" y="2186974"/>
            <a:ext cx="3361038" cy="3361038"/>
          </a:xfrm>
          <a:prstGeom prst="rect">
            <a:avLst/>
          </a:prstGeom>
        </p:spPr>
      </p:pic>
    </p:spTree>
    <p:extLst>
      <p:ext uri="{BB962C8B-B14F-4D97-AF65-F5344CB8AC3E}">
        <p14:creationId xmlns:p14="http://schemas.microsoft.com/office/powerpoint/2010/main" val="13739315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Bodyweight Playing Cards</a:t>
            </a:r>
            <a:endParaRPr lang="en-US" dirty="0"/>
          </a:p>
        </p:txBody>
      </p:sp>
      <p:pic>
        <p:nvPicPr>
          <p:cNvPr id="5" name="Picture Placeholder 4"/>
          <p:cNvPicPr>
            <a:picLocks noGrp="1" noChangeAspect="1"/>
          </p:cNvPicPr>
          <p:nvPr>
            <p:ph type="pic" idx="1"/>
          </p:nvPr>
        </p:nvPicPr>
        <p:blipFill>
          <a:blip r:embed="rId2"/>
          <a:srcRect t="10520" b="10520"/>
          <a:stretch>
            <a:fillRect/>
          </a:stretch>
        </p:blipFill>
        <p:spPr>
          <a:prstGeom prst="rect">
            <a:avLst/>
          </a:prstGeom>
        </p:spPr>
      </p:pic>
    </p:spTree>
    <p:extLst>
      <p:ext uri="{BB962C8B-B14F-4D97-AF65-F5344CB8AC3E}">
        <p14:creationId xmlns:p14="http://schemas.microsoft.com/office/powerpoint/2010/main" val="2794860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Badminton</a:t>
            </a:r>
            <a:endParaRPr lang="en-US"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2508" r="2508"/>
          <a:stretch>
            <a:fillRect/>
          </a:stretch>
        </p:blipFill>
        <p:spPr/>
      </p:pic>
      <p:sp>
        <p:nvSpPr>
          <p:cNvPr id="4" name="Text Placeholder 3"/>
          <p:cNvSpPr>
            <a:spLocks noGrp="1"/>
          </p:cNvSpPr>
          <p:nvPr>
            <p:ph type="body" sz="half" idx="2"/>
          </p:nvPr>
        </p:nvSpPr>
        <p:spPr/>
        <p:txBody>
          <a:bodyPr/>
          <a:lstStyle/>
          <a:p>
            <a:r>
              <a:rPr lang="en-US" dirty="0" smtClean="0"/>
              <a:t>Badminton became the favorite activity and was requested on a daily basis.</a:t>
            </a:r>
            <a:endParaRPr lang="en-US" dirty="0"/>
          </a:p>
        </p:txBody>
      </p:sp>
    </p:spTree>
    <p:extLst>
      <p:ext uri="{BB962C8B-B14F-4D97-AF65-F5344CB8AC3E}">
        <p14:creationId xmlns:p14="http://schemas.microsoft.com/office/powerpoint/2010/main" val="31664341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Bowling</a:t>
            </a:r>
            <a:endParaRPr lang="en-US"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2508" r="2508"/>
          <a:stretch>
            <a:fillRect/>
          </a:stretch>
        </p:blipFill>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713" t="-38437" r="3352" b="33455"/>
          <a:stretch/>
        </p:blipFill>
        <p:spPr>
          <a:xfrm>
            <a:off x="864973" y="1513702"/>
            <a:ext cx="3907052" cy="3619179"/>
          </a:xfrm>
          <a:prstGeom prst="rect">
            <a:avLst/>
          </a:prstGeom>
        </p:spPr>
      </p:pic>
    </p:spTree>
    <p:extLst>
      <p:ext uri="{BB962C8B-B14F-4D97-AF65-F5344CB8AC3E}">
        <p14:creationId xmlns:p14="http://schemas.microsoft.com/office/powerpoint/2010/main" val="26452137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117</TotalTime>
  <Words>496</Words>
  <Application>Microsoft Office PowerPoint</Application>
  <PresentationFormat>Widescreen</PresentationFormat>
  <Paragraphs>48</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Get Fit Phelps!</vt:lpstr>
      <vt:lpstr>Area of Focus </vt:lpstr>
      <vt:lpstr>Research Question </vt:lpstr>
      <vt:lpstr>Action Plan </vt:lpstr>
      <vt:lpstr>Fitness Bands</vt:lpstr>
      <vt:lpstr>Yoga Playing Cards</vt:lpstr>
      <vt:lpstr>Bodyweight Playing Cards</vt:lpstr>
      <vt:lpstr>Badminton</vt:lpstr>
      <vt:lpstr>Bowling</vt:lpstr>
      <vt:lpstr>Mini Golf</vt:lpstr>
      <vt:lpstr>Table Tennis</vt:lpstr>
      <vt:lpstr>Flip2BFit</vt:lpstr>
      <vt:lpstr>Skillastics Fitness</vt:lpstr>
      <vt:lpstr>Physical Education &amp; Activity Survey </vt:lpstr>
      <vt:lpstr>Physical Education and Activity Survey</vt:lpstr>
      <vt:lpstr>Conclusions </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 Fit Phelps!</dc:title>
  <dc:creator>Mclellan, Kellie</dc:creator>
  <cp:lastModifiedBy>Mclellan, Kellie</cp:lastModifiedBy>
  <cp:revision>10</cp:revision>
  <dcterms:created xsi:type="dcterms:W3CDTF">2017-03-16T17:45:12Z</dcterms:created>
  <dcterms:modified xsi:type="dcterms:W3CDTF">2017-03-31T16:33:23Z</dcterms:modified>
</cp:coreProperties>
</file>