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58" r:id="rId4"/>
    <p:sldId id="260" r:id="rId5"/>
    <p:sldId id="259"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0" d="100"/>
          <a:sy n="90" d="100"/>
        </p:scale>
        <p:origin x="-248"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78F3F1-00FB-C344-974A-73EC090872C1}" type="datetimeFigureOut">
              <a:rPr lang="en-US" smtClean="0"/>
              <a:t>4/10/17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DE7C91-29F6-A14B-8948-CC8ACBE321DF}" type="slidenum">
              <a:rPr lang="en-US" smtClean="0"/>
              <a:t>‹#›</a:t>
            </a:fld>
            <a:endParaRPr lang="en-US"/>
          </a:p>
        </p:txBody>
      </p:sp>
    </p:spTree>
    <p:extLst>
      <p:ext uri="{BB962C8B-B14F-4D97-AF65-F5344CB8AC3E}">
        <p14:creationId xmlns:p14="http://schemas.microsoft.com/office/powerpoint/2010/main" val="26580691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My name is Megan Byers.  I am from the Jackson Independent School District in Breathitt</a:t>
            </a:r>
            <a:r>
              <a:rPr lang="en-US" baseline="0" dirty="0" smtClean="0"/>
              <a:t> County.  I teach grades 3-5 math, and 5</a:t>
            </a:r>
            <a:r>
              <a:rPr lang="en-US" baseline="30000" dirty="0" smtClean="0"/>
              <a:t>th</a:t>
            </a:r>
            <a:r>
              <a:rPr lang="en-US" baseline="0" dirty="0" smtClean="0"/>
              <a:t> grade on-demand writing.  We are a k-12 school, with about 400 students.  My grant project is called “Sit Down and Focus!”</a:t>
            </a:r>
            <a:endParaRPr lang="en-US" dirty="0"/>
          </a:p>
        </p:txBody>
      </p:sp>
      <p:sp>
        <p:nvSpPr>
          <p:cNvPr id="4" name="Slide Number Placeholder 3"/>
          <p:cNvSpPr>
            <a:spLocks noGrp="1"/>
          </p:cNvSpPr>
          <p:nvPr>
            <p:ph type="sldNum" sz="quarter" idx="10"/>
          </p:nvPr>
        </p:nvSpPr>
        <p:spPr/>
        <p:txBody>
          <a:bodyPr/>
          <a:lstStyle/>
          <a:p>
            <a:fld id="{14DE7C91-29F6-A14B-8948-CC8ACBE321DF}" type="slidenum">
              <a:rPr lang="en-US" smtClean="0"/>
              <a:t>1</a:t>
            </a:fld>
            <a:endParaRPr lang="en-US"/>
          </a:p>
        </p:txBody>
      </p:sp>
    </p:spTree>
    <p:extLst>
      <p:ext uri="{BB962C8B-B14F-4D97-AF65-F5344CB8AC3E}">
        <p14:creationId xmlns:p14="http://schemas.microsoft.com/office/powerpoint/2010/main" val="63005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I’m</a:t>
            </a:r>
            <a:r>
              <a:rPr lang="en-US" baseline="0" dirty="0" smtClean="0"/>
              <a:t> really basing the effectiveness or the outcomes of this grant by students’ reactions.  I know that they are more engaged.  I know that individual students have performed much better and listened much better during whole group instruction because of the seating.  Hopefully, my student voice survey results will show an increase in the positive responses about my classroom atmosphere and student engagement.  I definitely won’t be getting rid of the seating and am excited to incorporate even more ideas into my room next year.  Thank you.  Are there any questions?  </a:t>
            </a:r>
            <a:endParaRPr lang="en-US" dirty="0"/>
          </a:p>
        </p:txBody>
      </p:sp>
      <p:sp>
        <p:nvSpPr>
          <p:cNvPr id="4" name="Slide Number Placeholder 3"/>
          <p:cNvSpPr>
            <a:spLocks noGrp="1"/>
          </p:cNvSpPr>
          <p:nvPr>
            <p:ph type="sldNum" sz="quarter" idx="10"/>
          </p:nvPr>
        </p:nvSpPr>
        <p:spPr/>
        <p:txBody>
          <a:bodyPr/>
          <a:lstStyle/>
          <a:p>
            <a:fld id="{14DE7C91-29F6-A14B-8948-CC8ACBE321DF}" type="slidenum">
              <a:rPr lang="en-US" smtClean="0"/>
              <a:t>10</a:t>
            </a:fld>
            <a:endParaRPr lang="en-US"/>
          </a:p>
        </p:txBody>
      </p:sp>
    </p:spTree>
    <p:extLst>
      <p:ext uri="{BB962C8B-B14F-4D97-AF65-F5344CB8AC3E}">
        <p14:creationId xmlns:p14="http://schemas.microsoft.com/office/powerpoint/2010/main" val="2716098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looked at what I wanted to apply</a:t>
            </a:r>
            <a:r>
              <a:rPr lang="en-US" baseline="0" dirty="0" smtClean="0"/>
              <a:t> for with the ARI Grant, I focused on some of the problems in my classroom.  From some data, I knew that engagement was an area I wanted to improve on.  In the TPGES system, we do the student voice survey and then create professional growth goals based upon the results.  From last school year, engagement was my lowest area.  While engagement can be improved through different activities, I also looked at how my classroom was set up.  I wanted a more inviting area that was conducive to center activities.  Another factor in my presentation was looking at my body of students.  I have several students that have 504 plans that include modifications that help them focus and become more engaged.  From thinking about all of this, I decided I wanted to apply for Flexible Seating.</a:t>
            </a:r>
            <a:endParaRPr lang="en-US" dirty="0"/>
          </a:p>
        </p:txBody>
      </p:sp>
      <p:sp>
        <p:nvSpPr>
          <p:cNvPr id="4" name="Slide Number Placeholder 3"/>
          <p:cNvSpPr>
            <a:spLocks noGrp="1"/>
          </p:cNvSpPr>
          <p:nvPr>
            <p:ph type="sldNum" sz="quarter" idx="10"/>
          </p:nvPr>
        </p:nvSpPr>
        <p:spPr/>
        <p:txBody>
          <a:bodyPr/>
          <a:lstStyle/>
          <a:p>
            <a:fld id="{14DE7C91-29F6-A14B-8948-CC8ACBE321DF}" type="slidenum">
              <a:rPr lang="en-US" smtClean="0"/>
              <a:t>2</a:t>
            </a:fld>
            <a:endParaRPr lang="en-US"/>
          </a:p>
        </p:txBody>
      </p:sp>
    </p:spTree>
    <p:extLst>
      <p:ext uri="{BB962C8B-B14F-4D97-AF65-F5344CB8AC3E}">
        <p14:creationId xmlns:p14="http://schemas.microsoft.com/office/powerpoint/2010/main" val="4231179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 behind flexible</a:t>
            </a:r>
            <a:r>
              <a:rPr lang="en-US" baseline="0" dirty="0" smtClean="0"/>
              <a:t> seating is that students have a choice of where they sit.  The seating is flexible in that there are multiple seating choices.  In a moment, I’ll show you some of the different seating choices that I purchased.  But really the idea is that students are going to be more engaged, focused on their work.  In the Kentucky Framework for Teaching, some components that flexible seating focuses on is engagement for student learning, and organizing your physical space to enhance student learning. </a:t>
            </a:r>
            <a:endParaRPr lang="en-US" dirty="0"/>
          </a:p>
        </p:txBody>
      </p:sp>
      <p:sp>
        <p:nvSpPr>
          <p:cNvPr id="4" name="Slide Number Placeholder 3"/>
          <p:cNvSpPr>
            <a:spLocks noGrp="1"/>
          </p:cNvSpPr>
          <p:nvPr>
            <p:ph type="sldNum" sz="quarter" idx="10"/>
          </p:nvPr>
        </p:nvSpPr>
        <p:spPr/>
        <p:txBody>
          <a:bodyPr/>
          <a:lstStyle/>
          <a:p>
            <a:fld id="{14DE7C91-29F6-A14B-8948-CC8ACBE321DF}" type="slidenum">
              <a:rPr lang="en-US" smtClean="0"/>
              <a:t>3</a:t>
            </a:fld>
            <a:endParaRPr lang="en-US"/>
          </a:p>
        </p:txBody>
      </p:sp>
    </p:spTree>
    <p:extLst>
      <p:ext uri="{BB962C8B-B14F-4D97-AF65-F5344CB8AC3E}">
        <p14:creationId xmlns:p14="http://schemas.microsoft.com/office/powerpoint/2010/main" val="406335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to begin I did a survey about my classroom and gave it to my 5</a:t>
            </a:r>
            <a:r>
              <a:rPr lang="en-US" baseline="30000" dirty="0" smtClean="0"/>
              <a:t>th</a:t>
            </a:r>
            <a:r>
              <a:rPr lang="en-US" baseline="0" dirty="0" smtClean="0"/>
              <a:t> graders.  They are my homeroom group and I have them the longest of the day, so I focused in on them with the purpose I wanted the flexible seating to serve.  I thought a lot about questioning and ended up asking them questions like, “Are you comfortable in this classroom?” “Are you able to focus throughout the day?” What are things that distract you? What are your feelings about desks vs. tables?  If you had the option, what different kinds of seating would you like to see in the classroom? So I jotted a few of the quotes down from this survey on my presentation.  I knew I didn’t like the desks because they weren’t conducive to the structure I wanted in my classroom, but I did not previously have a good idea of what my kids thought about their seating and the atmosphere in the classroom.  This survey really allowed me to see what my students thought about the correlation between seating and their concentration.</a:t>
            </a:r>
            <a:endParaRPr lang="en-US" dirty="0" smtClean="0"/>
          </a:p>
          <a:p>
            <a:endParaRPr lang="en-US" dirty="0"/>
          </a:p>
        </p:txBody>
      </p:sp>
      <p:sp>
        <p:nvSpPr>
          <p:cNvPr id="4" name="Slide Number Placeholder 3"/>
          <p:cNvSpPr>
            <a:spLocks noGrp="1"/>
          </p:cNvSpPr>
          <p:nvPr>
            <p:ph type="sldNum" sz="quarter" idx="10"/>
          </p:nvPr>
        </p:nvSpPr>
        <p:spPr/>
        <p:txBody>
          <a:bodyPr/>
          <a:lstStyle/>
          <a:p>
            <a:fld id="{14DE7C91-29F6-A14B-8948-CC8ACBE321DF}" type="slidenum">
              <a:rPr lang="en-US" smtClean="0"/>
              <a:t>4</a:t>
            </a:fld>
            <a:endParaRPr lang="en-US"/>
          </a:p>
        </p:txBody>
      </p:sp>
    </p:spTree>
    <p:extLst>
      <p:ext uri="{BB962C8B-B14F-4D97-AF65-F5344CB8AC3E}">
        <p14:creationId xmlns:p14="http://schemas.microsoft.com/office/powerpoint/2010/main" val="143977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then, I started to look</a:t>
            </a:r>
            <a:r>
              <a:rPr lang="en-US" baseline="0" dirty="0" smtClean="0"/>
              <a:t> online at flexible seating options.  There are a lot out there.  Some require a lot of craftiness and not a lot of money, and others are pricey but convenient.  I did a lot of looking on </a:t>
            </a:r>
            <a:r>
              <a:rPr lang="en-US" baseline="0" dirty="0" err="1" smtClean="0"/>
              <a:t>pinterest</a:t>
            </a:r>
            <a:r>
              <a:rPr lang="en-US" baseline="0" dirty="0" smtClean="0"/>
              <a:t> and had an idea of what I thought would work in my class.  The first thing I searched for was tables.  I found the gorgeous purple and yellow tables that you can see above and had to have them because those are our school colors.  I purchased 5 of those tables.  Some of the other options you can see are lap desks, butterfly chairs, wobble seats, yoga balls, and cushions.  I ended up purchasing 2 yoga balls, 3 wobble seats, and 5 cushions.  I already had a couple of butterfly chairs in my room as special seating and just incorporated them into the new seating arrangement.</a:t>
            </a:r>
            <a:endParaRPr lang="en-US" dirty="0"/>
          </a:p>
        </p:txBody>
      </p:sp>
      <p:sp>
        <p:nvSpPr>
          <p:cNvPr id="4" name="Slide Number Placeholder 3"/>
          <p:cNvSpPr>
            <a:spLocks noGrp="1"/>
          </p:cNvSpPr>
          <p:nvPr>
            <p:ph type="sldNum" sz="quarter" idx="10"/>
          </p:nvPr>
        </p:nvSpPr>
        <p:spPr/>
        <p:txBody>
          <a:bodyPr/>
          <a:lstStyle/>
          <a:p>
            <a:fld id="{14DE7C91-29F6-A14B-8948-CC8ACBE321DF}" type="slidenum">
              <a:rPr lang="en-US" smtClean="0"/>
              <a:t>5</a:t>
            </a:fld>
            <a:endParaRPr lang="en-US"/>
          </a:p>
        </p:txBody>
      </p:sp>
    </p:spTree>
    <p:extLst>
      <p:ext uri="{BB962C8B-B14F-4D97-AF65-F5344CB8AC3E}">
        <p14:creationId xmlns:p14="http://schemas.microsoft.com/office/powerpoint/2010/main" val="745400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searched and searched</a:t>
            </a:r>
            <a:r>
              <a:rPr lang="en-US" baseline="0" dirty="0" smtClean="0"/>
              <a:t> through my computer, and I guess I tried to block that part of my year out because this was really the only before picture I could find.  The biggest thing I disliked about my room, as I’ve said a couple of times, were the desks.  I tried to set them up in pairs or groups, but it’s just not the same as having separate work areas for math stations or centers.  So, this kind of helps you see the before.  </a:t>
            </a:r>
            <a:endParaRPr lang="en-US" dirty="0"/>
          </a:p>
        </p:txBody>
      </p:sp>
      <p:sp>
        <p:nvSpPr>
          <p:cNvPr id="4" name="Slide Number Placeholder 3"/>
          <p:cNvSpPr>
            <a:spLocks noGrp="1"/>
          </p:cNvSpPr>
          <p:nvPr>
            <p:ph type="sldNum" sz="quarter" idx="10"/>
          </p:nvPr>
        </p:nvSpPr>
        <p:spPr/>
        <p:txBody>
          <a:bodyPr/>
          <a:lstStyle/>
          <a:p>
            <a:fld id="{14DE7C91-29F6-A14B-8948-CC8ACBE321DF}" type="slidenum">
              <a:rPr lang="en-US" smtClean="0"/>
              <a:t>6</a:t>
            </a:fld>
            <a:endParaRPr lang="en-US"/>
          </a:p>
        </p:txBody>
      </p:sp>
    </p:spTree>
    <p:extLst>
      <p:ext uri="{BB962C8B-B14F-4D97-AF65-F5344CB8AC3E}">
        <p14:creationId xmlns:p14="http://schemas.microsoft.com/office/powerpoint/2010/main" val="3344166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couple of my “after photos” My tables are</a:t>
            </a:r>
            <a:r>
              <a:rPr lang="en-US" baseline="0" dirty="0" smtClean="0"/>
              <a:t> spaced out pretty well, and I feel like I have so much more room for students to move around.  It also helps so much with rotating center work.  You can see a few of the wobble seats and cushions in this picture too.  The wobble seats and cushions just give a lot of range of motion for the kids who need to rock or swivel and they’re very quiet too.  I also have a rug in the front that’s used more for whole group instruction or small group using the </a:t>
            </a:r>
            <a:r>
              <a:rPr lang="en-US" baseline="0" dirty="0" err="1" smtClean="0"/>
              <a:t>MondoPad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4DE7C91-29F6-A14B-8948-CC8ACBE321DF}" type="slidenum">
              <a:rPr lang="en-US" smtClean="0"/>
              <a:t>7</a:t>
            </a:fld>
            <a:endParaRPr lang="en-US"/>
          </a:p>
        </p:txBody>
      </p:sp>
    </p:spTree>
    <p:extLst>
      <p:ext uri="{BB962C8B-B14F-4D97-AF65-F5344CB8AC3E}">
        <p14:creationId xmlns:p14="http://schemas.microsoft.com/office/powerpoint/2010/main" val="3929459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one</a:t>
            </a:r>
            <a:r>
              <a:rPr lang="en-US" baseline="0" dirty="0" smtClean="0"/>
              <a:t> of my comfy butterfly chairs- lets the student be a little more isolated for better concentration or individual work.  And anytime we do stations or group work, I just have them go to a table that has an open spot to work with that group.  You can also see my yoga balls in the back of the room.  These and the crates are at a lower table in the front.  It’s probably my favorite table when I sit at it, because I feel like I’m down on the kids’ level.  The students love the yoga balls and honestly they aren’t that distracting at all.  Every now and then I have to say, “okay chill out with the bouncing” and that’s it.  </a:t>
            </a:r>
            <a:endParaRPr lang="en-US" dirty="0"/>
          </a:p>
        </p:txBody>
      </p:sp>
      <p:sp>
        <p:nvSpPr>
          <p:cNvPr id="4" name="Slide Number Placeholder 3"/>
          <p:cNvSpPr>
            <a:spLocks noGrp="1"/>
          </p:cNvSpPr>
          <p:nvPr>
            <p:ph type="sldNum" sz="quarter" idx="10"/>
          </p:nvPr>
        </p:nvSpPr>
        <p:spPr/>
        <p:txBody>
          <a:bodyPr/>
          <a:lstStyle/>
          <a:p>
            <a:fld id="{14DE7C91-29F6-A14B-8948-CC8ACBE321DF}" type="slidenum">
              <a:rPr lang="en-US" smtClean="0"/>
              <a:t>8</a:t>
            </a:fld>
            <a:endParaRPr lang="en-US"/>
          </a:p>
        </p:txBody>
      </p:sp>
    </p:spTree>
    <p:extLst>
      <p:ext uri="{BB962C8B-B14F-4D97-AF65-F5344CB8AC3E}">
        <p14:creationId xmlns:p14="http://schemas.microsoft.com/office/powerpoint/2010/main" val="446124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I’ve added here a </a:t>
            </a:r>
            <a:r>
              <a:rPr lang="en-US" dirty="0" smtClean="0"/>
              <a:t>video</a:t>
            </a:r>
            <a:r>
              <a:rPr lang="en-US" baseline="0" dirty="0" smtClean="0"/>
              <a:t> </a:t>
            </a:r>
            <a:r>
              <a:rPr lang="en-US" baseline="0" dirty="0" smtClean="0"/>
              <a:t>of students’ feelings about our seating arrangement.  I’ll let you listen to </a:t>
            </a:r>
            <a:r>
              <a:rPr lang="en-US" baseline="0" dirty="0" smtClean="0"/>
              <a:t>it.  </a:t>
            </a:r>
            <a:r>
              <a:rPr lang="en-US" baseline="0" dirty="0" smtClean="0"/>
              <a:t>The kids really do love coming in and having a unique place to sit.  I will be honest.  It has been really hard for me to relinquish control of where every single individual sits in the room.  There’ve been times when I’ve said- nope you’ve got to move- but I made that clear at the beginning.  Students signed a contract that stated the rules of our flexible seating.  </a:t>
            </a:r>
            <a:endParaRPr lang="en-US" dirty="0"/>
          </a:p>
        </p:txBody>
      </p:sp>
      <p:sp>
        <p:nvSpPr>
          <p:cNvPr id="4" name="Slide Number Placeholder 3"/>
          <p:cNvSpPr>
            <a:spLocks noGrp="1"/>
          </p:cNvSpPr>
          <p:nvPr>
            <p:ph type="sldNum" sz="quarter" idx="10"/>
          </p:nvPr>
        </p:nvSpPr>
        <p:spPr/>
        <p:txBody>
          <a:bodyPr/>
          <a:lstStyle/>
          <a:p>
            <a:fld id="{14DE7C91-29F6-A14B-8948-CC8ACBE321DF}" type="slidenum">
              <a:rPr lang="en-US" smtClean="0"/>
              <a:t>9</a:t>
            </a:fld>
            <a:endParaRPr lang="en-US"/>
          </a:p>
        </p:txBody>
      </p:sp>
    </p:spTree>
    <p:extLst>
      <p:ext uri="{BB962C8B-B14F-4D97-AF65-F5344CB8AC3E}">
        <p14:creationId xmlns:p14="http://schemas.microsoft.com/office/powerpoint/2010/main" val="833400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53" name="Group 52"/>
          <p:cNvGrpSpPr/>
          <p:nvPr/>
        </p:nvGrpSpPr>
        <p:grpSpPr>
          <a:xfrm>
            <a:off x="103644" y="1997845"/>
            <a:ext cx="9264100" cy="3669157"/>
            <a:chOff x="103644" y="1997845"/>
            <a:chExt cx="9264100" cy="3669157"/>
          </a:xfrm>
        </p:grpSpPr>
        <p:sp>
          <p:nvSpPr>
            <p:cNvPr id="21" name="Freeform 20"/>
            <p:cNvSpPr/>
            <p:nvPr/>
          </p:nvSpPr>
          <p:spPr>
            <a:xfrm rot="15669120">
              <a:off x="3703491" y="-842257"/>
              <a:ext cx="2064406"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67397 w 2209695"/>
                <a:gd name="connsiteY0" fmla="*/ 8829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67397" y="8829966"/>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Freeform 22"/>
            <p:cNvSpPr/>
            <p:nvPr/>
          </p:nvSpPr>
          <p:spPr>
            <a:xfrm rot="15660000">
              <a:off x="5179560" y="157915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6" name="Freeform 25"/>
            <p:cNvSpPr/>
            <p:nvPr/>
          </p:nvSpPr>
          <p:spPr>
            <a:xfrm rot="15660000">
              <a:off x="6127955" y="-68851"/>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62833"/>
                <a:gd name="connsiteY0" fmla="*/ 6172200 h 6320186"/>
                <a:gd name="connsiteX1" fmla="*/ 0 w 962833"/>
                <a:gd name="connsiteY1" fmla="*/ 6172200 h 6320186"/>
                <a:gd name="connsiteX2" fmla="*/ 5534 w 962833"/>
                <a:gd name="connsiteY2" fmla="*/ 6164375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5534" y="6164375"/>
                  </a:lnTo>
                  <a:cubicBezTo>
                    <a:pt x="3689" y="4261983"/>
                    <a:pt x="1845" y="2359592"/>
                    <a:pt x="0" y="457200"/>
                  </a:cubicBez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61128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278516"/>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Freeform 44"/>
            <p:cNvSpPr/>
            <p:nvPr/>
          </p:nvSpPr>
          <p:spPr>
            <a:xfrm rot="15660000">
              <a:off x="7468755" y="1178808"/>
              <a:ext cx="536285" cy="2936001"/>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 name="connsiteX0" fmla="*/ 328 w 528237"/>
                <a:gd name="connsiteY0" fmla="*/ 2862849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28237"/>
                <a:gd name="connsiteY0" fmla="*/ 2863516 h 2929811"/>
                <a:gd name="connsiteX1" fmla="*/ 0 w 528237"/>
                <a:gd name="connsiteY1" fmla="*/ 251460 h 2929811"/>
                <a:gd name="connsiteX2" fmla="*/ 73651 w 528237"/>
                <a:gd name="connsiteY2" fmla="*/ 73651 h 2929811"/>
                <a:gd name="connsiteX3" fmla="*/ 251460 w 528237"/>
                <a:gd name="connsiteY3" fmla="*/ 0 h 2929811"/>
                <a:gd name="connsiteX4" fmla="*/ 251460 w 528237"/>
                <a:gd name="connsiteY4" fmla="*/ 0 h 2929811"/>
                <a:gd name="connsiteX5" fmla="*/ 429269 w 528237"/>
                <a:gd name="connsiteY5" fmla="*/ 73651 h 2929811"/>
                <a:gd name="connsiteX6" fmla="*/ 502920 w 528237"/>
                <a:gd name="connsiteY6" fmla="*/ 251460 h 2929811"/>
                <a:gd name="connsiteX7" fmla="*/ 527738 w 528237"/>
                <a:gd name="connsiteY7" fmla="*/ 2929811 h 2929811"/>
                <a:gd name="connsiteX0" fmla="*/ 4542 w 538755"/>
                <a:gd name="connsiteY0" fmla="*/ 2863516 h 2953801"/>
                <a:gd name="connsiteX1" fmla="*/ 0 w 538755"/>
                <a:gd name="connsiteY1" fmla="*/ 251460 h 2953801"/>
                <a:gd name="connsiteX2" fmla="*/ 73651 w 538755"/>
                <a:gd name="connsiteY2" fmla="*/ 73651 h 2953801"/>
                <a:gd name="connsiteX3" fmla="*/ 251460 w 538755"/>
                <a:gd name="connsiteY3" fmla="*/ 0 h 2953801"/>
                <a:gd name="connsiteX4" fmla="*/ 251460 w 538755"/>
                <a:gd name="connsiteY4" fmla="*/ 0 h 2953801"/>
                <a:gd name="connsiteX5" fmla="*/ 429269 w 538755"/>
                <a:gd name="connsiteY5" fmla="*/ 73651 h 2953801"/>
                <a:gd name="connsiteX6" fmla="*/ 502920 w 538755"/>
                <a:gd name="connsiteY6" fmla="*/ 251460 h 2953801"/>
                <a:gd name="connsiteX7" fmla="*/ 538755 w 538755"/>
                <a:gd name="connsiteY7" fmla="*/ 2953801 h 2953801"/>
                <a:gd name="connsiteX0" fmla="*/ 4542 w 536285"/>
                <a:gd name="connsiteY0" fmla="*/ 2863516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 name="connsiteX0" fmla="*/ 6777 w 536285"/>
                <a:gd name="connsiteY0" fmla="*/ 2849391 h 2938929"/>
                <a:gd name="connsiteX1" fmla="*/ 0 w 536285"/>
                <a:gd name="connsiteY1" fmla="*/ 251460 h 2938929"/>
                <a:gd name="connsiteX2" fmla="*/ 73651 w 536285"/>
                <a:gd name="connsiteY2" fmla="*/ 73651 h 2938929"/>
                <a:gd name="connsiteX3" fmla="*/ 251460 w 536285"/>
                <a:gd name="connsiteY3" fmla="*/ 0 h 2938929"/>
                <a:gd name="connsiteX4" fmla="*/ 251460 w 536285"/>
                <a:gd name="connsiteY4" fmla="*/ 0 h 2938929"/>
                <a:gd name="connsiteX5" fmla="*/ 429269 w 536285"/>
                <a:gd name="connsiteY5" fmla="*/ 73651 h 2938929"/>
                <a:gd name="connsiteX6" fmla="*/ 502920 w 536285"/>
                <a:gd name="connsiteY6" fmla="*/ 251460 h 2938929"/>
                <a:gd name="connsiteX7" fmla="*/ 536285 w 536285"/>
                <a:gd name="connsiteY7" fmla="*/ 2938929 h 293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285" h="2938929">
                  <a:moveTo>
                    <a:pt x="6777" y="2849391"/>
                  </a:moveTo>
                  <a:cubicBezTo>
                    <a:pt x="6668" y="1978928"/>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17682" y="905440"/>
                    <a:pt x="536285" y="293892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0708" y="-641833"/>
            <a:ext cx="985797" cy="604813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 name="connsiteX0" fmla="*/ 0 w 981537"/>
              <a:gd name="connsiteY0" fmla="*/ 6172200 h 6338829"/>
              <a:gd name="connsiteX1" fmla="*/ 0 w 981537"/>
              <a:gd name="connsiteY1" fmla="*/ 6172200 h 6338829"/>
              <a:gd name="connsiteX2" fmla="*/ 0 w 981537"/>
              <a:gd name="connsiteY2" fmla="*/ 6172200 h 6338829"/>
              <a:gd name="connsiteX3" fmla="*/ 0 w 981537"/>
              <a:gd name="connsiteY3" fmla="*/ 457200 h 6338829"/>
              <a:gd name="connsiteX4" fmla="*/ 133911 w 981537"/>
              <a:gd name="connsiteY4" fmla="*/ 133911 h 6338829"/>
              <a:gd name="connsiteX5" fmla="*/ 457201 w 981537"/>
              <a:gd name="connsiteY5" fmla="*/ 1 h 6338829"/>
              <a:gd name="connsiteX6" fmla="*/ 457200 w 981537"/>
              <a:gd name="connsiteY6" fmla="*/ 0 h 6338829"/>
              <a:gd name="connsiteX7" fmla="*/ 457200 w 981537"/>
              <a:gd name="connsiteY7" fmla="*/ 0 h 6338829"/>
              <a:gd name="connsiteX8" fmla="*/ 780489 w 981537"/>
              <a:gd name="connsiteY8" fmla="*/ 133911 h 6338829"/>
              <a:gd name="connsiteX9" fmla="*/ 914399 w 981537"/>
              <a:gd name="connsiteY9" fmla="*/ 457201 h 6338829"/>
              <a:gd name="connsiteX10" fmla="*/ 981537 w 981537"/>
              <a:gd name="connsiteY10" fmla="*/ 6338829 h 6338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1537" h="6338829">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89058" y="4544471"/>
                  <a:pt x="981537" y="6338829"/>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0" name="Group 29"/>
          <p:cNvGrpSpPr/>
          <p:nvPr/>
        </p:nvGrpSpPr>
        <p:grpSpPr>
          <a:xfrm>
            <a:off x="787878" y="-970104"/>
            <a:ext cx="5636587" cy="2701922"/>
            <a:chOff x="787878" y="-970104"/>
            <a:chExt cx="5636587" cy="2701922"/>
          </a:xfrm>
        </p:grpSpPr>
        <p:sp>
          <p:nvSpPr>
            <p:cNvPr id="37" name="Oval 36"/>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2" name="Oval 41"/>
            <p:cNvSpPr/>
            <p:nvPr userDrawn="1"/>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1" name="Oval 40"/>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4" name="Pie 33"/>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6" name="Oval 35"/>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8" name="Arc 37"/>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6" name="Pie 45"/>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7" name="Arc 46"/>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8" name="Oval 47"/>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9" name="Oval 48"/>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0" name="Arc 39"/>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0" name="Oval 49"/>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1" name="Oval 50"/>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32" name="Rectangle 31"/>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rot="21042312">
            <a:off x="1022823" y="2961459"/>
            <a:ext cx="7551601"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rot="21060000">
            <a:off x="2550459" y="4704801"/>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4" name="Rectangle 33"/>
          <p:cNvSpPr/>
          <p:nvPr/>
        </p:nvSpPr>
        <p:spPr>
          <a:xfrm>
            <a:off x="9144" y="2476500"/>
            <a:ext cx="9125712" cy="43688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24765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sp>
        <p:nvSpPr>
          <p:cNvPr id="5" name="Date Placeholder 4"/>
          <p:cNvSpPr>
            <a:spLocks noGrp="1"/>
          </p:cNvSpPr>
          <p:nvPr>
            <p:ph type="dt" sz="half" idx="10"/>
          </p:nvPr>
        </p:nvSpPr>
        <p:spPr/>
        <p:txBody>
          <a:bodyPr/>
          <a:lstStyle/>
          <a:p>
            <a:fld id="{8F1B69E8-23E9-4C1F-AA2B-3C5BA6EDBEAE}" type="datetimeFigureOut">
              <a:rPr lang="en-US" smtClean="0"/>
              <a:t>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2" name="Title 1"/>
          <p:cNvSpPr>
            <a:spLocks noGrp="1"/>
          </p:cNvSpPr>
          <p:nvPr>
            <p:ph type="title"/>
          </p:nvPr>
        </p:nvSpPr>
        <p:spPr>
          <a:xfrm>
            <a:off x="4477870" y="990600"/>
            <a:ext cx="3951755" cy="1431832"/>
          </a:xfrm>
        </p:spPr>
        <p:txBody>
          <a:bodyPr anchor="b"/>
          <a:lstStyle>
            <a:lvl1pPr algn="l">
              <a:lnSpc>
                <a:spcPct val="100000"/>
              </a:lnSpc>
              <a:defRPr sz="3000" b="0"/>
            </a:lvl1pPr>
          </a:lstStyle>
          <a:p>
            <a:r>
              <a:rPr lang="en-US" smtClean="0"/>
              <a:t>Click to edit Master title style</a:t>
            </a:r>
            <a:endParaRPr/>
          </a:p>
        </p:txBody>
      </p:sp>
      <p:sp>
        <p:nvSpPr>
          <p:cNvPr id="3" name="Picture Placeholder 2"/>
          <p:cNvSpPr>
            <a:spLocks noGrp="1"/>
          </p:cNvSpPr>
          <p:nvPr>
            <p:ph type="pic" idx="1"/>
          </p:nvPr>
        </p:nvSpPr>
        <p:spPr>
          <a:xfrm rot="21416935">
            <a:off x="414291" y="1321671"/>
            <a:ext cx="3703911" cy="5202978"/>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477870" y="2547938"/>
            <a:ext cx="3951755" cy="3700462"/>
          </a:xfrm>
        </p:spPr>
        <p:txBody>
          <a:bodyPr>
            <a:normAutofit/>
          </a:bodyPr>
          <a:lstStyle>
            <a:lvl1pPr marL="0" indent="0">
              <a:spcAft>
                <a:spcPts val="10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grpSp>
        <p:nvGrpSpPr>
          <p:cNvPr id="34" name="Group 33"/>
          <p:cNvGrpSpPr/>
          <p:nvPr/>
        </p:nvGrpSpPr>
        <p:grpSpPr>
          <a:xfrm>
            <a:off x="9144" y="3810000"/>
            <a:ext cx="9125712" cy="3035300"/>
            <a:chOff x="9144" y="3810000"/>
            <a:chExt cx="9125712" cy="3035300"/>
          </a:xfrm>
        </p:grpSpPr>
        <p:sp>
          <p:nvSpPr>
            <p:cNvPr id="35" name="Rectangle 34"/>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6" name="Straight Connector 35"/>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t>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3" name="Picture Placeholder 2"/>
          <p:cNvSpPr>
            <a:spLocks noGrp="1"/>
          </p:cNvSpPr>
          <p:nvPr>
            <p:ph type="pic" idx="1"/>
          </p:nvPr>
        </p:nvSpPr>
        <p:spPr>
          <a:xfrm rot="21338992">
            <a:off x="2407361" y="921379"/>
            <a:ext cx="4329278" cy="3340716"/>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smtClean="0"/>
              <a:t>Click to edit Master title style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2 Pictures above Caption">
    <p:spTree>
      <p:nvGrpSpPr>
        <p:cNvPr id="1" name=""/>
        <p:cNvGrpSpPr/>
        <p:nvPr/>
      </p:nvGrpSpPr>
      <p:grpSpPr>
        <a:xfrm>
          <a:off x="0" y="0"/>
          <a:ext cx="0" cy="0"/>
          <a:chOff x="0" y="0"/>
          <a:chExt cx="0" cy="0"/>
        </a:xfrm>
      </p:grpSpPr>
      <p:grpSp>
        <p:nvGrpSpPr>
          <p:cNvPr id="36" name="Group 35"/>
          <p:cNvGrpSpPr/>
          <p:nvPr/>
        </p:nvGrpSpPr>
        <p:grpSpPr>
          <a:xfrm>
            <a:off x="9144" y="3810000"/>
            <a:ext cx="9125712" cy="3035300"/>
            <a:chOff x="9144" y="3810000"/>
            <a:chExt cx="9125712" cy="3035300"/>
          </a:xfrm>
        </p:grpSpPr>
        <p:sp>
          <p:nvSpPr>
            <p:cNvPr id="33" name="Rectangle 32"/>
            <p:cNvSpPr/>
            <p:nvPr/>
          </p:nvSpPr>
          <p:spPr>
            <a:xfrm>
              <a:off x="9144" y="3810000"/>
              <a:ext cx="9125712" cy="303530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cxnSp>
          <p:nvCxnSpPr>
            <p:cNvPr id="35" name="Straight Connector 34"/>
            <p:cNvCxnSpPr/>
            <p:nvPr/>
          </p:nvCxnSpPr>
          <p:spPr>
            <a:xfrm>
              <a:off x="9144" y="3810000"/>
              <a:ext cx="9125712" cy="1588"/>
            </a:xfrm>
            <a:prstGeom prst="line">
              <a:avLst/>
            </a:prstGeom>
            <a:ln w="25400">
              <a:solidFill>
                <a:schemeClr val="accent2">
                  <a:alpha val="40000"/>
                </a:schemeClr>
              </a:solidFill>
            </a:ln>
          </p:spPr>
          <p:style>
            <a:lnRef idx="1">
              <a:schemeClr val="accent1"/>
            </a:lnRef>
            <a:fillRef idx="0">
              <a:schemeClr val="accent1"/>
            </a:fillRef>
            <a:effectRef idx="0">
              <a:schemeClr val="accent1"/>
            </a:effectRef>
            <a:fontRef idx="minor">
              <a:schemeClr val="tx1"/>
            </a:fontRef>
          </p:style>
        </p:cxnSp>
      </p:grpSp>
      <p:sp>
        <p:nvSpPr>
          <p:cNvPr id="5" name="Date Placeholder 4"/>
          <p:cNvSpPr>
            <a:spLocks noGrp="1"/>
          </p:cNvSpPr>
          <p:nvPr>
            <p:ph type="dt" sz="half" idx="10"/>
          </p:nvPr>
        </p:nvSpPr>
        <p:spPr/>
        <p:txBody>
          <a:bodyPr/>
          <a:lstStyle/>
          <a:p>
            <a:fld id="{8F1B69E8-23E9-4C1F-AA2B-3C5BA6EDBEAE}" type="datetimeFigureOut">
              <a:rPr lang="en-US" smtClean="0"/>
              <a:t>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
        <p:nvSpPr>
          <p:cNvPr id="3" name="Picture Placeholder 2"/>
          <p:cNvSpPr>
            <a:spLocks noGrp="1"/>
          </p:cNvSpPr>
          <p:nvPr>
            <p:ph type="pic" idx="1"/>
          </p:nvPr>
        </p:nvSpPr>
        <p:spPr>
          <a:xfrm rot="21338992">
            <a:off x="4305320" y="997812"/>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13232" y="5105399"/>
            <a:ext cx="7717536" cy="1281953"/>
          </a:xfrm>
        </p:spPr>
        <p:txBody>
          <a:bodyPr>
            <a:normAutofit/>
          </a:bodyPr>
          <a:lstStyle>
            <a:lvl1pPr marL="0" indent="0" algn="ctr">
              <a:spcBef>
                <a:spcPts val="0"/>
              </a:spcBef>
              <a:spcAft>
                <a:spcPts val="300"/>
              </a:spcAft>
              <a:buNone/>
              <a:defRPr sz="18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12788" y="4444533"/>
            <a:ext cx="7716838" cy="723620"/>
          </a:xfrm>
        </p:spPr>
        <p:txBody>
          <a:bodyPr anchor="b"/>
          <a:lstStyle>
            <a:lvl1pPr algn="ctr">
              <a:lnSpc>
                <a:spcPct val="100000"/>
              </a:lnSpc>
              <a:defRPr sz="3600" b="0"/>
            </a:lvl1pPr>
          </a:lstStyle>
          <a:p>
            <a:r>
              <a:rPr lang="en-US" smtClean="0"/>
              <a:t>Click to edit Master title style</a:t>
            </a:r>
            <a:endParaRPr/>
          </a:p>
        </p:txBody>
      </p:sp>
      <p:sp>
        <p:nvSpPr>
          <p:cNvPr id="34" name="Picture Placeholder 2"/>
          <p:cNvSpPr>
            <a:spLocks noGrp="1"/>
          </p:cNvSpPr>
          <p:nvPr>
            <p:ph type="pic" idx="13"/>
          </p:nvPr>
        </p:nvSpPr>
        <p:spPr>
          <a:xfrm rot="153739">
            <a:off x="451737" y="946831"/>
            <a:ext cx="4329278" cy="3178754"/>
          </a:xfrm>
          <a:prstGeom prst="roundRect">
            <a:avLst>
              <a:gd name="adj" fmla="val 7476"/>
            </a:avLst>
          </a:prstGeom>
          <a:ln w="63500">
            <a:solidFill>
              <a:schemeClr val="accent2"/>
            </a:solidFill>
          </a:ln>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defRPr sz="2200"/>
            </a:lvl1pPr>
            <a:lvl2pPr>
              <a:defRPr sz="20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8" name="Round Same Side Corner Rectangle 7"/>
          <p:cNvSpPr/>
          <p:nvPr/>
        </p:nvSpPr>
        <p:spPr>
          <a:xfrm>
            <a:off x="7299292" y="443753"/>
            <a:ext cx="1535425" cy="6400800"/>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Vertical Title 1"/>
          <p:cNvSpPr>
            <a:spLocks noGrp="1"/>
          </p:cNvSpPr>
          <p:nvPr>
            <p:ph type="title" orient="vert"/>
          </p:nvPr>
        </p:nvSpPr>
        <p:spPr>
          <a:xfrm>
            <a:off x="7318248" y="914400"/>
            <a:ext cx="1444752"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12787" y="1183341"/>
            <a:ext cx="6104871" cy="521745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ound Same Side Corner Rectangle 7"/>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8F1B69E8-23E9-4C1F-AA2B-3C5BA6EDBEAE}" type="datetimeFigureOut">
              <a:rPr lang="en-US" smtClean="0"/>
              <a:t>4/10/17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34" name="Freeform 33"/>
          <p:cNvSpPr/>
          <p:nvPr/>
        </p:nvSpPr>
        <p:spPr>
          <a:xfrm rot="15660000">
            <a:off x="5179560" y="1837493"/>
            <a:ext cx="1040884" cy="7134813"/>
          </a:xfrm>
          <a:custGeom>
            <a:avLst/>
            <a:gdLst>
              <a:gd name="connsiteX0" fmla="*/ 498324 w 996648"/>
              <a:gd name="connsiteY0" fmla="*/ 0 h 6971904"/>
              <a:gd name="connsiteX1" fmla="*/ 498324 w 996648"/>
              <a:gd name="connsiteY1" fmla="*/ 0 h 6971904"/>
              <a:gd name="connsiteX2" fmla="*/ 850692 w 996648"/>
              <a:gd name="connsiteY2" fmla="*/ 145956 h 6971904"/>
              <a:gd name="connsiteX3" fmla="*/ 996647 w 996648"/>
              <a:gd name="connsiteY3" fmla="*/ 498325 h 6971904"/>
              <a:gd name="connsiteX4" fmla="*/ 996648 w 996648"/>
              <a:gd name="connsiteY4" fmla="*/ 6971904 h 6971904"/>
              <a:gd name="connsiteX5" fmla="*/ 996648 w 996648"/>
              <a:gd name="connsiteY5" fmla="*/ 6971904 h 6971904"/>
              <a:gd name="connsiteX6" fmla="*/ 996648 w 996648"/>
              <a:gd name="connsiteY6" fmla="*/ 6971904 h 6971904"/>
              <a:gd name="connsiteX7" fmla="*/ 0 w 996648"/>
              <a:gd name="connsiteY7" fmla="*/ 6971904 h 6971904"/>
              <a:gd name="connsiteX8" fmla="*/ 0 w 996648"/>
              <a:gd name="connsiteY8" fmla="*/ 6971904 h 6971904"/>
              <a:gd name="connsiteX9" fmla="*/ 0 w 996648"/>
              <a:gd name="connsiteY9" fmla="*/ 6971904 h 6971904"/>
              <a:gd name="connsiteX10" fmla="*/ 0 w 996648"/>
              <a:gd name="connsiteY10" fmla="*/ 498324 h 6971904"/>
              <a:gd name="connsiteX11" fmla="*/ 145956 w 996648"/>
              <a:gd name="connsiteY11" fmla="*/ 145956 h 6971904"/>
              <a:gd name="connsiteX12" fmla="*/ 498325 w 996648"/>
              <a:gd name="connsiteY12" fmla="*/ 1 h 6971904"/>
              <a:gd name="connsiteX13" fmla="*/ 498324 w 996648"/>
              <a:gd name="connsiteY13" fmla="*/ 0 h 6971904"/>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996648 w 1051569"/>
              <a:gd name="connsiteY5" fmla="*/ 6971904 h 7134903"/>
              <a:gd name="connsiteX6" fmla="*/ 1051569 w 1051569"/>
              <a:gd name="connsiteY6" fmla="*/ 7134903 h 7134903"/>
              <a:gd name="connsiteX7" fmla="*/ 0 w 1051569"/>
              <a:gd name="connsiteY7" fmla="*/ 6971904 h 7134903"/>
              <a:gd name="connsiteX8" fmla="*/ 0 w 1051569"/>
              <a:gd name="connsiteY8" fmla="*/ 6971904 h 7134903"/>
              <a:gd name="connsiteX9" fmla="*/ 0 w 1051569"/>
              <a:gd name="connsiteY9" fmla="*/ 6971904 h 7134903"/>
              <a:gd name="connsiteX10" fmla="*/ 0 w 1051569"/>
              <a:gd name="connsiteY10" fmla="*/ 498324 h 7134903"/>
              <a:gd name="connsiteX11" fmla="*/ 145956 w 1051569"/>
              <a:gd name="connsiteY11" fmla="*/ 145956 h 7134903"/>
              <a:gd name="connsiteX12" fmla="*/ 498325 w 1051569"/>
              <a:gd name="connsiteY12" fmla="*/ 1 h 7134903"/>
              <a:gd name="connsiteX13" fmla="*/ 498324 w 1051569"/>
              <a:gd name="connsiteY13"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996648 w 1051569"/>
              <a:gd name="connsiteY4" fmla="*/ 6971904 h 7134903"/>
              <a:gd name="connsiteX5" fmla="*/ 1051569 w 1051569"/>
              <a:gd name="connsiteY5" fmla="*/ 7134903 h 7134903"/>
              <a:gd name="connsiteX6" fmla="*/ 0 w 1051569"/>
              <a:gd name="connsiteY6" fmla="*/ 6971904 h 7134903"/>
              <a:gd name="connsiteX7" fmla="*/ 0 w 1051569"/>
              <a:gd name="connsiteY7" fmla="*/ 6971904 h 7134903"/>
              <a:gd name="connsiteX8" fmla="*/ 0 w 1051569"/>
              <a:gd name="connsiteY8" fmla="*/ 6971904 h 7134903"/>
              <a:gd name="connsiteX9" fmla="*/ 0 w 1051569"/>
              <a:gd name="connsiteY9" fmla="*/ 498324 h 7134903"/>
              <a:gd name="connsiteX10" fmla="*/ 145956 w 1051569"/>
              <a:gd name="connsiteY10" fmla="*/ 145956 h 7134903"/>
              <a:gd name="connsiteX11" fmla="*/ 498325 w 1051569"/>
              <a:gd name="connsiteY11" fmla="*/ 1 h 7134903"/>
              <a:gd name="connsiteX12" fmla="*/ 498324 w 1051569"/>
              <a:gd name="connsiteY12" fmla="*/ 0 h 7134903"/>
              <a:gd name="connsiteX0" fmla="*/ 498324 w 1217677"/>
              <a:gd name="connsiteY0" fmla="*/ 0 h 7134903"/>
              <a:gd name="connsiteX1" fmla="*/ 498324 w 1217677"/>
              <a:gd name="connsiteY1" fmla="*/ 0 h 7134903"/>
              <a:gd name="connsiteX2" fmla="*/ 850692 w 1217677"/>
              <a:gd name="connsiteY2" fmla="*/ 145956 h 7134903"/>
              <a:gd name="connsiteX3" fmla="*/ 996647 w 1217677"/>
              <a:gd name="connsiteY3" fmla="*/ 498325 h 7134903"/>
              <a:gd name="connsiteX4" fmla="*/ 1051569 w 1217677"/>
              <a:gd name="connsiteY4" fmla="*/ 7134903 h 7134903"/>
              <a:gd name="connsiteX5" fmla="*/ 0 w 1217677"/>
              <a:gd name="connsiteY5" fmla="*/ 6971904 h 7134903"/>
              <a:gd name="connsiteX6" fmla="*/ 0 w 1217677"/>
              <a:gd name="connsiteY6" fmla="*/ 6971904 h 7134903"/>
              <a:gd name="connsiteX7" fmla="*/ 0 w 1217677"/>
              <a:gd name="connsiteY7" fmla="*/ 6971904 h 7134903"/>
              <a:gd name="connsiteX8" fmla="*/ 0 w 1217677"/>
              <a:gd name="connsiteY8" fmla="*/ 498324 h 7134903"/>
              <a:gd name="connsiteX9" fmla="*/ 145956 w 1217677"/>
              <a:gd name="connsiteY9" fmla="*/ 145956 h 7134903"/>
              <a:gd name="connsiteX10" fmla="*/ 498325 w 1217677"/>
              <a:gd name="connsiteY10" fmla="*/ 1 h 7134903"/>
              <a:gd name="connsiteX11" fmla="*/ 498324 w 1217677"/>
              <a:gd name="connsiteY11" fmla="*/ 0 h 7134903"/>
              <a:gd name="connsiteX0" fmla="*/ 498324 w 1051569"/>
              <a:gd name="connsiteY0" fmla="*/ 0 h 7134903"/>
              <a:gd name="connsiteX1" fmla="*/ 498324 w 1051569"/>
              <a:gd name="connsiteY1" fmla="*/ 0 h 7134903"/>
              <a:gd name="connsiteX2" fmla="*/ 850692 w 1051569"/>
              <a:gd name="connsiteY2" fmla="*/ 145956 h 7134903"/>
              <a:gd name="connsiteX3" fmla="*/ 996647 w 1051569"/>
              <a:gd name="connsiteY3" fmla="*/ 498325 h 7134903"/>
              <a:gd name="connsiteX4" fmla="*/ 1051569 w 1051569"/>
              <a:gd name="connsiteY4" fmla="*/ 7134903 h 7134903"/>
              <a:gd name="connsiteX5" fmla="*/ 0 w 1051569"/>
              <a:gd name="connsiteY5" fmla="*/ 6971904 h 7134903"/>
              <a:gd name="connsiteX6" fmla="*/ 0 w 1051569"/>
              <a:gd name="connsiteY6" fmla="*/ 6971904 h 7134903"/>
              <a:gd name="connsiteX7" fmla="*/ 0 w 1051569"/>
              <a:gd name="connsiteY7" fmla="*/ 6971904 h 7134903"/>
              <a:gd name="connsiteX8" fmla="*/ 0 w 1051569"/>
              <a:gd name="connsiteY8" fmla="*/ 498324 h 7134903"/>
              <a:gd name="connsiteX9" fmla="*/ 145956 w 1051569"/>
              <a:gd name="connsiteY9" fmla="*/ 145956 h 7134903"/>
              <a:gd name="connsiteX10" fmla="*/ 498325 w 1051569"/>
              <a:gd name="connsiteY10" fmla="*/ 1 h 7134903"/>
              <a:gd name="connsiteX11" fmla="*/ 498324 w 1051569"/>
              <a:gd name="connsiteY11" fmla="*/ 0 h 7134903"/>
              <a:gd name="connsiteX0" fmla="*/ 0 w 1143009"/>
              <a:gd name="connsiteY0" fmla="*/ 6971904 h 7226343"/>
              <a:gd name="connsiteX1" fmla="*/ 0 w 1143009"/>
              <a:gd name="connsiteY1" fmla="*/ 6971904 h 7226343"/>
              <a:gd name="connsiteX2" fmla="*/ 0 w 1143009"/>
              <a:gd name="connsiteY2" fmla="*/ 6971904 h 7226343"/>
              <a:gd name="connsiteX3" fmla="*/ 0 w 1143009"/>
              <a:gd name="connsiteY3" fmla="*/ 498324 h 7226343"/>
              <a:gd name="connsiteX4" fmla="*/ 145956 w 1143009"/>
              <a:gd name="connsiteY4" fmla="*/ 145956 h 7226343"/>
              <a:gd name="connsiteX5" fmla="*/ 498325 w 1143009"/>
              <a:gd name="connsiteY5" fmla="*/ 1 h 7226343"/>
              <a:gd name="connsiteX6" fmla="*/ 498324 w 1143009"/>
              <a:gd name="connsiteY6" fmla="*/ 0 h 7226343"/>
              <a:gd name="connsiteX7" fmla="*/ 498324 w 1143009"/>
              <a:gd name="connsiteY7" fmla="*/ 0 h 7226343"/>
              <a:gd name="connsiteX8" fmla="*/ 850692 w 1143009"/>
              <a:gd name="connsiteY8" fmla="*/ 145956 h 7226343"/>
              <a:gd name="connsiteX9" fmla="*/ 996647 w 1143009"/>
              <a:gd name="connsiteY9" fmla="*/ 498325 h 7226343"/>
              <a:gd name="connsiteX10" fmla="*/ 1143009 w 1143009"/>
              <a:gd name="connsiteY10" fmla="*/ 7226343 h 7226343"/>
              <a:gd name="connsiteX0" fmla="*/ 0 w 1095577"/>
              <a:gd name="connsiteY0" fmla="*/ 6971904 h 7197301"/>
              <a:gd name="connsiteX1" fmla="*/ 0 w 1095577"/>
              <a:gd name="connsiteY1" fmla="*/ 6971904 h 7197301"/>
              <a:gd name="connsiteX2" fmla="*/ 0 w 1095577"/>
              <a:gd name="connsiteY2" fmla="*/ 6971904 h 7197301"/>
              <a:gd name="connsiteX3" fmla="*/ 0 w 1095577"/>
              <a:gd name="connsiteY3" fmla="*/ 498324 h 7197301"/>
              <a:gd name="connsiteX4" fmla="*/ 145956 w 1095577"/>
              <a:gd name="connsiteY4" fmla="*/ 145956 h 7197301"/>
              <a:gd name="connsiteX5" fmla="*/ 498325 w 1095577"/>
              <a:gd name="connsiteY5" fmla="*/ 1 h 7197301"/>
              <a:gd name="connsiteX6" fmla="*/ 498324 w 1095577"/>
              <a:gd name="connsiteY6" fmla="*/ 0 h 7197301"/>
              <a:gd name="connsiteX7" fmla="*/ 498324 w 1095577"/>
              <a:gd name="connsiteY7" fmla="*/ 0 h 7197301"/>
              <a:gd name="connsiteX8" fmla="*/ 850692 w 1095577"/>
              <a:gd name="connsiteY8" fmla="*/ 145956 h 7197301"/>
              <a:gd name="connsiteX9" fmla="*/ 996647 w 1095577"/>
              <a:gd name="connsiteY9" fmla="*/ 498325 h 7197301"/>
              <a:gd name="connsiteX10" fmla="*/ 1095577 w 1095577"/>
              <a:gd name="connsiteY10" fmla="*/ 7197301 h 7197301"/>
              <a:gd name="connsiteX0" fmla="*/ 0 w 1045874"/>
              <a:gd name="connsiteY0" fmla="*/ 6971904 h 7103308"/>
              <a:gd name="connsiteX1" fmla="*/ 0 w 1045874"/>
              <a:gd name="connsiteY1" fmla="*/ 6971904 h 7103308"/>
              <a:gd name="connsiteX2" fmla="*/ 0 w 1045874"/>
              <a:gd name="connsiteY2" fmla="*/ 6971904 h 7103308"/>
              <a:gd name="connsiteX3" fmla="*/ 0 w 1045874"/>
              <a:gd name="connsiteY3" fmla="*/ 498324 h 7103308"/>
              <a:gd name="connsiteX4" fmla="*/ 145956 w 1045874"/>
              <a:gd name="connsiteY4" fmla="*/ 145956 h 7103308"/>
              <a:gd name="connsiteX5" fmla="*/ 498325 w 1045874"/>
              <a:gd name="connsiteY5" fmla="*/ 1 h 7103308"/>
              <a:gd name="connsiteX6" fmla="*/ 498324 w 1045874"/>
              <a:gd name="connsiteY6" fmla="*/ 0 h 7103308"/>
              <a:gd name="connsiteX7" fmla="*/ 498324 w 1045874"/>
              <a:gd name="connsiteY7" fmla="*/ 0 h 7103308"/>
              <a:gd name="connsiteX8" fmla="*/ 850692 w 1045874"/>
              <a:gd name="connsiteY8" fmla="*/ 145956 h 7103308"/>
              <a:gd name="connsiteX9" fmla="*/ 996647 w 1045874"/>
              <a:gd name="connsiteY9" fmla="*/ 498325 h 7103308"/>
              <a:gd name="connsiteX10" fmla="*/ 1045874 w 1045874"/>
              <a:gd name="connsiteY10" fmla="*/ 7103308 h 7103308"/>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 name="connsiteX0" fmla="*/ 0 w 1040884"/>
              <a:gd name="connsiteY0" fmla="*/ 6971904 h 7134813"/>
              <a:gd name="connsiteX1" fmla="*/ 0 w 1040884"/>
              <a:gd name="connsiteY1" fmla="*/ 6971904 h 7134813"/>
              <a:gd name="connsiteX2" fmla="*/ 0 w 1040884"/>
              <a:gd name="connsiteY2" fmla="*/ 6971904 h 7134813"/>
              <a:gd name="connsiteX3" fmla="*/ 0 w 1040884"/>
              <a:gd name="connsiteY3" fmla="*/ 498324 h 7134813"/>
              <a:gd name="connsiteX4" fmla="*/ 145956 w 1040884"/>
              <a:gd name="connsiteY4" fmla="*/ 145956 h 7134813"/>
              <a:gd name="connsiteX5" fmla="*/ 498325 w 1040884"/>
              <a:gd name="connsiteY5" fmla="*/ 1 h 7134813"/>
              <a:gd name="connsiteX6" fmla="*/ 498324 w 1040884"/>
              <a:gd name="connsiteY6" fmla="*/ 0 h 7134813"/>
              <a:gd name="connsiteX7" fmla="*/ 498324 w 1040884"/>
              <a:gd name="connsiteY7" fmla="*/ 0 h 7134813"/>
              <a:gd name="connsiteX8" fmla="*/ 850692 w 1040884"/>
              <a:gd name="connsiteY8" fmla="*/ 145956 h 7134813"/>
              <a:gd name="connsiteX9" fmla="*/ 996647 w 1040884"/>
              <a:gd name="connsiteY9" fmla="*/ 498325 h 7134813"/>
              <a:gd name="connsiteX10" fmla="*/ 1040884 w 1040884"/>
              <a:gd name="connsiteY10" fmla="*/ 7134813 h 713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884" h="7134813">
                <a:moveTo>
                  <a:pt x="0" y="6971904"/>
                </a:moveTo>
                <a:lnTo>
                  <a:pt x="0" y="6971904"/>
                </a:lnTo>
                <a:lnTo>
                  <a:pt x="0" y="6971904"/>
                </a:lnTo>
                <a:lnTo>
                  <a:pt x="0" y="498324"/>
                </a:lnTo>
                <a:cubicBezTo>
                  <a:pt x="0" y="366160"/>
                  <a:pt x="52502" y="239410"/>
                  <a:pt x="145956" y="145956"/>
                </a:cubicBezTo>
                <a:cubicBezTo>
                  <a:pt x="239410" y="52502"/>
                  <a:pt x="366161" y="1"/>
                  <a:pt x="498325" y="1"/>
                </a:cubicBezTo>
                <a:lnTo>
                  <a:pt x="498324" y="0"/>
                </a:lnTo>
                <a:lnTo>
                  <a:pt x="498324" y="0"/>
                </a:lnTo>
                <a:cubicBezTo>
                  <a:pt x="630488" y="0"/>
                  <a:pt x="757238" y="52502"/>
                  <a:pt x="850692" y="145956"/>
                </a:cubicBezTo>
                <a:cubicBezTo>
                  <a:pt x="944146" y="239410"/>
                  <a:pt x="996647" y="366161"/>
                  <a:pt x="996647" y="498325"/>
                </a:cubicBezTo>
                <a:cubicBezTo>
                  <a:pt x="1030126" y="1663149"/>
                  <a:pt x="1037566" y="5867764"/>
                  <a:pt x="1040884" y="7134813"/>
                </a:cubicBezTo>
              </a:path>
            </a:pathLst>
          </a:custGeom>
          <a:solidFill>
            <a:schemeClr val="tx2">
              <a:alpha val="60000"/>
            </a:schemeClr>
          </a:solidFill>
          <a:ln>
            <a:solidFill>
              <a:schemeClr val="bg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descr="TitleSlideOverlay.png"/>
          <p:cNvPicPr>
            <a:picLocks noChangeAspect="1"/>
          </p:cNvPicPr>
          <p:nvPr/>
        </p:nvPicPr>
        <p:blipFill>
          <a:blip r:embed="rId2"/>
          <a:stretch>
            <a:fillRect/>
          </a:stretch>
        </p:blipFill>
        <p:spPr>
          <a:xfrm>
            <a:off x="0" y="0"/>
            <a:ext cx="9144000" cy="6858000"/>
          </a:xfrm>
          <a:prstGeom prst="rect">
            <a:avLst/>
          </a:prstGeom>
          <a:ln>
            <a:noFill/>
          </a:ln>
        </p:spPr>
      </p:pic>
      <p:grpSp>
        <p:nvGrpSpPr>
          <p:cNvPr id="27" name="Group 26"/>
          <p:cNvGrpSpPr/>
          <p:nvPr/>
        </p:nvGrpSpPr>
        <p:grpSpPr>
          <a:xfrm>
            <a:off x="787878" y="-970104"/>
            <a:ext cx="5636587" cy="2701922"/>
            <a:chOff x="787878" y="-970104"/>
            <a:chExt cx="5636587" cy="2701922"/>
          </a:xfrm>
        </p:grpSpPr>
        <p:sp>
          <p:nvSpPr>
            <p:cNvPr id="31" name="Oval 30"/>
            <p:cNvSpPr/>
            <p:nvPr/>
          </p:nvSpPr>
          <p:spPr>
            <a:xfrm>
              <a:off x="2382982" y="1122218"/>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Oval 31"/>
            <p:cNvSpPr/>
            <p:nvPr/>
          </p:nvSpPr>
          <p:spPr>
            <a:xfrm>
              <a:off x="2856954" y="76200"/>
              <a:ext cx="1023669" cy="838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3" name="Oval 32"/>
            <p:cNvSpPr/>
            <p:nvPr/>
          </p:nvSpPr>
          <p:spPr>
            <a:xfrm>
              <a:off x="1948131" y="46402"/>
              <a:ext cx="1023669" cy="8679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5" name="Pie 34"/>
            <p:cNvSpPr/>
            <p:nvPr/>
          </p:nvSpPr>
          <p:spPr>
            <a:xfrm>
              <a:off x="1219200" y="-765132"/>
              <a:ext cx="3505316" cy="1521076"/>
            </a:xfrm>
            <a:prstGeom prst="pie">
              <a:avLst>
                <a:gd name="adj1" fmla="val 22874"/>
                <a:gd name="adj2" fmla="val 10801881"/>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9" name="Oval 38"/>
            <p:cNvSpPr/>
            <p:nvPr/>
          </p:nvSpPr>
          <p:spPr>
            <a:xfrm>
              <a:off x="2345120" y="141183"/>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3" name="Arc 42"/>
            <p:cNvSpPr/>
            <p:nvPr/>
          </p:nvSpPr>
          <p:spPr>
            <a:xfrm rot="12469977">
              <a:off x="1178780" y="-178449"/>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4" name="Pie 43"/>
            <p:cNvSpPr/>
            <p:nvPr/>
          </p:nvSpPr>
          <p:spPr>
            <a:xfrm rot="60000">
              <a:off x="787878" y="-198453"/>
              <a:ext cx="381000" cy="381000"/>
            </a:xfrm>
            <a:prstGeom prst="pie">
              <a:avLst>
                <a:gd name="adj1" fmla="val 21598475"/>
                <a:gd name="adj2" fmla="val 10634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45" name="Arc 44"/>
            <p:cNvSpPr/>
            <p:nvPr/>
          </p:nvSpPr>
          <p:spPr>
            <a:xfrm rot="6387309">
              <a:off x="4862250" y="-839605"/>
              <a:ext cx="1453063" cy="1671367"/>
            </a:xfrm>
            <a:prstGeom prst="arc">
              <a:avLst>
                <a:gd name="adj1" fmla="val 15214126"/>
                <a:gd name="adj2" fmla="val 441491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3" name="Oval 52"/>
            <p:cNvSpPr/>
            <p:nvPr/>
          </p:nvSpPr>
          <p:spPr>
            <a:xfrm>
              <a:off x="5362575" y="461226"/>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4" name="Oval 53"/>
            <p:cNvSpPr/>
            <p:nvPr/>
          </p:nvSpPr>
          <p:spPr>
            <a:xfrm>
              <a:off x="4800600" y="1524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5" name="Arc 54"/>
            <p:cNvSpPr/>
            <p:nvPr/>
          </p:nvSpPr>
          <p:spPr>
            <a:xfrm rot="6387309">
              <a:off x="3396216" y="-1040840"/>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6" name="Oval 55"/>
            <p:cNvSpPr/>
            <p:nvPr/>
          </p:nvSpPr>
          <p:spPr>
            <a:xfrm>
              <a:off x="6115050" y="590550"/>
              <a:ext cx="152400" cy="15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57" name="Oval 56"/>
            <p:cNvSpPr/>
            <p:nvPr/>
          </p:nvSpPr>
          <p:spPr>
            <a:xfrm>
              <a:off x="6191250" y="485775"/>
              <a:ext cx="104774" cy="1047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5" name="Freeform 24"/>
          <p:cNvSpPr/>
          <p:nvPr/>
        </p:nvSpPr>
        <p:spPr>
          <a:xfrm rot="15660000">
            <a:off x="5752786" y="67657"/>
            <a:ext cx="967012" cy="6030348"/>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bg2">
              <a:lumMod val="40000"/>
              <a:lumOff val="60000"/>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Freeform 20"/>
          <p:cNvSpPr/>
          <p:nvPr/>
        </p:nvSpPr>
        <p:spPr>
          <a:xfrm rot="15669120">
            <a:off x="4038986" y="-17105"/>
            <a:ext cx="1788669" cy="8821162"/>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132845 w 2209695"/>
              <a:gd name="connsiteY0" fmla="*/ 885693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70836 w 2209695"/>
              <a:gd name="connsiteY0" fmla="*/ 8848823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70836" y="8848823"/>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Freeform 25"/>
          <p:cNvSpPr/>
          <p:nvPr/>
        </p:nvSpPr>
        <p:spPr>
          <a:xfrm rot="15660000">
            <a:off x="6127955" y="621077"/>
            <a:ext cx="932370" cy="5296611"/>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chemeClr val="tx2">
              <a:alpha val="5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Freeform 23"/>
          <p:cNvSpPr/>
          <p:nvPr/>
        </p:nvSpPr>
        <p:spPr>
          <a:xfrm rot="15660000">
            <a:off x="5624128" y="78644"/>
            <a:ext cx="962833" cy="6320186"/>
          </a:xfrm>
          <a:custGeom>
            <a:avLst/>
            <a:gdLst>
              <a:gd name="connsiteX0" fmla="*/ 457200 w 914400"/>
              <a:gd name="connsiteY0" fmla="*/ 0 h 6172200"/>
              <a:gd name="connsiteX1" fmla="*/ 457200 w 914400"/>
              <a:gd name="connsiteY1" fmla="*/ 0 h 6172200"/>
              <a:gd name="connsiteX2" fmla="*/ 780489 w 914400"/>
              <a:gd name="connsiteY2" fmla="*/ 133911 h 6172200"/>
              <a:gd name="connsiteX3" fmla="*/ 914399 w 914400"/>
              <a:gd name="connsiteY3" fmla="*/ 457201 h 6172200"/>
              <a:gd name="connsiteX4" fmla="*/ 914400 w 914400"/>
              <a:gd name="connsiteY4" fmla="*/ 6172200 h 6172200"/>
              <a:gd name="connsiteX5" fmla="*/ 914400 w 914400"/>
              <a:gd name="connsiteY5" fmla="*/ 6172200 h 6172200"/>
              <a:gd name="connsiteX6" fmla="*/ 914400 w 914400"/>
              <a:gd name="connsiteY6" fmla="*/ 6172200 h 6172200"/>
              <a:gd name="connsiteX7" fmla="*/ 0 w 914400"/>
              <a:gd name="connsiteY7" fmla="*/ 6172200 h 6172200"/>
              <a:gd name="connsiteX8" fmla="*/ 0 w 914400"/>
              <a:gd name="connsiteY8" fmla="*/ 6172200 h 6172200"/>
              <a:gd name="connsiteX9" fmla="*/ 0 w 914400"/>
              <a:gd name="connsiteY9" fmla="*/ 6172200 h 6172200"/>
              <a:gd name="connsiteX10" fmla="*/ 0 w 914400"/>
              <a:gd name="connsiteY10" fmla="*/ 457200 h 6172200"/>
              <a:gd name="connsiteX11" fmla="*/ 133911 w 914400"/>
              <a:gd name="connsiteY11" fmla="*/ 133911 h 6172200"/>
              <a:gd name="connsiteX12" fmla="*/ 457201 w 914400"/>
              <a:gd name="connsiteY12" fmla="*/ 1 h 6172200"/>
              <a:gd name="connsiteX13" fmla="*/ 457200 w 914400"/>
              <a:gd name="connsiteY13" fmla="*/ 0 h 6172200"/>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14400 w 953241"/>
              <a:gd name="connsiteY5" fmla="*/ 6172200 h 6328114"/>
              <a:gd name="connsiteX6" fmla="*/ 953241 w 953241"/>
              <a:gd name="connsiteY6" fmla="*/ 6328114 h 6328114"/>
              <a:gd name="connsiteX7" fmla="*/ 0 w 953241"/>
              <a:gd name="connsiteY7" fmla="*/ 6172200 h 6328114"/>
              <a:gd name="connsiteX8" fmla="*/ 0 w 953241"/>
              <a:gd name="connsiteY8" fmla="*/ 6172200 h 6328114"/>
              <a:gd name="connsiteX9" fmla="*/ 0 w 953241"/>
              <a:gd name="connsiteY9" fmla="*/ 6172200 h 6328114"/>
              <a:gd name="connsiteX10" fmla="*/ 0 w 953241"/>
              <a:gd name="connsiteY10" fmla="*/ 457200 h 6328114"/>
              <a:gd name="connsiteX11" fmla="*/ 133911 w 953241"/>
              <a:gd name="connsiteY11" fmla="*/ 133911 h 6328114"/>
              <a:gd name="connsiteX12" fmla="*/ 457201 w 953241"/>
              <a:gd name="connsiteY12" fmla="*/ 1 h 6328114"/>
              <a:gd name="connsiteX13" fmla="*/ 457200 w 953241"/>
              <a:gd name="connsiteY13"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14400 w 953241"/>
              <a:gd name="connsiteY4" fmla="*/ 6172200 h 6328114"/>
              <a:gd name="connsiteX5" fmla="*/ 953241 w 953241"/>
              <a:gd name="connsiteY5" fmla="*/ 6328114 h 6328114"/>
              <a:gd name="connsiteX6" fmla="*/ 0 w 953241"/>
              <a:gd name="connsiteY6" fmla="*/ 6172200 h 6328114"/>
              <a:gd name="connsiteX7" fmla="*/ 0 w 953241"/>
              <a:gd name="connsiteY7" fmla="*/ 6172200 h 6328114"/>
              <a:gd name="connsiteX8" fmla="*/ 0 w 953241"/>
              <a:gd name="connsiteY8" fmla="*/ 6172200 h 6328114"/>
              <a:gd name="connsiteX9" fmla="*/ 0 w 953241"/>
              <a:gd name="connsiteY9" fmla="*/ 457200 h 6328114"/>
              <a:gd name="connsiteX10" fmla="*/ 133911 w 953241"/>
              <a:gd name="connsiteY10" fmla="*/ 133911 h 6328114"/>
              <a:gd name="connsiteX11" fmla="*/ 457201 w 953241"/>
              <a:gd name="connsiteY11" fmla="*/ 1 h 6328114"/>
              <a:gd name="connsiteX12" fmla="*/ 457200 w 953241"/>
              <a:gd name="connsiteY12" fmla="*/ 0 h 6328114"/>
              <a:gd name="connsiteX0" fmla="*/ 457200 w 1105641"/>
              <a:gd name="connsiteY0" fmla="*/ 0 h 6328114"/>
              <a:gd name="connsiteX1" fmla="*/ 457200 w 1105641"/>
              <a:gd name="connsiteY1" fmla="*/ 0 h 6328114"/>
              <a:gd name="connsiteX2" fmla="*/ 780489 w 1105641"/>
              <a:gd name="connsiteY2" fmla="*/ 133911 h 6328114"/>
              <a:gd name="connsiteX3" fmla="*/ 914399 w 1105641"/>
              <a:gd name="connsiteY3" fmla="*/ 457201 h 6328114"/>
              <a:gd name="connsiteX4" fmla="*/ 953241 w 1105641"/>
              <a:gd name="connsiteY4" fmla="*/ 6328114 h 6328114"/>
              <a:gd name="connsiteX5" fmla="*/ 0 w 1105641"/>
              <a:gd name="connsiteY5" fmla="*/ 6172200 h 6328114"/>
              <a:gd name="connsiteX6" fmla="*/ 0 w 1105641"/>
              <a:gd name="connsiteY6" fmla="*/ 6172200 h 6328114"/>
              <a:gd name="connsiteX7" fmla="*/ 0 w 1105641"/>
              <a:gd name="connsiteY7" fmla="*/ 6172200 h 6328114"/>
              <a:gd name="connsiteX8" fmla="*/ 0 w 1105641"/>
              <a:gd name="connsiteY8" fmla="*/ 457200 h 6328114"/>
              <a:gd name="connsiteX9" fmla="*/ 133911 w 1105641"/>
              <a:gd name="connsiteY9" fmla="*/ 133911 h 6328114"/>
              <a:gd name="connsiteX10" fmla="*/ 457201 w 1105641"/>
              <a:gd name="connsiteY10" fmla="*/ 1 h 6328114"/>
              <a:gd name="connsiteX11" fmla="*/ 457200 w 1105641"/>
              <a:gd name="connsiteY11" fmla="*/ 0 h 6328114"/>
              <a:gd name="connsiteX0" fmla="*/ 457200 w 953241"/>
              <a:gd name="connsiteY0" fmla="*/ 0 h 6328114"/>
              <a:gd name="connsiteX1" fmla="*/ 457200 w 953241"/>
              <a:gd name="connsiteY1" fmla="*/ 0 h 6328114"/>
              <a:gd name="connsiteX2" fmla="*/ 780489 w 953241"/>
              <a:gd name="connsiteY2" fmla="*/ 133911 h 6328114"/>
              <a:gd name="connsiteX3" fmla="*/ 914399 w 953241"/>
              <a:gd name="connsiteY3" fmla="*/ 457201 h 6328114"/>
              <a:gd name="connsiteX4" fmla="*/ 953241 w 953241"/>
              <a:gd name="connsiteY4" fmla="*/ 6328114 h 6328114"/>
              <a:gd name="connsiteX5" fmla="*/ 0 w 953241"/>
              <a:gd name="connsiteY5" fmla="*/ 6172200 h 6328114"/>
              <a:gd name="connsiteX6" fmla="*/ 0 w 953241"/>
              <a:gd name="connsiteY6" fmla="*/ 6172200 h 6328114"/>
              <a:gd name="connsiteX7" fmla="*/ 0 w 953241"/>
              <a:gd name="connsiteY7" fmla="*/ 6172200 h 6328114"/>
              <a:gd name="connsiteX8" fmla="*/ 0 w 953241"/>
              <a:gd name="connsiteY8" fmla="*/ 457200 h 6328114"/>
              <a:gd name="connsiteX9" fmla="*/ 133911 w 953241"/>
              <a:gd name="connsiteY9" fmla="*/ 133911 h 6328114"/>
              <a:gd name="connsiteX10" fmla="*/ 457201 w 953241"/>
              <a:gd name="connsiteY10" fmla="*/ 1 h 6328114"/>
              <a:gd name="connsiteX11" fmla="*/ 457200 w 953241"/>
              <a:gd name="connsiteY11" fmla="*/ 0 h 6328114"/>
              <a:gd name="connsiteX0" fmla="*/ 457200 w 943191"/>
              <a:gd name="connsiteY0" fmla="*/ 0 h 6312729"/>
              <a:gd name="connsiteX1" fmla="*/ 457200 w 943191"/>
              <a:gd name="connsiteY1" fmla="*/ 0 h 6312729"/>
              <a:gd name="connsiteX2" fmla="*/ 780489 w 943191"/>
              <a:gd name="connsiteY2" fmla="*/ 133911 h 6312729"/>
              <a:gd name="connsiteX3" fmla="*/ 914399 w 943191"/>
              <a:gd name="connsiteY3" fmla="*/ 457201 h 6312729"/>
              <a:gd name="connsiteX4" fmla="*/ 942064 w 943191"/>
              <a:gd name="connsiteY4" fmla="*/ 6312729 h 6312729"/>
              <a:gd name="connsiteX5" fmla="*/ 0 w 943191"/>
              <a:gd name="connsiteY5" fmla="*/ 6172200 h 6312729"/>
              <a:gd name="connsiteX6" fmla="*/ 0 w 943191"/>
              <a:gd name="connsiteY6" fmla="*/ 6172200 h 6312729"/>
              <a:gd name="connsiteX7" fmla="*/ 0 w 943191"/>
              <a:gd name="connsiteY7" fmla="*/ 6172200 h 6312729"/>
              <a:gd name="connsiteX8" fmla="*/ 0 w 943191"/>
              <a:gd name="connsiteY8" fmla="*/ 457200 h 6312729"/>
              <a:gd name="connsiteX9" fmla="*/ 133911 w 943191"/>
              <a:gd name="connsiteY9" fmla="*/ 133911 h 6312729"/>
              <a:gd name="connsiteX10" fmla="*/ 457201 w 943191"/>
              <a:gd name="connsiteY10" fmla="*/ 1 h 6312729"/>
              <a:gd name="connsiteX11" fmla="*/ 457200 w 943191"/>
              <a:gd name="connsiteY11" fmla="*/ 0 h 6312729"/>
              <a:gd name="connsiteX0" fmla="*/ 0 w 1033504"/>
              <a:gd name="connsiteY0" fmla="*/ 6172200 h 6404169"/>
              <a:gd name="connsiteX1" fmla="*/ 0 w 1033504"/>
              <a:gd name="connsiteY1" fmla="*/ 6172200 h 6404169"/>
              <a:gd name="connsiteX2" fmla="*/ 0 w 1033504"/>
              <a:gd name="connsiteY2" fmla="*/ 6172200 h 6404169"/>
              <a:gd name="connsiteX3" fmla="*/ 0 w 1033504"/>
              <a:gd name="connsiteY3" fmla="*/ 457200 h 6404169"/>
              <a:gd name="connsiteX4" fmla="*/ 133911 w 1033504"/>
              <a:gd name="connsiteY4" fmla="*/ 133911 h 6404169"/>
              <a:gd name="connsiteX5" fmla="*/ 457201 w 1033504"/>
              <a:gd name="connsiteY5" fmla="*/ 1 h 6404169"/>
              <a:gd name="connsiteX6" fmla="*/ 457200 w 1033504"/>
              <a:gd name="connsiteY6" fmla="*/ 0 h 6404169"/>
              <a:gd name="connsiteX7" fmla="*/ 457200 w 1033504"/>
              <a:gd name="connsiteY7" fmla="*/ 0 h 6404169"/>
              <a:gd name="connsiteX8" fmla="*/ 780489 w 1033504"/>
              <a:gd name="connsiteY8" fmla="*/ 133911 h 6404169"/>
              <a:gd name="connsiteX9" fmla="*/ 914399 w 1033504"/>
              <a:gd name="connsiteY9" fmla="*/ 457201 h 6404169"/>
              <a:gd name="connsiteX10" fmla="*/ 1033504 w 1033504"/>
              <a:gd name="connsiteY10" fmla="*/ 6404169 h 6404169"/>
              <a:gd name="connsiteX0" fmla="*/ 0 w 1007327"/>
              <a:gd name="connsiteY0" fmla="*/ 6172200 h 6354462"/>
              <a:gd name="connsiteX1" fmla="*/ 0 w 1007327"/>
              <a:gd name="connsiteY1" fmla="*/ 6172200 h 6354462"/>
              <a:gd name="connsiteX2" fmla="*/ 0 w 1007327"/>
              <a:gd name="connsiteY2" fmla="*/ 6172200 h 6354462"/>
              <a:gd name="connsiteX3" fmla="*/ 0 w 1007327"/>
              <a:gd name="connsiteY3" fmla="*/ 457200 h 6354462"/>
              <a:gd name="connsiteX4" fmla="*/ 133911 w 1007327"/>
              <a:gd name="connsiteY4" fmla="*/ 133911 h 6354462"/>
              <a:gd name="connsiteX5" fmla="*/ 457201 w 1007327"/>
              <a:gd name="connsiteY5" fmla="*/ 1 h 6354462"/>
              <a:gd name="connsiteX6" fmla="*/ 457200 w 1007327"/>
              <a:gd name="connsiteY6" fmla="*/ 0 h 6354462"/>
              <a:gd name="connsiteX7" fmla="*/ 457200 w 1007327"/>
              <a:gd name="connsiteY7" fmla="*/ 0 h 6354462"/>
              <a:gd name="connsiteX8" fmla="*/ 780489 w 1007327"/>
              <a:gd name="connsiteY8" fmla="*/ 133911 h 6354462"/>
              <a:gd name="connsiteX9" fmla="*/ 914399 w 1007327"/>
              <a:gd name="connsiteY9" fmla="*/ 457201 h 6354462"/>
              <a:gd name="connsiteX10" fmla="*/ 1007327 w 1007327"/>
              <a:gd name="connsiteY10" fmla="*/ 6354462 h 6354462"/>
              <a:gd name="connsiteX0" fmla="*/ 0 w 1029242"/>
              <a:gd name="connsiteY0" fmla="*/ 6172200 h 6330704"/>
              <a:gd name="connsiteX1" fmla="*/ 0 w 1029242"/>
              <a:gd name="connsiteY1" fmla="*/ 6172200 h 6330704"/>
              <a:gd name="connsiteX2" fmla="*/ 0 w 1029242"/>
              <a:gd name="connsiteY2" fmla="*/ 6172200 h 6330704"/>
              <a:gd name="connsiteX3" fmla="*/ 0 w 1029242"/>
              <a:gd name="connsiteY3" fmla="*/ 457200 h 6330704"/>
              <a:gd name="connsiteX4" fmla="*/ 133911 w 1029242"/>
              <a:gd name="connsiteY4" fmla="*/ 133911 h 6330704"/>
              <a:gd name="connsiteX5" fmla="*/ 457201 w 1029242"/>
              <a:gd name="connsiteY5" fmla="*/ 1 h 6330704"/>
              <a:gd name="connsiteX6" fmla="*/ 457200 w 1029242"/>
              <a:gd name="connsiteY6" fmla="*/ 0 h 6330704"/>
              <a:gd name="connsiteX7" fmla="*/ 457200 w 1029242"/>
              <a:gd name="connsiteY7" fmla="*/ 0 h 6330704"/>
              <a:gd name="connsiteX8" fmla="*/ 780489 w 1029242"/>
              <a:gd name="connsiteY8" fmla="*/ 133911 h 6330704"/>
              <a:gd name="connsiteX9" fmla="*/ 914399 w 1029242"/>
              <a:gd name="connsiteY9" fmla="*/ 457201 h 6330704"/>
              <a:gd name="connsiteX10" fmla="*/ 1029242 w 1029242"/>
              <a:gd name="connsiteY10" fmla="*/ 6330704 h 6330704"/>
              <a:gd name="connsiteX0" fmla="*/ 0 w 964937"/>
              <a:gd name="connsiteY0" fmla="*/ 6172200 h 6306905"/>
              <a:gd name="connsiteX1" fmla="*/ 0 w 964937"/>
              <a:gd name="connsiteY1" fmla="*/ 6172200 h 6306905"/>
              <a:gd name="connsiteX2" fmla="*/ 0 w 964937"/>
              <a:gd name="connsiteY2" fmla="*/ 6172200 h 6306905"/>
              <a:gd name="connsiteX3" fmla="*/ 0 w 964937"/>
              <a:gd name="connsiteY3" fmla="*/ 457200 h 6306905"/>
              <a:gd name="connsiteX4" fmla="*/ 133911 w 964937"/>
              <a:gd name="connsiteY4" fmla="*/ 133911 h 6306905"/>
              <a:gd name="connsiteX5" fmla="*/ 457201 w 964937"/>
              <a:gd name="connsiteY5" fmla="*/ 1 h 6306905"/>
              <a:gd name="connsiteX6" fmla="*/ 457200 w 964937"/>
              <a:gd name="connsiteY6" fmla="*/ 0 h 6306905"/>
              <a:gd name="connsiteX7" fmla="*/ 457200 w 964937"/>
              <a:gd name="connsiteY7" fmla="*/ 0 h 6306905"/>
              <a:gd name="connsiteX8" fmla="*/ 780489 w 964937"/>
              <a:gd name="connsiteY8" fmla="*/ 133911 h 6306905"/>
              <a:gd name="connsiteX9" fmla="*/ 914399 w 964937"/>
              <a:gd name="connsiteY9" fmla="*/ 457201 h 6306905"/>
              <a:gd name="connsiteX10" fmla="*/ 964937 w 964937"/>
              <a:gd name="connsiteY10" fmla="*/ 6306905 h 6306905"/>
              <a:gd name="connsiteX0" fmla="*/ 0 w 958626"/>
              <a:gd name="connsiteY0" fmla="*/ 6172200 h 6346750"/>
              <a:gd name="connsiteX1" fmla="*/ 0 w 958626"/>
              <a:gd name="connsiteY1" fmla="*/ 6172200 h 6346750"/>
              <a:gd name="connsiteX2" fmla="*/ 0 w 958626"/>
              <a:gd name="connsiteY2" fmla="*/ 6172200 h 6346750"/>
              <a:gd name="connsiteX3" fmla="*/ 0 w 958626"/>
              <a:gd name="connsiteY3" fmla="*/ 457200 h 6346750"/>
              <a:gd name="connsiteX4" fmla="*/ 133911 w 958626"/>
              <a:gd name="connsiteY4" fmla="*/ 133911 h 6346750"/>
              <a:gd name="connsiteX5" fmla="*/ 457201 w 958626"/>
              <a:gd name="connsiteY5" fmla="*/ 1 h 6346750"/>
              <a:gd name="connsiteX6" fmla="*/ 457200 w 958626"/>
              <a:gd name="connsiteY6" fmla="*/ 0 h 6346750"/>
              <a:gd name="connsiteX7" fmla="*/ 457200 w 958626"/>
              <a:gd name="connsiteY7" fmla="*/ 0 h 6346750"/>
              <a:gd name="connsiteX8" fmla="*/ 780489 w 958626"/>
              <a:gd name="connsiteY8" fmla="*/ 133911 h 6346750"/>
              <a:gd name="connsiteX9" fmla="*/ 914399 w 958626"/>
              <a:gd name="connsiteY9" fmla="*/ 457201 h 6346750"/>
              <a:gd name="connsiteX10" fmla="*/ 958626 w 958626"/>
              <a:gd name="connsiteY10" fmla="*/ 6346750 h 6346750"/>
              <a:gd name="connsiteX0" fmla="*/ 0 w 960730"/>
              <a:gd name="connsiteY0" fmla="*/ 6172200 h 6333468"/>
              <a:gd name="connsiteX1" fmla="*/ 0 w 960730"/>
              <a:gd name="connsiteY1" fmla="*/ 6172200 h 6333468"/>
              <a:gd name="connsiteX2" fmla="*/ 0 w 960730"/>
              <a:gd name="connsiteY2" fmla="*/ 6172200 h 6333468"/>
              <a:gd name="connsiteX3" fmla="*/ 0 w 960730"/>
              <a:gd name="connsiteY3" fmla="*/ 457200 h 6333468"/>
              <a:gd name="connsiteX4" fmla="*/ 133911 w 960730"/>
              <a:gd name="connsiteY4" fmla="*/ 133911 h 6333468"/>
              <a:gd name="connsiteX5" fmla="*/ 457201 w 960730"/>
              <a:gd name="connsiteY5" fmla="*/ 1 h 6333468"/>
              <a:gd name="connsiteX6" fmla="*/ 457200 w 960730"/>
              <a:gd name="connsiteY6" fmla="*/ 0 h 6333468"/>
              <a:gd name="connsiteX7" fmla="*/ 457200 w 960730"/>
              <a:gd name="connsiteY7" fmla="*/ 0 h 6333468"/>
              <a:gd name="connsiteX8" fmla="*/ 780489 w 960730"/>
              <a:gd name="connsiteY8" fmla="*/ 133911 h 6333468"/>
              <a:gd name="connsiteX9" fmla="*/ 914399 w 960730"/>
              <a:gd name="connsiteY9" fmla="*/ 457201 h 6333468"/>
              <a:gd name="connsiteX10" fmla="*/ 960730 w 960730"/>
              <a:gd name="connsiteY10" fmla="*/ 6333468 h 6333468"/>
              <a:gd name="connsiteX0" fmla="*/ 0 w 962833"/>
              <a:gd name="connsiteY0" fmla="*/ 6172200 h 6320186"/>
              <a:gd name="connsiteX1" fmla="*/ 0 w 962833"/>
              <a:gd name="connsiteY1" fmla="*/ 6172200 h 6320186"/>
              <a:gd name="connsiteX2" fmla="*/ 0 w 962833"/>
              <a:gd name="connsiteY2" fmla="*/ 6172200 h 6320186"/>
              <a:gd name="connsiteX3" fmla="*/ 0 w 962833"/>
              <a:gd name="connsiteY3" fmla="*/ 457200 h 6320186"/>
              <a:gd name="connsiteX4" fmla="*/ 133911 w 962833"/>
              <a:gd name="connsiteY4" fmla="*/ 133911 h 6320186"/>
              <a:gd name="connsiteX5" fmla="*/ 457201 w 962833"/>
              <a:gd name="connsiteY5" fmla="*/ 1 h 6320186"/>
              <a:gd name="connsiteX6" fmla="*/ 457200 w 962833"/>
              <a:gd name="connsiteY6" fmla="*/ 0 h 6320186"/>
              <a:gd name="connsiteX7" fmla="*/ 457200 w 962833"/>
              <a:gd name="connsiteY7" fmla="*/ 0 h 6320186"/>
              <a:gd name="connsiteX8" fmla="*/ 780489 w 962833"/>
              <a:gd name="connsiteY8" fmla="*/ 133911 h 6320186"/>
              <a:gd name="connsiteX9" fmla="*/ 914399 w 962833"/>
              <a:gd name="connsiteY9" fmla="*/ 457201 h 6320186"/>
              <a:gd name="connsiteX10" fmla="*/ 962833 w 962833"/>
              <a:gd name="connsiteY10" fmla="*/ 6320186 h 63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2833" h="6320186">
                <a:moveTo>
                  <a:pt x="0" y="6172200"/>
                </a:moveTo>
                <a:lnTo>
                  <a:pt x="0" y="6172200"/>
                </a:lnTo>
                <a:lnTo>
                  <a:pt x="0" y="6172200"/>
                </a:lnTo>
                <a:lnTo>
                  <a:pt x="0" y="457200"/>
                </a:lnTo>
                <a:cubicBezTo>
                  <a:pt x="0" y="335943"/>
                  <a:pt x="48169" y="219652"/>
                  <a:pt x="133911" y="133911"/>
                </a:cubicBezTo>
                <a:cubicBezTo>
                  <a:pt x="219653" y="48169"/>
                  <a:pt x="335944" y="0"/>
                  <a:pt x="457201" y="1"/>
                </a:cubicBezTo>
                <a:lnTo>
                  <a:pt x="457200" y="0"/>
                </a:lnTo>
                <a:lnTo>
                  <a:pt x="457200" y="0"/>
                </a:lnTo>
                <a:cubicBezTo>
                  <a:pt x="578457" y="0"/>
                  <a:pt x="694748" y="48169"/>
                  <a:pt x="780489" y="133911"/>
                </a:cubicBezTo>
                <a:cubicBezTo>
                  <a:pt x="866231" y="219653"/>
                  <a:pt x="914400" y="335944"/>
                  <a:pt x="914399" y="457201"/>
                </a:cubicBezTo>
                <a:cubicBezTo>
                  <a:pt x="943191" y="1489568"/>
                  <a:pt x="870354" y="4525828"/>
                  <a:pt x="962833" y="6320186"/>
                </a:cubicBezTo>
              </a:path>
            </a:pathLst>
          </a:custGeom>
          <a:solidFill>
            <a:srgbClr val="073779">
              <a:alpha val="50000"/>
            </a:srgbClr>
          </a:solidFill>
          <a:ln w="254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Freeform 27"/>
          <p:cNvSpPr/>
          <p:nvPr/>
        </p:nvSpPr>
        <p:spPr>
          <a:xfrm rot="15660000">
            <a:off x="6395227" y="411412"/>
            <a:ext cx="552099" cy="5104822"/>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099" h="5109912">
                <a:moveTo>
                  <a:pt x="0" y="5016061"/>
                </a:moveTo>
                <a:lnTo>
                  <a:pt x="0" y="5016061"/>
                </a:lnTo>
                <a:lnTo>
                  <a:pt x="0" y="251460"/>
                </a:ln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36054" y="5039297"/>
                  <a:pt x="552099" y="5109912"/>
                </a:cubicBezTo>
              </a:path>
            </a:pathLst>
          </a:custGeom>
          <a:solidFill>
            <a:schemeClr val="accent1">
              <a:alpha val="30000"/>
            </a:schemeClr>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Freeform 28"/>
          <p:cNvSpPr/>
          <p:nvPr/>
        </p:nvSpPr>
        <p:spPr>
          <a:xfrm rot="15660000">
            <a:off x="7468982" y="1865445"/>
            <a:ext cx="528237" cy="2948568"/>
          </a:xfrm>
          <a:custGeom>
            <a:avLst/>
            <a:gdLst>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502920 w 502920"/>
              <a:gd name="connsiteY6" fmla="*/ 5016061 h 5016061"/>
              <a:gd name="connsiteX7" fmla="*/ 0 w 502920"/>
              <a:gd name="connsiteY7" fmla="*/ 5016061 h 5016061"/>
              <a:gd name="connsiteX8" fmla="*/ 0 w 502920"/>
              <a:gd name="connsiteY8" fmla="*/ 5016061 h 5016061"/>
              <a:gd name="connsiteX9" fmla="*/ 0 w 502920"/>
              <a:gd name="connsiteY9" fmla="*/ 5016061 h 5016061"/>
              <a:gd name="connsiteX10" fmla="*/ 0 w 502920"/>
              <a:gd name="connsiteY10" fmla="*/ 251460 h 5016061"/>
              <a:gd name="connsiteX11" fmla="*/ 73651 w 502920"/>
              <a:gd name="connsiteY11" fmla="*/ 73651 h 5016061"/>
              <a:gd name="connsiteX12" fmla="*/ 251460 w 502920"/>
              <a:gd name="connsiteY12" fmla="*/ 0 h 5016061"/>
              <a:gd name="connsiteX0" fmla="*/ 251460 w 545528"/>
              <a:gd name="connsiteY0" fmla="*/ 0 h 5090883"/>
              <a:gd name="connsiteX1" fmla="*/ 251460 w 545528"/>
              <a:gd name="connsiteY1" fmla="*/ 0 h 5090883"/>
              <a:gd name="connsiteX2" fmla="*/ 429269 w 545528"/>
              <a:gd name="connsiteY2" fmla="*/ 73651 h 5090883"/>
              <a:gd name="connsiteX3" fmla="*/ 502920 w 545528"/>
              <a:gd name="connsiteY3" fmla="*/ 251460 h 5090883"/>
              <a:gd name="connsiteX4" fmla="*/ 502920 w 545528"/>
              <a:gd name="connsiteY4" fmla="*/ 5016061 h 5090883"/>
              <a:gd name="connsiteX5" fmla="*/ 502920 w 545528"/>
              <a:gd name="connsiteY5" fmla="*/ 5016061 h 5090883"/>
              <a:gd name="connsiteX6" fmla="*/ 545528 w 545528"/>
              <a:gd name="connsiteY6" fmla="*/ 5090883 h 5090883"/>
              <a:gd name="connsiteX7" fmla="*/ 0 w 545528"/>
              <a:gd name="connsiteY7" fmla="*/ 5016061 h 5090883"/>
              <a:gd name="connsiteX8" fmla="*/ 0 w 545528"/>
              <a:gd name="connsiteY8" fmla="*/ 5016061 h 5090883"/>
              <a:gd name="connsiteX9" fmla="*/ 0 w 545528"/>
              <a:gd name="connsiteY9" fmla="*/ 5016061 h 5090883"/>
              <a:gd name="connsiteX10" fmla="*/ 0 w 545528"/>
              <a:gd name="connsiteY10" fmla="*/ 251460 h 5090883"/>
              <a:gd name="connsiteX11" fmla="*/ 73651 w 545528"/>
              <a:gd name="connsiteY11" fmla="*/ 73651 h 5090883"/>
              <a:gd name="connsiteX12" fmla="*/ 251460 w 545528"/>
              <a:gd name="connsiteY12" fmla="*/ 0 h 5090883"/>
              <a:gd name="connsiteX0" fmla="*/ 251460 w 502920"/>
              <a:gd name="connsiteY0" fmla="*/ 0 h 5016061"/>
              <a:gd name="connsiteX1" fmla="*/ 251460 w 502920"/>
              <a:gd name="connsiteY1" fmla="*/ 0 h 5016061"/>
              <a:gd name="connsiteX2" fmla="*/ 429269 w 502920"/>
              <a:gd name="connsiteY2" fmla="*/ 73651 h 5016061"/>
              <a:gd name="connsiteX3" fmla="*/ 502920 w 502920"/>
              <a:gd name="connsiteY3" fmla="*/ 251460 h 5016061"/>
              <a:gd name="connsiteX4" fmla="*/ 502920 w 502920"/>
              <a:gd name="connsiteY4" fmla="*/ 5016061 h 5016061"/>
              <a:gd name="connsiteX5" fmla="*/ 502920 w 502920"/>
              <a:gd name="connsiteY5" fmla="*/ 5016061 h 5016061"/>
              <a:gd name="connsiteX6" fmla="*/ 0 w 502920"/>
              <a:gd name="connsiteY6" fmla="*/ 5016061 h 5016061"/>
              <a:gd name="connsiteX7" fmla="*/ 0 w 502920"/>
              <a:gd name="connsiteY7" fmla="*/ 5016061 h 5016061"/>
              <a:gd name="connsiteX8" fmla="*/ 0 w 502920"/>
              <a:gd name="connsiteY8" fmla="*/ 5016061 h 5016061"/>
              <a:gd name="connsiteX9" fmla="*/ 0 w 502920"/>
              <a:gd name="connsiteY9" fmla="*/ 251460 h 5016061"/>
              <a:gd name="connsiteX10" fmla="*/ 73651 w 502920"/>
              <a:gd name="connsiteY10" fmla="*/ 73651 h 5016061"/>
              <a:gd name="connsiteX11" fmla="*/ 251460 w 502920"/>
              <a:gd name="connsiteY11" fmla="*/ 0 h 5016061"/>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02920 w 578872"/>
              <a:gd name="connsiteY5" fmla="*/ 5016061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51179 w 578872"/>
              <a:gd name="connsiteY5" fmla="*/ 4969246 h 5090304"/>
              <a:gd name="connsiteX6" fmla="*/ 578872 w 578872"/>
              <a:gd name="connsiteY6" fmla="*/ 5090304 h 5090304"/>
              <a:gd name="connsiteX7" fmla="*/ 0 w 578872"/>
              <a:gd name="connsiteY7" fmla="*/ 5016061 h 5090304"/>
              <a:gd name="connsiteX8" fmla="*/ 0 w 578872"/>
              <a:gd name="connsiteY8" fmla="*/ 5016061 h 5090304"/>
              <a:gd name="connsiteX9" fmla="*/ 0 w 578872"/>
              <a:gd name="connsiteY9" fmla="*/ 5016061 h 5090304"/>
              <a:gd name="connsiteX10" fmla="*/ 0 w 578872"/>
              <a:gd name="connsiteY10" fmla="*/ 251460 h 5090304"/>
              <a:gd name="connsiteX11" fmla="*/ 73651 w 578872"/>
              <a:gd name="connsiteY11" fmla="*/ 73651 h 5090304"/>
              <a:gd name="connsiteX12" fmla="*/ 251460 w 578872"/>
              <a:gd name="connsiteY12"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02920 w 578872"/>
              <a:gd name="connsiteY4" fmla="*/ 5016061 h 5090304"/>
              <a:gd name="connsiteX5" fmla="*/ 578872 w 578872"/>
              <a:gd name="connsiteY5" fmla="*/ 5090304 h 5090304"/>
              <a:gd name="connsiteX6" fmla="*/ 0 w 578872"/>
              <a:gd name="connsiteY6" fmla="*/ 5016061 h 5090304"/>
              <a:gd name="connsiteX7" fmla="*/ 0 w 578872"/>
              <a:gd name="connsiteY7" fmla="*/ 5016061 h 5090304"/>
              <a:gd name="connsiteX8" fmla="*/ 0 w 578872"/>
              <a:gd name="connsiteY8" fmla="*/ 5016061 h 5090304"/>
              <a:gd name="connsiteX9" fmla="*/ 0 w 578872"/>
              <a:gd name="connsiteY9" fmla="*/ 251460 h 5090304"/>
              <a:gd name="connsiteX10" fmla="*/ 73651 w 578872"/>
              <a:gd name="connsiteY10" fmla="*/ 73651 h 5090304"/>
              <a:gd name="connsiteX11" fmla="*/ 251460 w 578872"/>
              <a:gd name="connsiteY11" fmla="*/ 0 h 5090304"/>
              <a:gd name="connsiteX0" fmla="*/ 251460 w 578872"/>
              <a:gd name="connsiteY0" fmla="*/ 0 h 5090304"/>
              <a:gd name="connsiteX1" fmla="*/ 251460 w 578872"/>
              <a:gd name="connsiteY1" fmla="*/ 0 h 5090304"/>
              <a:gd name="connsiteX2" fmla="*/ 429269 w 578872"/>
              <a:gd name="connsiteY2" fmla="*/ 73651 h 5090304"/>
              <a:gd name="connsiteX3" fmla="*/ 502920 w 578872"/>
              <a:gd name="connsiteY3" fmla="*/ 251460 h 5090304"/>
              <a:gd name="connsiteX4" fmla="*/ 578872 w 578872"/>
              <a:gd name="connsiteY4" fmla="*/ 5090304 h 5090304"/>
              <a:gd name="connsiteX5" fmla="*/ 0 w 578872"/>
              <a:gd name="connsiteY5" fmla="*/ 5016061 h 5090304"/>
              <a:gd name="connsiteX6" fmla="*/ 0 w 578872"/>
              <a:gd name="connsiteY6" fmla="*/ 5016061 h 5090304"/>
              <a:gd name="connsiteX7" fmla="*/ 0 w 578872"/>
              <a:gd name="connsiteY7" fmla="*/ 5016061 h 5090304"/>
              <a:gd name="connsiteX8" fmla="*/ 0 w 578872"/>
              <a:gd name="connsiteY8" fmla="*/ 251460 h 5090304"/>
              <a:gd name="connsiteX9" fmla="*/ 73651 w 578872"/>
              <a:gd name="connsiteY9" fmla="*/ 73651 h 5090304"/>
              <a:gd name="connsiteX10" fmla="*/ 251460 w 578872"/>
              <a:gd name="connsiteY10" fmla="*/ 0 h 5090304"/>
              <a:gd name="connsiteX0" fmla="*/ 0 w 670312"/>
              <a:gd name="connsiteY0" fmla="*/ 5016061 h 5181744"/>
              <a:gd name="connsiteX1" fmla="*/ 0 w 670312"/>
              <a:gd name="connsiteY1" fmla="*/ 5016061 h 5181744"/>
              <a:gd name="connsiteX2" fmla="*/ 0 w 670312"/>
              <a:gd name="connsiteY2" fmla="*/ 5016061 h 5181744"/>
              <a:gd name="connsiteX3" fmla="*/ 0 w 670312"/>
              <a:gd name="connsiteY3" fmla="*/ 251460 h 5181744"/>
              <a:gd name="connsiteX4" fmla="*/ 73651 w 670312"/>
              <a:gd name="connsiteY4" fmla="*/ 73651 h 5181744"/>
              <a:gd name="connsiteX5" fmla="*/ 251460 w 670312"/>
              <a:gd name="connsiteY5" fmla="*/ 0 h 5181744"/>
              <a:gd name="connsiteX6" fmla="*/ 251460 w 670312"/>
              <a:gd name="connsiteY6" fmla="*/ 0 h 5181744"/>
              <a:gd name="connsiteX7" fmla="*/ 429269 w 670312"/>
              <a:gd name="connsiteY7" fmla="*/ 73651 h 5181744"/>
              <a:gd name="connsiteX8" fmla="*/ 502920 w 670312"/>
              <a:gd name="connsiteY8" fmla="*/ 251460 h 5181744"/>
              <a:gd name="connsiteX9" fmla="*/ 670312 w 670312"/>
              <a:gd name="connsiteY9" fmla="*/ 5181744 h 5181744"/>
              <a:gd name="connsiteX0" fmla="*/ 0 w 572254"/>
              <a:gd name="connsiteY0" fmla="*/ 5016061 h 5084525"/>
              <a:gd name="connsiteX1" fmla="*/ 0 w 572254"/>
              <a:gd name="connsiteY1" fmla="*/ 5016061 h 5084525"/>
              <a:gd name="connsiteX2" fmla="*/ 0 w 572254"/>
              <a:gd name="connsiteY2" fmla="*/ 5016061 h 5084525"/>
              <a:gd name="connsiteX3" fmla="*/ 0 w 572254"/>
              <a:gd name="connsiteY3" fmla="*/ 251460 h 5084525"/>
              <a:gd name="connsiteX4" fmla="*/ 73651 w 572254"/>
              <a:gd name="connsiteY4" fmla="*/ 73651 h 5084525"/>
              <a:gd name="connsiteX5" fmla="*/ 251460 w 572254"/>
              <a:gd name="connsiteY5" fmla="*/ 0 h 5084525"/>
              <a:gd name="connsiteX6" fmla="*/ 251460 w 572254"/>
              <a:gd name="connsiteY6" fmla="*/ 0 h 5084525"/>
              <a:gd name="connsiteX7" fmla="*/ 429269 w 572254"/>
              <a:gd name="connsiteY7" fmla="*/ 73651 h 5084525"/>
              <a:gd name="connsiteX8" fmla="*/ 502920 w 572254"/>
              <a:gd name="connsiteY8" fmla="*/ 251460 h 5084525"/>
              <a:gd name="connsiteX9" fmla="*/ 572254 w 572254"/>
              <a:gd name="connsiteY9" fmla="*/ 5084525 h 5084525"/>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70150"/>
              <a:gd name="connsiteY0" fmla="*/ 5016061 h 5097807"/>
              <a:gd name="connsiteX1" fmla="*/ 0 w 570150"/>
              <a:gd name="connsiteY1" fmla="*/ 5016061 h 5097807"/>
              <a:gd name="connsiteX2" fmla="*/ 0 w 570150"/>
              <a:gd name="connsiteY2" fmla="*/ 5016061 h 5097807"/>
              <a:gd name="connsiteX3" fmla="*/ 0 w 570150"/>
              <a:gd name="connsiteY3" fmla="*/ 251460 h 5097807"/>
              <a:gd name="connsiteX4" fmla="*/ 73651 w 570150"/>
              <a:gd name="connsiteY4" fmla="*/ 73651 h 5097807"/>
              <a:gd name="connsiteX5" fmla="*/ 251460 w 570150"/>
              <a:gd name="connsiteY5" fmla="*/ 0 h 5097807"/>
              <a:gd name="connsiteX6" fmla="*/ 251460 w 570150"/>
              <a:gd name="connsiteY6" fmla="*/ 0 h 5097807"/>
              <a:gd name="connsiteX7" fmla="*/ 429269 w 570150"/>
              <a:gd name="connsiteY7" fmla="*/ 73651 h 5097807"/>
              <a:gd name="connsiteX8" fmla="*/ 502920 w 570150"/>
              <a:gd name="connsiteY8" fmla="*/ 251460 h 5097807"/>
              <a:gd name="connsiteX9" fmla="*/ 570150 w 570150"/>
              <a:gd name="connsiteY9" fmla="*/ 5097807 h 5097807"/>
              <a:gd name="connsiteX0" fmla="*/ 0 w 552099"/>
              <a:gd name="connsiteY0" fmla="*/ 5016061 h 5109913"/>
              <a:gd name="connsiteX1" fmla="*/ 0 w 552099"/>
              <a:gd name="connsiteY1" fmla="*/ 5016061 h 5109913"/>
              <a:gd name="connsiteX2" fmla="*/ 0 w 552099"/>
              <a:gd name="connsiteY2" fmla="*/ 5016061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7708 w 552099"/>
              <a:gd name="connsiteY2" fmla="*/ 5018867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0 w 552099"/>
              <a:gd name="connsiteY0" fmla="*/ 5016061 h 5109913"/>
              <a:gd name="connsiteX1" fmla="*/ 0 w 552099"/>
              <a:gd name="connsiteY1" fmla="*/ 5016061 h 5109913"/>
              <a:gd name="connsiteX2" fmla="*/ 11177 w 552099"/>
              <a:gd name="connsiteY2" fmla="*/ 5031459 h 5109913"/>
              <a:gd name="connsiteX3" fmla="*/ 0 w 552099"/>
              <a:gd name="connsiteY3" fmla="*/ 251460 h 5109913"/>
              <a:gd name="connsiteX4" fmla="*/ 73651 w 552099"/>
              <a:gd name="connsiteY4" fmla="*/ 73651 h 5109913"/>
              <a:gd name="connsiteX5" fmla="*/ 251460 w 552099"/>
              <a:gd name="connsiteY5" fmla="*/ 0 h 5109913"/>
              <a:gd name="connsiteX6" fmla="*/ 251460 w 552099"/>
              <a:gd name="connsiteY6" fmla="*/ 0 h 5109913"/>
              <a:gd name="connsiteX7" fmla="*/ 429269 w 552099"/>
              <a:gd name="connsiteY7" fmla="*/ 73651 h 5109913"/>
              <a:gd name="connsiteX8" fmla="*/ 502920 w 552099"/>
              <a:gd name="connsiteY8" fmla="*/ 251460 h 5109913"/>
              <a:gd name="connsiteX9" fmla="*/ 552099 w 552099"/>
              <a:gd name="connsiteY9" fmla="*/ 5109913 h 5109913"/>
              <a:gd name="connsiteX0" fmla="*/ 14979 w 567078"/>
              <a:gd name="connsiteY0" fmla="*/ 5016061 h 5109913"/>
              <a:gd name="connsiteX1" fmla="*/ 14979 w 567078"/>
              <a:gd name="connsiteY1" fmla="*/ 5016061 h 5109913"/>
              <a:gd name="connsiteX2" fmla="*/ 5903 w 567078"/>
              <a:gd name="connsiteY2" fmla="*/ 4987363 h 5109913"/>
              <a:gd name="connsiteX3" fmla="*/ 14979 w 567078"/>
              <a:gd name="connsiteY3" fmla="*/ 251460 h 5109913"/>
              <a:gd name="connsiteX4" fmla="*/ 88630 w 567078"/>
              <a:gd name="connsiteY4" fmla="*/ 73651 h 5109913"/>
              <a:gd name="connsiteX5" fmla="*/ 266439 w 567078"/>
              <a:gd name="connsiteY5" fmla="*/ 0 h 5109913"/>
              <a:gd name="connsiteX6" fmla="*/ 266439 w 567078"/>
              <a:gd name="connsiteY6" fmla="*/ 0 h 5109913"/>
              <a:gd name="connsiteX7" fmla="*/ 444248 w 567078"/>
              <a:gd name="connsiteY7" fmla="*/ 73651 h 5109913"/>
              <a:gd name="connsiteX8" fmla="*/ 517899 w 567078"/>
              <a:gd name="connsiteY8" fmla="*/ 251460 h 5109913"/>
              <a:gd name="connsiteX9" fmla="*/ 567078 w 567078"/>
              <a:gd name="connsiteY9" fmla="*/ 5109913 h 5109913"/>
              <a:gd name="connsiteX0" fmla="*/ 0 w 552099"/>
              <a:gd name="connsiteY0" fmla="*/ 5016061 h 5109913"/>
              <a:gd name="connsiteX1" fmla="*/ 0 w 552099"/>
              <a:gd name="connsiteY1" fmla="*/ 5016061 h 5109913"/>
              <a:gd name="connsiteX2" fmla="*/ 0 w 552099"/>
              <a:gd name="connsiteY2" fmla="*/ 251460 h 5109913"/>
              <a:gd name="connsiteX3" fmla="*/ 73651 w 552099"/>
              <a:gd name="connsiteY3" fmla="*/ 73651 h 5109913"/>
              <a:gd name="connsiteX4" fmla="*/ 251460 w 552099"/>
              <a:gd name="connsiteY4" fmla="*/ 0 h 5109913"/>
              <a:gd name="connsiteX5" fmla="*/ 251460 w 552099"/>
              <a:gd name="connsiteY5" fmla="*/ 0 h 5109913"/>
              <a:gd name="connsiteX6" fmla="*/ 429269 w 552099"/>
              <a:gd name="connsiteY6" fmla="*/ 73651 h 5109913"/>
              <a:gd name="connsiteX7" fmla="*/ 502920 w 552099"/>
              <a:gd name="connsiteY7" fmla="*/ 251460 h 5109913"/>
              <a:gd name="connsiteX8" fmla="*/ 552099 w 552099"/>
              <a:gd name="connsiteY8" fmla="*/ 5109913 h 5109913"/>
              <a:gd name="connsiteX0" fmla="*/ 0 w 558409"/>
              <a:gd name="connsiteY0" fmla="*/ 5016061 h 5070028"/>
              <a:gd name="connsiteX1" fmla="*/ 0 w 558409"/>
              <a:gd name="connsiteY1" fmla="*/ 5016061 h 5070028"/>
              <a:gd name="connsiteX2" fmla="*/ 0 w 558409"/>
              <a:gd name="connsiteY2" fmla="*/ 251460 h 5070028"/>
              <a:gd name="connsiteX3" fmla="*/ 73651 w 558409"/>
              <a:gd name="connsiteY3" fmla="*/ 73651 h 5070028"/>
              <a:gd name="connsiteX4" fmla="*/ 251460 w 558409"/>
              <a:gd name="connsiteY4" fmla="*/ 0 h 5070028"/>
              <a:gd name="connsiteX5" fmla="*/ 251460 w 558409"/>
              <a:gd name="connsiteY5" fmla="*/ 0 h 5070028"/>
              <a:gd name="connsiteX6" fmla="*/ 429269 w 558409"/>
              <a:gd name="connsiteY6" fmla="*/ 73651 h 5070028"/>
              <a:gd name="connsiteX7" fmla="*/ 502920 w 558409"/>
              <a:gd name="connsiteY7" fmla="*/ 251460 h 5070028"/>
              <a:gd name="connsiteX8" fmla="*/ 558409 w 558409"/>
              <a:gd name="connsiteY8" fmla="*/ 5070028 h 5070028"/>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7986 w 552099"/>
              <a:gd name="connsiteY2" fmla="*/ 5032128 h 5109912"/>
              <a:gd name="connsiteX3" fmla="*/ 0 w 552099"/>
              <a:gd name="connsiteY3" fmla="*/ 251460 h 5109912"/>
              <a:gd name="connsiteX4" fmla="*/ 73651 w 552099"/>
              <a:gd name="connsiteY4" fmla="*/ 73651 h 5109912"/>
              <a:gd name="connsiteX5" fmla="*/ 251460 w 552099"/>
              <a:gd name="connsiteY5" fmla="*/ 0 h 5109912"/>
              <a:gd name="connsiteX6" fmla="*/ 251460 w 552099"/>
              <a:gd name="connsiteY6" fmla="*/ 0 h 5109912"/>
              <a:gd name="connsiteX7" fmla="*/ 429269 w 552099"/>
              <a:gd name="connsiteY7" fmla="*/ 73651 h 5109912"/>
              <a:gd name="connsiteX8" fmla="*/ 502920 w 552099"/>
              <a:gd name="connsiteY8" fmla="*/ 251460 h 5109912"/>
              <a:gd name="connsiteX9" fmla="*/ 552099 w 552099"/>
              <a:gd name="connsiteY9"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0 w 552099"/>
              <a:gd name="connsiteY1" fmla="*/ 5016061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0 w 552099"/>
              <a:gd name="connsiteY0" fmla="*/ 5016061 h 5109912"/>
              <a:gd name="connsiteX1" fmla="*/ 328 w 552099"/>
              <a:gd name="connsiteY1" fmla="*/ 2862849 h 5109912"/>
              <a:gd name="connsiteX2" fmla="*/ 0 w 552099"/>
              <a:gd name="connsiteY2" fmla="*/ 251460 h 5109912"/>
              <a:gd name="connsiteX3" fmla="*/ 73651 w 552099"/>
              <a:gd name="connsiteY3" fmla="*/ 73651 h 5109912"/>
              <a:gd name="connsiteX4" fmla="*/ 251460 w 552099"/>
              <a:gd name="connsiteY4" fmla="*/ 0 h 5109912"/>
              <a:gd name="connsiteX5" fmla="*/ 251460 w 552099"/>
              <a:gd name="connsiteY5" fmla="*/ 0 h 5109912"/>
              <a:gd name="connsiteX6" fmla="*/ 429269 w 552099"/>
              <a:gd name="connsiteY6" fmla="*/ 73651 h 5109912"/>
              <a:gd name="connsiteX7" fmla="*/ 502920 w 552099"/>
              <a:gd name="connsiteY7" fmla="*/ 251460 h 5109912"/>
              <a:gd name="connsiteX8" fmla="*/ 552099 w 552099"/>
              <a:gd name="connsiteY8" fmla="*/ 5109912 h 5109912"/>
              <a:gd name="connsiteX0" fmla="*/ 328 w 552099"/>
              <a:gd name="connsiteY0" fmla="*/ 2862849 h 5109912"/>
              <a:gd name="connsiteX1" fmla="*/ 0 w 552099"/>
              <a:gd name="connsiteY1" fmla="*/ 251460 h 5109912"/>
              <a:gd name="connsiteX2" fmla="*/ 73651 w 552099"/>
              <a:gd name="connsiteY2" fmla="*/ 73651 h 5109912"/>
              <a:gd name="connsiteX3" fmla="*/ 251460 w 552099"/>
              <a:gd name="connsiteY3" fmla="*/ 0 h 5109912"/>
              <a:gd name="connsiteX4" fmla="*/ 251460 w 552099"/>
              <a:gd name="connsiteY4" fmla="*/ 0 h 5109912"/>
              <a:gd name="connsiteX5" fmla="*/ 429269 w 552099"/>
              <a:gd name="connsiteY5" fmla="*/ 73651 h 5109912"/>
              <a:gd name="connsiteX6" fmla="*/ 502920 w 552099"/>
              <a:gd name="connsiteY6" fmla="*/ 251460 h 5109912"/>
              <a:gd name="connsiteX7" fmla="*/ 552099 w 552099"/>
              <a:gd name="connsiteY7" fmla="*/ 5109912 h 5109912"/>
              <a:gd name="connsiteX0" fmla="*/ 328 w 543353"/>
              <a:gd name="connsiteY0" fmla="*/ 2862849 h 2928006"/>
              <a:gd name="connsiteX1" fmla="*/ 0 w 543353"/>
              <a:gd name="connsiteY1" fmla="*/ 251460 h 2928006"/>
              <a:gd name="connsiteX2" fmla="*/ 73651 w 543353"/>
              <a:gd name="connsiteY2" fmla="*/ 73651 h 2928006"/>
              <a:gd name="connsiteX3" fmla="*/ 251460 w 543353"/>
              <a:gd name="connsiteY3" fmla="*/ 0 h 2928006"/>
              <a:gd name="connsiteX4" fmla="*/ 251460 w 543353"/>
              <a:gd name="connsiteY4" fmla="*/ 0 h 2928006"/>
              <a:gd name="connsiteX5" fmla="*/ 429269 w 543353"/>
              <a:gd name="connsiteY5" fmla="*/ 73651 h 2928006"/>
              <a:gd name="connsiteX6" fmla="*/ 502920 w 543353"/>
              <a:gd name="connsiteY6" fmla="*/ 251460 h 2928006"/>
              <a:gd name="connsiteX7" fmla="*/ 543353 w 543353"/>
              <a:gd name="connsiteY7" fmla="*/ 2928006 h 2928006"/>
              <a:gd name="connsiteX0" fmla="*/ 328 w 537043"/>
              <a:gd name="connsiteY0" fmla="*/ 2862849 h 2967890"/>
              <a:gd name="connsiteX1" fmla="*/ 0 w 537043"/>
              <a:gd name="connsiteY1" fmla="*/ 251460 h 2967890"/>
              <a:gd name="connsiteX2" fmla="*/ 73651 w 537043"/>
              <a:gd name="connsiteY2" fmla="*/ 73651 h 2967890"/>
              <a:gd name="connsiteX3" fmla="*/ 251460 w 537043"/>
              <a:gd name="connsiteY3" fmla="*/ 0 h 2967890"/>
              <a:gd name="connsiteX4" fmla="*/ 251460 w 537043"/>
              <a:gd name="connsiteY4" fmla="*/ 0 h 2967890"/>
              <a:gd name="connsiteX5" fmla="*/ 429269 w 537043"/>
              <a:gd name="connsiteY5" fmla="*/ 73651 h 2967890"/>
              <a:gd name="connsiteX6" fmla="*/ 502920 w 537043"/>
              <a:gd name="connsiteY6" fmla="*/ 251460 h 2967890"/>
              <a:gd name="connsiteX7" fmla="*/ 537043 w 537043"/>
              <a:gd name="connsiteY7" fmla="*/ 2967890 h 2967890"/>
              <a:gd name="connsiteX0" fmla="*/ 328 w 528237"/>
              <a:gd name="connsiteY0" fmla="*/ 2862849 h 2951509"/>
              <a:gd name="connsiteX1" fmla="*/ 0 w 528237"/>
              <a:gd name="connsiteY1" fmla="*/ 251460 h 2951509"/>
              <a:gd name="connsiteX2" fmla="*/ 73651 w 528237"/>
              <a:gd name="connsiteY2" fmla="*/ 73651 h 2951509"/>
              <a:gd name="connsiteX3" fmla="*/ 251460 w 528237"/>
              <a:gd name="connsiteY3" fmla="*/ 0 h 2951509"/>
              <a:gd name="connsiteX4" fmla="*/ 251460 w 528237"/>
              <a:gd name="connsiteY4" fmla="*/ 0 h 2951509"/>
              <a:gd name="connsiteX5" fmla="*/ 429269 w 528237"/>
              <a:gd name="connsiteY5" fmla="*/ 73651 h 2951509"/>
              <a:gd name="connsiteX6" fmla="*/ 502920 w 528237"/>
              <a:gd name="connsiteY6" fmla="*/ 251460 h 2951509"/>
              <a:gd name="connsiteX7" fmla="*/ 524305 w 528237"/>
              <a:gd name="connsiteY7" fmla="*/ 2951509 h 295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237" h="2951509">
                <a:moveTo>
                  <a:pt x="328" y="2862849"/>
                </a:moveTo>
                <a:cubicBezTo>
                  <a:pt x="219" y="1992386"/>
                  <a:pt x="109" y="1121923"/>
                  <a:pt x="0" y="251460"/>
                </a:cubicBezTo>
                <a:cubicBezTo>
                  <a:pt x="0" y="184769"/>
                  <a:pt x="26493" y="120809"/>
                  <a:pt x="73651" y="73651"/>
                </a:cubicBezTo>
                <a:cubicBezTo>
                  <a:pt x="120809" y="26493"/>
                  <a:pt x="184769" y="0"/>
                  <a:pt x="251460" y="0"/>
                </a:cubicBezTo>
                <a:lnTo>
                  <a:pt x="251460" y="0"/>
                </a:lnTo>
                <a:cubicBezTo>
                  <a:pt x="318151" y="0"/>
                  <a:pt x="382111" y="26493"/>
                  <a:pt x="429269" y="73651"/>
                </a:cubicBezTo>
                <a:cubicBezTo>
                  <a:pt x="476427" y="120809"/>
                  <a:pt x="502920" y="184769"/>
                  <a:pt x="502920" y="251460"/>
                </a:cubicBezTo>
                <a:cubicBezTo>
                  <a:pt x="528237" y="1864408"/>
                  <a:pt x="505702" y="918020"/>
                  <a:pt x="524305" y="2951509"/>
                </a:cubicBezTo>
              </a:path>
            </a:pathLst>
          </a:custGeom>
          <a:solidFill>
            <a:schemeClr val="accent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ctrTitle"/>
          </p:nvPr>
        </p:nvSpPr>
        <p:spPr>
          <a:xfrm rot="21042312">
            <a:off x="1248863" y="3564661"/>
            <a:ext cx="7324068" cy="1612607"/>
          </a:xfrm>
        </p:spPr>
        <p:txBody>
          <a:bodyPr anchor="b" anchorCtr="0">
            <a:noAutofit/>
          </a:bodyPr>
          <a:lstStyle>
            <a:lvl1pPr algn="l">
              <a:defRPr sz="4600">
                <a:solidFill>
                  <a:schemeClr val="bg1"/>
                </a:solidFill>
              </a:defRPr>
            </a:lvl1pPr>
          </a:lstStyle>
          <a:p>
            <a:r>
              <a:rPr lang="en-US" smtClean="0"/>
              <a:t>Click to edit Master title style</a:t>
            </a:r>
            <a:endParaRPr/>
          </a:p>
        </p:txBody>
      </p:sp>
      <p:sp>
        <p:nvSpPr>
          <p:cNvPr id="30" name="Picture Placeholder 2"/>
          <p:cNvSpPr>
            <a:spLocks noGrp="1"/>
          </p:cNvSpPr>
          <p:nvPr>
            <p:ph type="pic" idx="13"/>
          </p:nvPr>
        </p:nvSpPr>
        <p:spPr>
          <a:xfrm rot="21068552">
            <a:off x="914505" y="836686"/>
            <a:ext cx="3923711" cy="2804658"/>
          </a:xfrm>
          <a:prstGeom prst="roundRect">
            <a:avLst>
              <a:gd name="adj" fmla="val 7476"/>
            </a:avLst>
          </a:prstGeom>
          <a:ln w="63500">
            <a:solidFill>
              <a:schemeClr val="accent2"/>
            </a:solidFill>
          </a:ln>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58" name="Rectangle 57"/>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6" name="Subtitle 2"/>
          <p:cNvSpPr>
            <a:spLocks noGrp="1"/>
          </p:cNvSpPr>
          <p:nvPr>
            <p:ph type="subTitle" idx="1"/>
          </p:nvPr>
        </p:nvSpPr>
        <p:spPr>
          <a:xfrm rot="21060000">
            <a:off x="2550459" y="4990824"/>
            <a:ext cx="6400800" cy="914400"/>
          </a:xfrm>
        </p:spPr>
        <p:txBody>
          <a:bodyPr anchor="ctr" anchorCtr="0">
            <a:normAutofit/>
          </a:bodyPr>
          <a:lstStyle>
            <a:lvl1pPr marL="0" indent="0" algn="l">
              <a:spcAft>
                <a:spcPts val="0"/>
              </a:spcAft>
              <a:buNone/>
              <a:defRPr sz="24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ectionHeaderOverlay.png"/>
          <p:cNvPicPr>
            <a:picLocks noChangeAspect="1"/>
          </p:cNvPicPr>
          <p:nvPr/>
        </p:nvPicPr>
        <p:blipFill>
          <a:blip r:embed="rId2"/>
          <a:stretch>
            <a:fillRect/>
          </a:stretch>
        </p:blipFill>
        <p:spPr>
          <a:xfrm>
            <a:off x="0" y="0"/>
            <a:ext cx="9144000" cy="6858000"/>
          </a:xfrm>
          <a:prstGeom prst="rect">
            <a:avLst/>
          </a:prstGeom>
        </p:spPr>
      </p:pic>
      <p:sp>
        <p:nvSpPr>
          <p:cNvPr id="43" name="Freeform 42"/>
          <p:cNvSpPr/>
          <p:nvPr/>
        </p:nvSpPr>
        <p:spPr>
          <a:xfrm rot="4809906">
            <a:off x="3408662" y="1817251"/>
            <a:ext cx="1100209" cy="8104720"/>
          </a:xfrm>
          <a:custGeom>
            <a:avLst/>
            <a:gdLst>
              <a:gd name="connsiteX0" fmla="*/ 533400 w 1066800"/>
              <a:gd name="connsiteY0" fmla="*/ 0 h 8120268"/>
              <a:gd name="connsiteX1" fmla="*/ 533400 w 1066800"/>
              <a:gd name="connsiteY1" fmla="*/ 0 h 8120268"/>
              <a:gd name="connsiteX2" fmla="*/ 910571 w 1066800"/>
              <a:gd name="connsiteY2" fmla="*/ 156230 h 8120268"/>
              <a:gd name="connsiteX3" fmla="*/ 1066800 w 1066800"/>
              <a:gd name="connsiteY3" fmla="*/ 533401 h 8120268"/>
              <a:gd name="connsiteX4" fmla="*/ 1066800 w 1066800"/>
              <a:gd name="connsiteY4" fmla="*/ 8120268 h 8120268"/>
              <a:gd name="connsiteX5" fmla="*/ 1066800 w 1066800"/>
              <a:gd name="connsiteY5" fmla="*/ 8120268 h 8120268"/>
              <a:gd name="connsiteX6" fmla="*/ 1066800 w 1066800"/>
              <a:gd name="connsiteY6" fmla="*/ 8120268 h 8120268"/>
              <a:gd name="connsiteX7" fmla="*/ 0 w 1066800"/>
              <a:gd name="connsiteY7" fmla="*/ 8120268 h 8120268"/>
              <a:gd name="connsiteX8" fmla="*/ 0 w 1066800"/>
              <a:gd name="connsiteY8" fmla="*/ 8120268 h 8120268"/>
              <a:gd name="connsiteX9" fmla="*/ 0 w 1066800"/>
              <a:gd name="connsiteY9" fmla="*/ 8120268 h 8120268"/>
              <a:gd name="connsiteX10" fmla="*/ 0 w 1066800"/>
              <a:gd name="connsiteY10" fmla="*/ 533400 h 8120268"/>
              <a:gd name="connsiteX11" fmla="*/ 156230 w 1066800"/>
              <a:gd name="connsiteY11" fmla="*/ 156229 h 8120268"/>
              <a:gd name="connsiteX12" fmla="*/ 533401 w 1066800"/>
              <a:gd name="connsiteY12" fmla="*/ 0 h 8120268"/>
              <a:gd name="connsiteX13" fmla="*/ 533400 w 1066800"/>
              <a:gd name="connsiteY13" fmla="*/ 0 h 8120268"/>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09411"/>
              <a:gd name="connsiteY0" fmla="*/ 602505 h 8722773"/>
              <a:gd name="connsiteX1" fmla="*/ 533400 w 1109411"/>
              <a:gd name="connsiteY1" fmla="*/ 602505 h 8722773"/>
              <a:gd name="connsiteX2" fmla="*/ 910571 w 1109411"/>
              <a:gd name="connsiteY2" fmla="*/ 758735 h 8722773"/>
              <a:gd name="connsiteX3" fmla="*/ 1066800 w 1109411"/>
              <a:gd name="connsiteY3" fmla="*/ 1135906 h 8722773"/>
              <a:gd name="connsiteX4" fmla="*/ 1109048 w 1109411"/>
              <a:gd name="connsiteY4" fmla="*/ 7478466 h 8722773"/>
              <a:gd name="connsiteX5" fmla="*/ 1066800 w 1109411"/>
              <a:gd name="connsiteY5" fmla="*/ 8722773 h 8722773"/>
              <a:gd name="connsiteX6" fmla="*/ 1066800 w 1109411"/>
              <a:gd name="connsiteY6" fmla="*/ 8722773 h 8722773"/>
              <a:gd name="connsiteX7" fmla="*/ 1066800 w 1109411"/>
              <a:gd name="connsiteY7" fmla="*/ 8722773 h 8722773"/>
              <a:gd name="connsiteX8" fmla="*/ 0 w 1109411"/>
              <a:gd name="connsiteY8" fmla="*/ 8722773 h 8722773"/>
              <a:gd name="connsiteX9" fmla="*/ 0 w 1109411"/>
              <a:gd name="connsiteY9" fmla="*/ 8722773 h 8722773"/>
              <a:gd name="connsiteX10" fmla="*/ 0 w 1109411"/>
              <a:gd name="connsiteY10" fmla="*/ 8722773 h 8722773"/>
              <a:gd name="connsiteX11" fmla="*/ 0 w 1109411"/>
              <a:gd name="connsiteY11" fmla="*/ 1135905 h 8722773"/>
              <a:gd name="connsiteX12" fmla="*/ 156230 w 1109411"/>
              <a:gd name="connsiteY12" fmla="*/ 758734 h 8722773"/>
              <a:gd name="connsiteX13" fmla="*/ 533401 w 1109411"/>
              <a:gd name="connsiteY13" fmla="*/ 602505 h 8722773"/>
              <a:gd name="connsiteX14" fmla="*/ 533400 w 1109411"/>
              <a:gd name="connsiteY14" fmla="*/ 602505 h 8722773"/>
              <a:gd name="connsiteX0" fmla="*/ 533400 w 1128952"/>
              <a:gd name="connsiteY0" fmla="*/ 602505 h 8722773"/>
              <a:gd name="connsiteX1" fmla="*/ 533400 w 1128952"/>
              <a:gd name="connsiteY1" fmla="*/ 602505 h 8722773"/>
              <a:gd name="connsiteX2" fmla="*/ 910571 w 1128952"/>
              <a:gd name="connsiteY2" fmla="*/ 758735 h 8722773"/>
              <a:gd name="connsiteX3" fmla="*/ 1066800 w 1128952"/>
              <a:gd name="connsiteY3" fmla="*/ 1135906 h 8722773"/>
              <a:gd name="connsiteX4" fmla="*/ 1109048 w 1128952"/>
              <a:gd name="connsiteY4" fmla="*/ 7478466 h 8722773"/>
              <a:gd name="connsiteX5" fmla="*/ 1066800 w 1128952"/>
              <a:gd name="connsiteY5" fmla="*/ 8722773 h 8722773"/>
              <a:gd name="connsiteX6" fmla="*/ 1066800 w 1128952"/>
              <a:gd name="connsiteY6" fmla="*/ 8722773 h 8722773"/>
              <a:gd name="connsiteX7" fmla="*/ 1066800 w 1128952"/>
              <a:gd name="connsiteY7" fmla="*/ 8722773 h 8722773"/>
              <a:gd name="connsiteX8" fmla="*/ 0 w 1128952"/>
              <a:gd name="connsiteY8" fmla="*/ 8722773 h 8722773"/>
              <a:gd name="connsiteX9" fmla="*/ 0 w 1128952"/>
              <a:gd name="connsiteY9" fmla="*/ 8722773 h 8722773"/>
              <a:gd name="connsiteX10" fmla="*/ 0 w 1128952"/>
              <a:gd name="connsiteY10" fmla="*/ 8722773 h 8722773"/>
              <a:gd name="connsiteX11" fmla="*/ 0 w 1128952"/>
              <a:gd name="connsiteY11" fmla="*/ 1135905 h 8722773"/>
              <a:gd name="connsiteX12" fmla="*/ 156230 w 1128952"/>
              <a:gd name="connsiteY12" fmla="*/ 758734 h 8722773"/>
              <a:gd name="connsiteX13" fmla="*/ 533401 w 1128952"/>
              <a:gd name="connsiteY13" fmla="*/ 602505 h 8722773"/>
              <a:gd name="connsiteX14" fmla="*/ 533400 w 1128952"/>
              <a:gd name="connsiteY14" fmla="*/ 602505 h 8722773"/>
              <a:gd name="connsiteX0" fmla="*/ 533400 w 1109048"/>
              <a:gd name="connsiteY0" fmla="*/ 602505 h 8722773"/>
              <a:gd name="connsiteX1" fmla="*/ 533400 w 1109048"/>
              <a:gd name="connsiteY1" fmla="*/ 602505 h 8722773"/>
              <a:gd name="connsiteX2" fmla="*/ 910571 w 1109048"/>
              <a:gd name="connsiteY2" fmla="*/ 758735 h 8722773"/>
              <a:gd name="connsiteX3" fmla="*/ 1066800 w 1109048"/>
              <a:gd name="connsiteY3" fmla="*/ 1135906 h 8722773"/>
              <a:gd name="connsiteX4" fmla="*/ 1109048 w 1109048"/>
              <a:gd name="connsiteY4" fmla="*/ 7478466 h 8722773"/>
              <a:gd name="connsiteX5" fmla="*/ 1066800 w 1109048"/>
              <a:gd name="connsiteY5" fmla="*/ 8722773 h 8722773"/>
              <a:gd name="connsiteX6" fmla="*/ 1066800 w 1109048"/>
              <a:gd name="connsiteY6" fmla="*/ 8722773 h 8722773"/>
              <a:gd name="connsiteX7" fmla="*/ 1066800 w 1109048"/>
              <a:gd name="connsiteY7" fmla="*/ 8722773 h 8722773"/>
              <a:gd name="connsiteX8" fmla="*/ 0 w 1109048"/>
              <a:gd name="connsiteY8" fmla="*/ 8722773 h 8722773"/>
              <a:gd name="connsiteX9" fmla="*/ 0 w 1109048"/>
              <a:gd name="connsiteY9" fmla="*/ 8722773 h 8722773"/>
              <a:gd name="connsiteX10" fmla="*/ 0 w 1109048"/>
              <a:gd name="connsiteY10" fmla="*/ 8722773 h 8722773"/>
              <a:gd name="connsiteX11" fmla="*/ 0 w 1109048"/>
              <a:gd name="connsiteY11" fmla="*/ 1135905 h 8722773"/>
              <a:gd name="connsiteX12" fmla="*/ 156230 w 1109048"/>
              <a:gd name="connsiteY12" fmla="*/ 758734 h 8722773"/>
              <a:gd name="connsiteX13" fmla="*/ 533401 w 1109048"/>
              <a:gd name="connsiteY13" fmla="*/ 602505 h 8722773"/>
              <a:gd name="connsiteX14" fmla="*/ 533400 w 1109048"/>
              <a:gd name="connsiteY14" fmla="*/ 602505 h 8722773"/>
              <a:gd name="connsiteX0" fmla="*/ 533400 w 1109048"/>
              <a:gd name="connsiteY0" fmla="*/ 602799 h 8723067"/>
              <a:gd name="connsiteX1" fmla="*/ 533400 w 1109048"/>
              <a:gd name="connsiteY1" fmla="*/ 602799 h 8723067"/>
              <a:gd name="connsiteX2" fmla="*/ 910571 w 1109048"/>
              <a:gd name="connsiteY2" fmla="*/ 759029 h 8723067"/>
              <a:gd name="connsiteX3" fmla="*/ 1066800 w 1109048"/>
              <a:gd name="connsiteY3" fmla="*/ 1136200 h 8723067"/>
              <a:gd name="connsiteX4" fmla="*/ 1109048 w 1109048"/>
              <a:gd name="connsiteY4" fmla="*/ 7478760 h 8723067"/>
              <a:gd name="connsiteX5" fmla="*/ 1066800 w 1109048"/>
              <a:gd name="connsiteY5" fmla="*/ 8723067 h 8723067"/>
              <a:gd name="connsiteX6" fmla="*/ 1066800 w 1109048"/>
              <a:gd name="connsiteY6" fmla="*/ 8723067 h 8723067"/>
              <a:gd name="connsiteX7" fmla="*/ 1066800 w 1109048"/>
              <a:gd name="connsiteY7" fmla="*/ 8723067 h 8723067"/>
              <a:gd name="connsiteX8" fmla="*/ 0 w 1109048"/>
              <a:gd name="connsiteY8" fmla="*/ 8723067 h 8723067"/>
              <a:gd name="connsiteX9" fmla="*/ 0 w 1109048"/>
              <a:gd name="connsiteY9" fmla="*/ 8723067 h 8723067"/>
              <a:gd name="connsiteX10" fmla="*/ 0 w 1109048"/>
              <a:gd name="connsiteY10" fmla="*/ 8723067 h 8723067"/>
              <a:gd name="connsiteX11" fmla="*/ 0 w 1109048"/>
              <a:gd name="connsiteY11" fmla="*/ 1136199 h 8723067"/>
              <a:gd name="connsiteX12" fmla="*/ 156230 w 1109048"/>
              <a:gd name="connsiteY12" fmla="*/ 759028 h 8723067"/>
              <a:gd name="connsiteX13" fmla="*/ 533401 w 1109048"/>
              <a:gd name="connsiteY13" fmla="*/ 602799 h 8723067"/>
              <a:gd name="connsiteX14" fmla="*/ 533400 w 1109048"/>
              <a:gd name="connsiteY14" fmla="*/ 602799 h 8723067"/>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66800 w 1109048"/>
              <a:gd name="connsiteY7" fmla="*/ 8120268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1084010 w 1109048"/>
              <a:gd name="connsiteY7" fmla="*/ 8053661 h 8120268"/>
              <a:gd name="connsiteX8" fmla="*/ 852372 w 1109048"/>
              <a:gd name="connsiteY8" fmla="*/ 8083096 h 8120268"/>
              <a:gd name="connsiteX9" fmla="*/ 0 w 1109048"/>
              <a:gd name="connsiteY9" fmla="*/ 8120268 h 8120268"/>
              <a:gd name="connsiteX10" fmla="*/ 0 w 1109048"/>
              <a:gd name="connsiteY10" fmla="*/ 8120268 h 8120268"/>
              <a:gd name="connsiteX11" fmla="*/ 0 w 1109048"/>
              <a:gd name="connsiteY11" fmla="*/ 8120268 h 8120268"/>
              <a:gd name="connsiteX12" fmla="*/ 0 w 1109048"/>
              <a:gd name="connsiteY12" fmla="*/ 533400 h 8120268"/>
              <a:gd name="connsiteX13" fmla="*/ 156230 w 1109048"/>
              <a:gd name="connsiteY13" fmla="*/ 156229 h 8120268"/>
              <a:gd name="connsiteX14" fmla="*/ 533401 w 1109048"/>
              <a:gd name="connsiteY14" fmla="*/ 0 h 8120268"/>
              <a:gd name="connsiteX15" fmla="*/ 533400 w 1109048"/>
              <a:gd name="connsiteY15"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1066800 w 1109048"/>
              <a:gd name="connsiteY6" fmla="*/ 8120268 h 8120268"/>
              <a:gd name="connsiteX7" fmla="*/ 852372 w 1109048"/>
              <a:gd name="connsiteY7" fmla="*/ 8083096 h 8120268"/>
              <a:gd name="connsiteX8" fmla="*/ 0 w 1109048"/>
              <a:gd name="connsiteY8" fmla="*/ 8120268 h 8120268"/>
              <a:gd name="connsiteX9" fmla="*/ 0 w 1109048"/>
              <a:gd name="connsiteY9" fmla="*/ 8120268 h 8120268"/>
              <a:gd name="connsiteX10" fmla="*/ 0 w 1109048"/>
              <a:gd name="connsiteY10" fmla="*/ 8120268 h 8120268"/>
              <a:gd name="connsiteX11" fmla="*/ 0 w 1109048"/>
              <a:gd name="connsiteY11" fmla="*/ 533400 h 8120268"/>
              <a:gd name="connsiteX12" fmla="*/ 156230 w 1109048"/>
              <a:gd name="connsiteY12" fmla="*/ 156229 h 8120268"/>
              <a:gd name="connsiteX13" fmla="*/ 533401 w 1109048"/>
              <a:gd name="connsiteY13" fmla="*/ 0 h 8120268"/>
              <a:gd name="connsiteX14" fmla="*/ 533400 w 1109048"/>
              <a:gd name="connsiteY14"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1066800 w 1109048"/>
              <a:gd name="connsiteY5" fmla="*/ 8120268 h 8120268"/>
              <a:gd name="connsiteX6" fmla="*/ 852372 w 1109048"/>
              <a:gd name="connsiteY6" fmla="*/ 8083096 h 8120268"/>
              <a:gd name="connsiteX7" fmla="*/ 0 w 1109048"/>
              <a:gd name="connsiteY7" fmla="*/ 8120268 h 8120268"/>
              <a:gd name="connsiteX8" fmla="*/ 0 w 1109048"/>
              <a:gd name="connsiteY8" fmla="*/ 8120268 h 8120268"/>
              <a:gd name="connsiteX9" fmla="*/ 0 w 1109048"/>
              <a:gd name="connsiteY9" fmla="*/ 8120268 h 8120268"/>
              <a:gd name="connsiteX10" fmla="*/ 0 w 1109048"/>
              <a:gd name="connsiteY10" fmla="*/ 533400 h 8120268"/>
              <a:gd name="connsiteX11" fmla="*/ 156230 w 1109048"/>
              <a:gd name="connsiteY11" fmla="*/ 156229 h 8120268"/>
              <a:gd name="connsiteX12" fmla="*/ 533401 w 1109048"/>
              <a:gd name="connsiteY12" fmla="*/ 0 h 8120268"/>
              <a:gd name="connsiteX13" fmla="*/ 533400 w 1109048"/>
              <a:gd name="connsiteY13"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0 w 1109048"/>
              <a:gd name="connsiteY8" fmla="*/ 8120268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0 w 1109048"/>
              <a:gd name="connsiteY7" fmla="*/ 8120268 h 8120268"/>
              <a:gd name="connsiteX8" fmla="*/ 17782 w 1109048"/>
              <a:gd name="connsiteY8" fmla="*/ 7974865 h 8120268"/>
              <a:gd name="connsiteX9" fmla="*/ 0 w 1109048"/>
              <a:gd name="connsiteY9" fmla="*/ 533400 h 8120268"/>
              <a:gd name="connsiteX10" fmla="*/ 156230 w 1109048"/>
              <a:gd name="connsiteY10" fmla="*/ 156229 h 8120268"/>
              <a:gd name="connsiteX11" fmla="*/ 533401 w 1109048"/>
              <a:gd name="connsiteY11" fmla="*/ 0 h 8120268"/>
              <a:gd name="connsiteX12" fmla="*/ 533400 w 1109048"/>
              <a:gd name="connsiteY12" fmla="*/ 0 h 8120268"/>
              <a:gd name="connsiteX0" fmla="*/ 533400 w 1109048"/>
              <a:gd name="connsiteY0" fmla="*/ 0 h 8120268"/>
              <a:gd name="connsiteX1" fmla="*/ 533400 w 1109048"/>
              <a:gd name="connsiteY1" fmla="*/ 0 h 8120268"/>
              <a:gd name="connsiteX2" fmla="*/ 910571 w 1109048"/>
              <a:gd name="connsiteY2" fmla="*/ 156230 h 8120268"/>
              <a:gd name="connsiteX3" fmla="*/ 1066800 w 1109048"/>
              <a:gd name="connsiteY3" fmla="*/ 533401 h 8120268"/>
              <a:gd name="connsiteX4" fmla="*/ 1109048 w 1109048"/>
              <a:gd name="connsiteY4" fmla="*/ 6875961 h 8120268"/>
              <a:gd name="connsiteX5" fmla="*/ 852372 w 1109048"/>
              <a:gd name="connsiteY5" fmla="*/ 8083096 h 8120268"/>
              <a:gd name="connsiteX6" fmla="*/ 0 w 1109048"/>
              <a:gd name="connsiteY6" fmla="*/ 8120268 h 8120268"/>
              <a:gd name="connsiteX7" fmla="*/ 17782 w 1109048"/>
              <a:gd name="connsiteY7" fmla="*/ 7974865 h 8120268"/>
              <a:gd name="connsiteX8" fmla="*/ 0 w 1109048"/>
              <a:gd name="connsiteY8" fmla="*/ 533400 h 8120268"/>
              <a:gd name="connsiteX9" fmla="*/ 156230 w 1109048"/>
              <a:gd name="connsiteY9" fmla="*/ 156229 h 8120268"/>
              <a:gd name="connsiteX10" fmla="*/ 533401 w 1109048"/>
              <a:gd name="connsiteY10" fmla="*/ 0 h 8120268"/>
              <a:gd name="connsiteX11" fmla="*/ 533400 w 1109048"/>
              <a:gd name="connsiteY11" fmla="*/ 0 h 8120268"/>
              <a:gd name="connsiteX0" fmla="*/ 533400 w 1109048"/>
              <a:gd name="connsiteY0" fmla="*/ 0 h 8083096"/>
              <a:gd name="connsiteX1" fmla="*/ 533400 w 1109048"/>
              <a:gd name="connsiteY1" fmla="*/ 0 h 8083096"/>
              <a:gd name="connsiteX2" fmla="*/ 910571 w 1109048"/>
              <a:gd name="connsiteY2" fmla="*/ 156230 h 8083096"/>
              <a:gd name="connsiteX3" fmla="*/ 1066800 w 1109048"/>
              <a:gd name="connsiteY3" fmla="*/ 533401 h 8083096"/>
              <a:gd name="connsiteX4" fmla="*/ 1109048 w 1109048"/>
              <a:gd name="connsiteY4" fmla="*/ 6875961 h 8083096"/>
              <a:gd name="connsiteX5" fmla="*/ 852372 w 1109048"/>
              <a:gd name="connsiteY5" fmla="*/ 8083096 h 8083096"/>
              <a:gd name="connsiteX6" fmla="*/ 17782 w 1109048"/>
              <a:gd name="connsiteY6" fmla="*/ 7974865 h 8083096"/>
              <a:gd name="connsiteX7" fmla="*/ 0 w 1109048"/>
              <a:gd name="connsiteY7" fmla="*/ 533400 h 8083096"/>
              <a:gd name="connsiteX8" fmla="*/ 156230 w 1109048"/>
              <a:gd name="connsiteY8" fmla="*/ 156229 h 8083096"/>
              <a:gd name="connsiteX9" fmla="*/ 533401 w 1109048"/>
              <a:gd name="connsiteY9" fmla="*/ 0 h 8083096"/>
              <a:gd name="connsiteX10" fmla="*/ 533400 w 1109048"/>
              <a:gd name="connsiteY10" fmla="*/ 0 h 8083096"/>
              <a:gd name="connsiteX0" fmla="*/ 533400 w 1100209"/>
              <a:gd name="connsiteY0" fmla="*/ 0 h 8083096"/>
              <a:gd name="connsiteX1" fmla="*/ 533400 w 1100209"/>
              <a:gd name="connsiteY1" fmla="*/ 0 h 8083096"/>
              <a:gd name="connsiteX2" fmla="*/ 910571 w 1100209"/>
              <a:gd name="connsiteY2" fmla="*/ 156230 h 8083096"/>
              <a:gd name="connsiteX3" fmla="*/ 1066800 w 1100209"/>
              <a:gd name="connsiteY3" fmla="*/ 533401 h 8083096"/>
              <a:gd name="connsiteX4" fmla="*/ 1100209 w 1100209"/>
              <a:gd name="connsiteY4" fmla="*/ 6755640 h 8083096"/>
              <a:gd name="connsiteX5" fmla="*/ 852372 w 1100209"/>
              <a:gd name="connsiteY5" fmla="*/ 8083096 h 8083096"/>
              <a:gd name="connsiteX6" fmla="*/ 17782 w 1100209"/>
              <a:gd name="connsiteY6" fmla="*/ 7974865 h 8083096"/>
              <a:gd name="connsiteX7" fmla="*/ 0 w 1100209"/>
              <a:gd name="connsiteY7" fmla="*/ 533400 h 8083096"/>
              <a:gd name="connsiteX8" fmla="*/ 156230 w 1100209"/>
              <a:gd name="connsiteY8" fmla="*/ 156229 h 8083096"/>
              <a:gd name="connsiteX9" fmla="*/ 533401 w 1100209"/>
              <a:gd name="connsiteY9" fmla="*/ 0 h 8083096"/>
              <a:gd name="connsiteX10" fmla="*/ 533400 w 1100209"/>
              <a:gd name="connsiteY10" fmla="*/ 0 h 8083096"/>
              <a:gd name="connsiteX0" fmla="*/ 533400 w 1100209"/>
              <a:gd name="connsiteY0" fmla="*/ 0 h 8104720"/>
              <a:gd name="connsiteX1" fmla="*/ 533400 w 1100209"/>
              <a:gd name="connsiteY1" fmla="*/ 0 h 8104720"/>
              <a:gd name="connsiteX2" fmla="*/ 910571 w 1100209"/>
              <a:gd name="connsiteY2" fmla="*/ 156230 h 8104720"/>
              <a:gd name="connsiteX3" fmla="*/ 1066800 w 1100209"/>
              <a:gd name="connsiteY3" fmla="*/ 533401 h 8104720"/>
              <a:gd name="connsiteX4" fmla="*/ 1100209 w 1100209"/>
              <a:gd name="connsiteY4" fmla="*/ 6755640 h 8104720"/>
              <a:gd name="connsiteX5" fmla="*/ 848624 w 1100209"/>
              <a:gd name="connsiteY5" fmla="*/ 8104720 h 8104720"/>
              <a:gd name="connsiteX6" fmla="*/ 17782 w 1100209"/>
              <a:gd name="connsiteY6" fmla="*/ 7974865 h 8104720"/>
              <a:gd name="connsiteX7" fmla="*/ 0 w 1100209"/>
              <a:gd name="connsiteY7" fmla="*/ 533400 h 8104720"/>
              <a:gd name="connsiteX8" fmla="*/ 156230 w 1100209"/>
              <a:gd name="connsiteY8" fmla="*/ 156229 h 8104720"/>
              <a:gd name="connsiteX9" fmla="*/ 533401 w 1100209"/>
              <a:gd name="connsiteY9" fmla="*/ 0 h 8104720"/>
              <a:gd name="connsiteX10" fmla="*/ 533400 w 1100209"/>
              <a:gd name="connsiteY10" fmla="*/ 0 h 810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0209" h="8104720">
                <a:moveTo>
                  <a:pt x="533400" y="0"/>
                </a:moveTo>
                <a:lnTo>
                  <a:pt x="533400" y="0"/>
                </a:lnTo>
                <a:cubicBezTo>
                  <a:pt x="674867" y="0"/>
                  <a:pt x="810539" y="56198"/>
                  <a:pt x="910571" y="156230"/>
                </a:cubicBezTo>
                <a:cubicBezTo>
                  <a:pt x="1010603" y="256262"/>
                  <a:pt x="1055019" y="390601"/>
                  <a:pt x="1066800" y="533401"/>
                </a:cubicBezTo>
                <a:cubicBezTo>
                  <a:pt x="1066437" y="2679490"/>
                  <a:pt x="1093715" y="6711917"/>
                  <a:pt x="1100209" y="6755640"/>
                </a:cubicBezTo>
                <a:lnTo>
                  <a:pt x="848624" y="8104720"/>
                </a:lnTo>
                <a:lnTo>
                  <a:pt x="17782" y="7974865"/>
                </a:lnTo>
                <a:cubicBezTo>
                  <a:pt x="11855" y="5494377"/>
                  <a:pt x="5927" y="3013888"/>
                  <a:pt x="0" y="533400"/>
                </a:cubicBezTo>
                <a:cubicBezTo>
                  <a:pt x="0" y="391933"/>
                  <a:pt x="56198" y="256261"/>
                  <a:pt x="156230" y="156229"/>
                </a:cubicBezTo>
                <a:cubicBezTo>
                  <a:pt x="256262" y="56197"/>
                  <a:pt x="391935" y="0"/>
                  <a:pt x="533401" y="0"/>
                </a:cubicBezTo>
                <a:lnTo>
                  <a:pt x="533400" y="0"/>
                </a:lnTo>
                <a:close/>
              </a:path>
            </a:pathLst>
          </a:custGeom>
          <a:solidFill>
            <a:schemeClr val="accent1">
              <a:alpha val="30000"/>
            </a:schemeClr>
          </a:solidFill>
          <a:ln>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7" name="Freeform 36"/>
          <p:cNvSpPr/>
          <p:nvPr/>
        </p:nvSpPr>
        <p:spPr>
          <a:xfrm rot="15600000" flipH="1" flipV="1">
            <a:off x="3393402" y="-445315"/>
            <a:ext cx="2008191" cy="9264100"/>
          </a:xfrm>
          <a:custGeom>
            <a:avLst/>
            <a:gdLst>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0 w 2209695"/>
              <a:gd name="connsiteY9" fmla="*/ 9154402 h 9154402"/>
              <a:gd name="connsiteX10" fmla="*/ 1503 w 2209695"/>
              <a:gd name="connsiteY10" fmla="*/ 8780893 h 9154402"/>
              <a:gd name="connsiteX11" fmla="*/ 0 w 2209695"/>
              <a:gd name="connsiteY11" fmla="*/ 1104848 h 9154402"/>
              <a:gd name="connsiteX12" fmla="*/ 323604 w 2209695"/>
              <a:gd name="connsiteY12" fmla="*/ 323603 h 9154402"/>
              <a:gd name="connsiteX13" fmla="*/ 1104850 w 2209695"/>
              <a:gd name="connsiteY13" fmla="*/ 2 h 9154402"/>
              <a:gd name="connsiteX14" fmla="*/ 1104848 w 2209695"/>
              <a:gd name="connsiteY14"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0 w 2209695"/>
              <a:gd name="connsiteY8" fmla="*/ 9154402 h 9154402"/>
              <a:gd name="connsiteX9" fmla="*/ 1503 w 2209695"/>
              <a:gd name="connsiteY9" fmla="*/ 8780893 h 9154402"/>
              <a:gd name="connsiteX10" fmla="*/ 0 w 2209695"/>
              <a:gd name="connsiteY10" fmla="*/ 1104848 h 9154402"/>
              <a:gd name="connsiteX11" fmla="*/ 323604 w 2209695"/>
              <a:gd name="connsiteY11" fmla="*/ 323603 h 9154402"/>
              <a:gd name="connsiteX12" fmla="*/ 1104850 w 2209695"/>
              <a:gd name="connsiteY12" fmla="*/ 2 h 9154402"/>
              <a:gd name="connsiteX13" fmla="*/ 1104848 w 2209695"/>
              <a:gd name="connsiteY13"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0 w 2209695"/>
              <a:gd name="connsiteY7" fmla="*/ 9154402 h 9154402"/>
              <a:gd name="connsiteX8" fmla="*/ 1503 w 2209695"/>
              <a:gd name="connsiteY8" fmla="*/ 8780893 h 9154402"/>
              <a:gd name="connsiteX9" fmla="*/ 0 w 2209695"/>
              <a:gd name="connsiteY9" fmla="*/ 1104848 h 9154402"/>
              <a:gd name="connsiteX10" fmla="*/ 323604 w 2209695"/>
              <a:gd name="connsiteY10" fmla="*/ 323603 h 9154402"/>
              <a:gd name="connsiteX11" fmla="*/ 1104850 w 2209695"/>
              <a:gd name="connsiteY11" fmla="*/ 2 h 9154402"/>
              <a:gd name="connsiteX12" fmla="*/ 1104848 w 2209695"/>
              <a:gd name="connsiteY12" fmla="*/ 0 h 9154402"/>
              <a:gd name="connsiteX0" fmla="*/ 1144487 w 2249334"/>
              <a:gd name="connsiteY0" fmla="*/ 0 h 9154755"/>
              <a:gd name="connsiteX1" fmla="*/ 1144487 w 2249334"/>
              <a:gd name="connsiteY1" fmla="*/ 0 h 9154755"/>
              <a:gd name="connsiteX2" fmla="*/ 1925732 w 2249334"/>
              <a:gd name="connsiteY2" fmla="*/ 323604 h 9154755"/>
              <a:gd name="connsiteX3" fmla="*/ 2249333 w 2249334"/>
              <a:gd name="connsiteY3" fmla="*/ 1104850 h 9154755"/>
              <a:gd name="connsiteX4" fmla="*/ 2249334 w 2249334"/>
              <a:gd name="connsiteY4" fmla="*/ 9154402 h 9154755"/>
              <a:gd name="connsiteX5" fmla="*/ 2249334 w 2249334"/>
              <a:gd name="connsiteY5" fmla="*/ 9154402 h 9154755"/>
              <a:gd name="connsiteX6" fmla="*/ 2249334 w 2249334"/>
              <a:gd name="connsiteY6" fmla="*/ 9154402 h 9154755"/>
              <a:gd name="connsiteX7" fmla="*/ 0 w 2249334"/>
              <a:gd name="connsiteY7" fmla="*/ 9154755 h 9154755"/>
              <a:gd name="connsiteX8" fmla="*/ 41142 w 2249334"/>
              <a:gd name="connsiteY8" fmla="*/ 8780893 h 9154755"/>
              <a:gd name="connsiteX9" fmla="*/ 39639 w 2249334"/>
              <a:gd name="connsiteY9" fmla="*/ 1104848 h 9154755"/>
              <a:gd name="connsiteX10" fmla="*/ 363243 w 2249334"/>
              <a:gd name="connsiteY10" fmla="*/ 323603 h 9154755"/>
              <a:gd name="connsiteX11" fmla="*/ 1144489 w 2249334"/>
              <a:gd name="connsiteY11" fmla="*/ 2 h 9154755"/>
              <a:gd name="connsiteX12" fmla="*/ 1144487 w 2249334"/>
              <a:gd name="connsiteY12" fmla="*/ 0 h 9154755"/>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1503 w 2209695"/>
              <a:gd name="connsiteY7" fmla="*/ 8780893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1104848 w 2209695"/>
              <a:gd name="connsiteY0" fmla="*/ 0 h 9154402"/>
              <a:gd name="connsiteX1" fmla="*/ 1104848 w 2209695"/>
              <a:gd name="connsiteY1" fmla="*/ 0 h 9154402"/>
              <a:gd name="connsiteX2" fmla="*/ 1886093 w 2209695"/>
              <a:gd name="connsiteY2" fmla="*/ 323604 h 9154402"/>
              <a:gd name="connsiteX3" fmla="*/ 2209694 w 2209695"/>
              <a:gd name="connsiteY3" fmla="*/ 1104850 h 9154402"/>
              <a:gd name="connsiteX4" fmla="*/ 2209695 w 2209695"/>
              <a:gd name="connsiteY4" fmla="*/ 9154402 h 9154402"/>
              <a:gd name="connsiteX5" fmla="*/ 2209695 w 2209695"/>
              <a:gd name="connsiteY5" fmla="*/ 9154402 h 9154402"/>
              <a:gd name="connsiteX6" fmla="*/ 2209695 w 2209695"/>
              <a:gd name="connsiteY6" fmla="*/ 9154402 h 9154402"/>
              <a:gd name="connsiteX7" fmla="*/ 37157 w 2209695"/>
              <a:gd name="connsiteY7" fmla="*/ 8792966 h 9154402"/>
              <a:gd name="connsiteX8" fmla="*/ 0 w 2209695"/>
              <a:gd name="connsiteY8" fmla="*/ 1104848 h 9154402"/>
              <a:gd name="connsiteX9" fmla="*/ 323604 w 2209695"/>
              <a:gd name="connsiteY9" fmla="*/ 323603 h 9154402"/>
              <a:gd name="connsiteX10" fmla="*/ 1104850 w 2209695"/>
              <a:gd name="connsiteY10" fmla="*/ 2 h 9154402"/>
              <a:gd name="connsiteX11" fmla="*/ 1104848 w 2209695"/>
              <a:gd name="connsiteY11" fmla="*/ 0 h 9154402"/>
              <a:gd name="connsiteX0" fmla="*/ 37157 w 2301135"/>
              <a:gd name="connsiteY0" fmla="*/ 8792966 h 9245842"/>
              <a:gd name="connsiteX1" fmla="*/ 0 w 2301135"/>
              <a:gd name="connsiteY1" fmla="*/ 1104848 h 9245842"/>
              <a:gd name="connsiteX2" fmla="*/ 323604 w 2301135"/>
              <a:gd name="connsiteY2" fmla="*/ 323603 h 9245842"/>
              <a:gd name="connsiteX3" fmla="*/ 1104850 w 2301135"/>
              <a:gd name="connsiteY3" fmla="*/ 2 h 9245842"/>
              <a:gd name="connsiteX4" fmla="*/ 1104848 w 2301135"/>
              <a:gd name="connsiteY4" fmla="*/ 0 h 9245842"/>
              <a:gd name="connsiteX5" fmla="*/ 1104848 w 2301135"/>
              <a:gd name="connsiteY5" fmla="*/ 0 h 9245842"/>
              <a:gd name="connsiteX6" fmla="*/ 1886093 w 2301135"/>
              <a:gd name="connsiteY6" fmla="*/ 323604 h 9245842"/>
              <a:gd name="connsiteX7" fmla="*/ 2209694 w 2301135"/>
              <a:gd name="connsiteY7" fmla="*/ 1104850 h 9245842"/>
              <a:gd name="connsiteX8" fmla="*/ 2209695 w 2301135"/>
              <a:gd name="connsiteY8" fmla="*/ 9154402 h 9245842"/>
              <a:gd name="connsiteX9" fmla="*/ 2209695 w 2301135"/>
              <a:gd name="connsiteY9" fmla="*/ 9154402 h 9245842"/>
              <a:gd name="connsiteX10" fmla="*/ 2301135 w 2301135"/>
              <a:gd name="connsiteY10" fmla="*/ 9245842 h 9245842"/>
              <a:gd name="connsiteX0" fmla="*/ 37157 w 2209695"/>
              <a:gd name="connsiteY0" fmla="*/ 8792966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 name="connsiteX0" fmla="*/ 93577 w 2209695"/>
              <a:gd name="connsiteY0" fmla="*/ 8811781 h 9154402"/>
              <a:gd name="connsiteX1" fmla="*/ 0 w 2209695"/>
              <a:gd name="connsiteY1" fmla="*/ 1104848 h 9154402"/>
              <a:gd name="connsiteX2" fmla="*/ 323604 w 2209695"/>
              <a:gd name="connsiteY2" fmla="*/ 323603 h 9154402"/>
              <a:gd name="connsiteX3" fmla="*/ 1104850 w 2209695"/>
              <a:gd name="connsiteY3" fmla="*/ 2 h 9154402"/>
              <a:gd name="connsiteX4" fmla="*/ 1104848 w 2209695"/>
              <a:gd name="connsiteY4" fmla="*/ 0 h 9154402"/>
              <a:gd name="connsiteX5" fmla="*/ 1104848 w 2209695"/>
              <a:gd name="connsiteY5" fmla="*/ 0 h 9154402"/>
              <a:gd name="connsiteX6" fmla="*/ 1886093 w 2209695"/>
              <a:gd name="connsiteY6" fmla="*/ 323604 h 9154402"/>
              <a:gd name="connsiteX7" fmla="*/ 2209694 w 2209695"/>
              <a:gd name="connsiteY7" fmla="*/ 1104850 h 9154402"/>
              <a:gd name="connsiteX8" fmla="*/ 2209695 w 2209695"/>
              <a:gd name="connsiteY8" fmla="*/ 9154402 h 9154402"/>
              <a:gd name="connsiteX9" fmla="*/ 2209695 w 2209695"/>
              <a:gd name="connsiteY9" fmla="*/ 9154402 h 91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695" h="9154402">
                <a:moveTo>
                  <a:pt x="93577" y="8811781"/>
                </a:moveTo>
                <a:lnTo>
                  <a:pt x="0" y="1104848"/>
                </a:lnTo>
                <a:cubicBezTo>
                  <a:pt x="0" y="811824"/>
                  <a:pt x="116404" y="530802"/>
                  <a:pt x="323604" y="323603"/>
                </a:cubicBezTo>
                <a:cubicBezTo>
                  <a:pt x="530804" y="116404"/>
                  <a:pt x="811826" y="1"/>
                  <a:pt x="1104850" y="2"/>
                </a:cubicBezTo>
                <a:lnTo>
                  <a:pt x="1104848" y="0"/>
                </a:lnTo>
                <a:lnTo>
                  <a:pt x="1104848" y="0"/>
                </a:lnTo>
                <a:cubicBezTo>
                  <a:pt x="1397872" y="0"/>
                  <a:pt x="1678894" y="116404"/>
                  <a:pt x="1886093" y="323604"/>
                </a:cubicBezTo>
                <a:cubicBezTo>
                  <a:pt x="2093292" y="530804"/>
                  <a:pt x="2209695" y="811826"/>
                  <a:pt x="2209694" y="1104850"/>
                </a:cubicBezTo>
                <a:cubicBezTo>
                  <a:pt x="2209694" y="3788034"/>
                  <a:pt x="2209695" y="6471218"/>
                  <a:pt x="2209695" y="9154402"/>
                </a:cubicBezTo>
                <a:lnTo>
                  <a:pt x="2209695" y="9154402"/>
                </a:lnTo>
              </a:path>
            </a:pathLst>
          </a:custGeom>
          <a:solidFill>
            <a:srgbClr val="073779">
              <a:alpha val="80000"/>
            </a:srgbClr>
          </a:solidFill>
          <a:ln w="254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 name="Text Placeholder 2"/>
          <p:cNvSpPr>
            <a:spLocks noGrp="1"/>
          </p:cNvSpPr>
          <p:nvPr>
            <p:ph type="body" idx="1"/>
          </p:nvPr>
        </p:nvSpPr>
        <p:spPr>
          <a:xfrm rot="21000000">
            <a:off x="887172" y="5303003"/>
            <a:ext cx="6904501" cy="977900"/>
          </a:xfrm>
        </p:spPr>
        <p:txBody>
          <a:bodyPr vert="horz" lIns="91440" tIns="45720" rIns="91440" bIns="45720" rtlCol="0" anchor="ctr" anchorCtr="0">
            <a:normAutofit/>
          </a:bodyPr>
          <a:lstStyle>
            <a:lvl1pPr marL="0" indent="0" algn="r" defTabSz="914400" rtl="0" eaLnBrk="1" latinLnBrk="0" hangingPunct="1">
              <a:spcAft>
                <a:spcPts val="0"/>
              </a:spcAft>
              <a:buFontTx/>
              <a:buNone/>
              <a:defRPr sz="2400" kern="1200">
                <a:solidFill>
                  <a:schemeClr val="bg1"/>
                </a:solidFill>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grpSp>
        <p:nvGrpSpPr>
          <p:cNvPr id="33" name="Group 32"/>
          <p:cNvGrpSpPr/>
          <p:nvPr/>
        </p:nvGrpSpPr>
        <p:grpSpPr>
          <a:xfrm>
            <a:off x="2786799" y="-981635"/>
            <a:ext cx="4391155" cy="2734235"/>
            <a:chOff x="2786799" y="-981635"/>
            <a:chExt cx="4391155" cy="2734235"/>
          </a:xfrm>
        </p:grpSpPr>
        <p:sp>
          <p:nvSpPr>
            <p:cNvPr id="17" name="Oval 16"/>
            <p:cNvSpPr/>
            <p:nvPr/>
          </p:nvSpPr>
          <p:spPr>
            <a:xfrm>
              <a:off x="4495800" y="1143000"/>
              <a:ext cx="609600" cy="6096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nvGrpSpPr>
            <p:cNvPr id="31" name="Group 30"/>
            <p:cNvGrpSpPr/>
            <p:nvPr/>
          </p:nvGrpSpPr>
          <p:grpSpPr>
            <a:xfrm flipH="1">
              <a:off x="2913529" y="-726141"/>
              <a:ext cx="1671367" cy="1685976"/>
              <a:chOff x="7015433" y="-737502"/>
              <a:chExt cx="1671367" cy="1685976"/>
            </a:xfrm>
          </p:grpSpPr>
          <p:sp>
            <p:nvSpPr>
              <p:cNvPr id="24" name="Arc 23"/>
              <p:cNvSpPr/>
              <p:nvPr/>
            </p:nvSpPr>
            <p:spPr>
              <a:xfrm rot="6387309">
                <a:off x="7124585" y="-846654"/>
                <a:ext cx="1453063" cy="1671367"/>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p:nvSpPr>
            <p:spPr>
              <a:xfrm>
                <a:off x="7624910" y="304800"/>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Oval 25"/>
              <p:cNvSpPr/>
              <p:nvPr/>
            </p:nvSpPr>
            <p:spPr>
              <a:xfrm>
                <a:off x="7062935" y="145351"/>
                <a:ext cx="756423" cy="6436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grpSp>
          <p:nvGrpSpPr>
            <p:cNvPr id="30" name="Group 29"/>
            <p:cNvGrpSpPr/>
            <p:nvPr/>
          </p:nvGrpSpPr>
          <p:grpSpPr>
            <a:xfrm>
              <a:off x="3352800" y="-981635"/>
              <a:ext cx="3825154" cy="2064221"/>
              <a:chOff x="3441115" y="-977153"/>
              <a:chExt cx="4194039" cy="2064221"/>
            </a:xfrm>
          </p:grpSpPr>
          <p:sp>
            <p:nvSpPr>
              <p:cNvPr id="20" name="Pie 19"/>
              <p:cNvSpPr/>
              <p:nvPr/>
            </p:nvSpPr>
            <p:spPr>
              <a:xfrm>
                <a:off x="3481535" y="-772181"/>
                <a:ext cx="3505316" cy="1521076"/>
              </a:xfrm>
              <a:prstGeom prst="pie">
                <a:avLst>
                  <a:gd name="adj1" fmla="val 22874"/>
                  <a:gd name="adj2" fmla="val 1078625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Oval 20"/>
              <p:cNvSpPr/>
              <p:nvPr/>
            </p:nvSpPr>
            <p:spPr>
              <a:xfrm>
                <a:off x="4607455" y="134134"/>
                <a:ext cx="1023669" cy="95293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Arc 21"/>
              <p:cNvSpPr/>
              <p:nvPr/>
            </p:nvSpPr>
            <p:spPr>
              <a:xfrm rot="12469977">
                <a:off x="3441115" y="-185498"/>
                <a:ext cx="1133352" cy="831645"/>
              </a:xfrm>
              <a:prstGeom prst="arc">
                <a:avLst>
                  <a:gd name="adj1" fmla="val 11101214"/>
                  <a:gd name="adj2" fmla="val 2123019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Arc 26"/>
              <p:cNvSpPr/>
              <p:nvPr/>
            </p:nvSpPr>
            <p:spPr>
              <a:xfrm rot="6387309">
                <a:off x="5658551" y="-1047889"/>
                <a:ext cx="1905868" cy="2047339"/>
              </a:xfrm>
              <a:prstGeom prst="arc">
                <a:avLst>
                  <a:gd name="adj1" fmla="val 15243146"/>
                  <a:gd name="adj2" fmla="val 43690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8" name="Oval 27"/>
            <p:cNvSpPr/>
            <p:nvPr/>
          </p:nvSpPr>
          <p:spPr>
            <a:xfrm>
              <a:off x="3063128" y="89647"/>
              <a:ext cx="267260" cy="2672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2" name="Chord 31"/>
            <p:cNvSpPr/>
            <p:nvPr/>
          </p:nvSpPr>
          <p:spPr>
            <a:xfrm rot="17618442">
              <a:off x="2809659" y="-85690"/>
              <a:ext cx="182880" cy="228600"/>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54" name="Round Same Side Corner Rectangle 53"/>
          <p:cNvSpPr/>
          <p:nvPr/>
        </p:nvSpPr>
        <p:spPr>
          <a:xfrm rot="4733987">
            <a:off x="1458981" y="2141099"/>
            <a:ext cx="809714" cy="2607556"/>
          </a:xfrm>
          <a:prstGeom prst="round2SameRect">
            <a:avLst>
              <a:gd name="adj1" fmla="val 50000"/>
              <a:gd name="adj2" fmla="val 0"/>
            </a:avLst>
          </a:prstGeom>
          <a:solidFill>
            <a:schemeClr val="accent1">
              <a:alpha val="65000"/>
            </a:schemeClr>
          </a:solidFill>
          <a:ln w="25400">
            <a:solidFill>
              <a:schemeClr val="accent2">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2" name="Freeform 51"/>
          <p:cNvSpPr/>
          <p:nvPr/>
        </p:nvSpPr>
        <p:spPr>
          <a:xfrm rot="4733987">
            <a:off x="814850" y="2202342"/>
            <a:ext cx="699135" cy="2512599"/>
          </a:xfrm>
          <a:custGeom>
            <a:avLst/>
            <a:gdLst>
              <a:gd name="connsiteX0" fmla="*/ 370199 w 740398"/>
              <a:gd name="connsiteY0" fmla="*/ 0 h 2607556"/>
              <a:gd name="connsiteX1" fmla="*/ 370199 w 740398"/>
              <a:gd name="connsiteY1" fmla="*/ 0 h 2607556"/>
              <a:gd name="connsiteX2" fmla="*/ 631969 w 740398"/>
              <a:gd name="connsiteY2" fmla="*/ 108429 h 2607556"/>
              <a:gd name="connsiteX3" fmla="*/ 740397 w 740398"/>
              <a:gd name="connsiteY3" fmla="*/ 370199 h 2607556"/>
              <a:gd name="connsiteX4" fmla="*/ 740398 w 740398"/>
              <a:gd name="connsiteY4" fmla="*/ 2607556 h 2607556"/>
              <a:gd name="connsiteX5" fmla="*/ 740398 w 740398"/>
              <a:gd name="connsiteY5" fmla="*/ 2607556 h 2607556"/>
              <a:gd name="connsiteX6" fmla="*/ 740398 w 740398"/>
              <a:gd name="connsiteY6" fmla="*/ 2607556 h 2607556"/>
              <a:gd name="connsiteX7" fmla="*/ 0 w 740398"/>
              <a:gd name="connsiteY7" fmla="*/ 2607556 h 2607556"/>
              <a:gd name="connsiteX8" fmla="*/ 0 w 740398"/>
              <a:gd name="connsiteY8" fmla="*/ 2607556 h 2607556"/>
              <a:gd name="connsiteX9" fmla="*/ 0 w 740398"/>
              <a:gd name="connsiteY9" fmla="*/ 2607556 h 2607556"/>
              <a:gd name="connsiteX10" fmla="*/ 0 w 740398"/>
              <a:gd name="connsiteY10" fmla="*/ 370199 h 2607556"/>
              <a:gd name="connsiteX11" fmla="*/ 108429 w 740398"/>
              <a:gd name="connsiteY11" fmla="*/ 108429 h 2607556"/>
              <a:gd name="connsiteX12" fmla="*/ 370199 w 740398"/>
              <a:gd name="connsiteY12" fmla="*/ 1 h 2607556"/>
              <a:gd name="connsiteX13" fmla="*/ 370199 w 740398"/>
              <a:gd name="connsiteY13" fmla="*/ 0 h 2607556"/>
              <a:gd name="connsiteX0" fmla="*/ 0 w 831838"/>
              <a:gd name="connsiteY0" fmla="*/ 2607556 h 2698996"/>
              <a:gd name="connsiteX1" fmla="*/ 0 w 831838"/>
              <a:gd name="connsiteY1" fmla="*/ 2607556 h 2698996"/>
              <a:gd name="connsiteX2" fmla="*/ 0 w 831838"/>
              <a:gd name="connsiteY2" fmla="*/ 2607556 h 2698996"/>
              <a:gd name="connsiteX3" fmla="*/ 0 w 831838"/>
              <a:gd name="connsiteY3" fmla="*/ 370199 h 2698996"/>
              <a:gd name="connsiteX4" fmla="*/ 108429 w 831838"/>
              <a:gd name="connsiteY4" fmla="*/ 108429 h 2698996"/>
              <a:gd name="connsiteX5" fmla="*/ 370199 w 831838"/>
              <a:gd name="connsiteY5" fmla="*/ 1 h 2698996"/>
              <a:gd name="connsiteX6" fmla="*/ 370199 w 831838"/>
              <a:gd name="connsiteY6" fmla="*/ 0 h 2698996"/>
              <a:gd name="connsiteX7" fmla="*/ 370199 w 831838"/>
              <a:gd name="connsiteY7" fmla="*/ 0 h 2698996"/>
              <a:gd name="connsiteX8" fmla="*/ 631969 w 831838"/>
              <a:gd name="connsiteY8" fmla="*/ 108429 h 2698996"/>
              <a:gd name="connsiteX9" fmla="*/ 740397 w 831838"/>
              <a:gd name="connsiteY9" fmla="*/ 370199 h 2698996"/>
              <a:gd name="connsiteX10" fmla="*/ 740398 w 831838"/>
              <a:gd name="connsiteY10" fmla="*/ 2607556 h 2698996"/>
              <a:gd name="connsiteX11" fmla="*/ 740398 w 831838"/>
              <a:gd name="connsiteY11" fmla="*/ 2607556 h 2698996"/>
              <a:gd name="connsiteX12" fmla="*/ 831838 w 831838"/>
              <a:gd name="connsiteY12" fmla="*/ 2698996 h 2698996"/>
              <a:gd name="connsiteX0" fmla="*/ 19377 w 851215"/>
              <a:gd name="connsiteY0" fmla="*/ 2607556 h 2698996"/>
              <a:gd name="connsiteX1" fmla="*/ 19377 w 851215"/>
              <a:gd name="connsiteY1" fmla="*/ 2607556 h 2698996"/>
              <a:gd name="connsiteX2" fmla="*/ 0 w 851215"/>
              <a:gd name="connsiteY2" fmla="*/ 2357093 h 2698996"/>
              <a:gd name="connsiteX3" fmla="*/ 19377 w 851215"/>
              <a:gd name="connsiteY3" fmla="*/ 370199 h 2698996"/>
              <a:gd name="connsiteX4" fmla="*/ 127806 w 851215"/>
              <a:gd name="connsiteY4" fmla="*/ 108429 h 2698996"/>
              <a:gd name="connsiteX5" fmla="*/ 389576 w 851215"/>
              <a:gd name="connsiteY5" fmla="*/ 1 h 2698996"/>
              <a:gd name="connsiteX6" fmla="*/ 389576 w 851215"/>
              <a:gd name="connsiteY6" fmla="*/ 0 h 2698996"/>
              <a:gd name="connsiteX7" fmla="*/ 389576 w 851215"/>
              <a:gd name="connsiteY7" fmla="*/ 0 h 2698996"/>
              <a:gd name="connsiteX8" fmla="*/ 651346 w 851215"/>
              <a:gd name="connsiteY8" fmla="*/ 108429 h 2698996"/>
              <a:gd name="connsiteX9" fmla="*/ 759774 w 851215"/>
              <a:gd name="connsiteY9" fmla="*/ 370199 h 2698996"/>
              <a:gd name="connsiteX10" fmla="*/ 759775 w 851215"/>
              <a:gd name="connsiteY10" fmla="*/ 2607556 h 2698996"/>
              <a:gd name="connsiteX11" fmla="*/ 759775 w 851215"/>
              <a:gd name="connsiteY11" fmla="*/ 2607556 h 2698996"/>
              <a:gd name="connsiteX12" fmla="*/ 851215 w 851215"/>
              <a:gd name="connsiteY12" fmla="*/ 2698996 h 2698996"/>
              <a:gd name="connsiteX0" fmla="*/ 19377 w 851215"/>
              <a:gd name="connsiteY0" fmla="*/ 2607556 h 2698996"/>
              <a:gd name="connsiteX1" fmla="*/ 0 w 851215"/>
              <a:gd name="connsiteY1" fmla="*/ 2357093 h 2698996"/>
              <a:gd name="connsiteX2" fmla="*/ 19377 w 851215"/>
              <a:gd name="connsiteY2" fmla="*/ 370199 h 2698996"/>
              <a:gd name="connsiteX3" fmla="*/ 127806 w 851215"/>
              <a:gd name="connsiteY3" fmla="*/ 108429 h 2698996"/>
              <a:gd name="connsiteX4" fmla="*/ 389576 w 851215"/>
              <a:gd name="connsiteY4" fmla="*/ 1 h 2698996"/>
              <a:gd name="connsiteX5" fmla="*/ 389576 w 851215"/>
              <a:gd name="connsiteY5" fmla="*/ 0 h 2698996"/>
              <a:gd name="connsiteX6" fmla="*/ 389576 w 851215"/>
              <a:gd name="connsiteY6" fmla="*/ 0 h 2698996"/>
              <a:gd name="connsiteX7" fmla="*/ 651346 w 851215"/>
              <a:gd name="connsiteY7" fmla="*/ 108429 h 2698996"/>
              <a:gd name="connsiteX8" fmla="*/ 759774 w 851215"/>
              <a:gd name="connsiteY8" fmla="*/ 370199 h 2698996"/>
              <a:gd name="connsiteX9" fmla="*/ 759775 w 851215"/>
              <a:gd name="connsiteY9" fmla="*/ 2607556 h 2698996"/>
              <a:gd name="connsiteX10" fmla="*/ 759775 w 851215"/>
              <a:gd name="connsiteY10" fmla="*/ 2607556 h 2698996"/>
              <a:gd name="connsiteX11" fmla="*/ 851215 w 851215"/>
              <a:gd name="connsiteY11" fmla="*/ 2698996 h 2698996"/>
              <a:gd name="connsiteX0" fmla="*/ 0 w 851215"/>
              <a:gd name="connsiteY0" fmla="*/ 2357093 h 2698996"/>
              <a:gd name="connsiteX1" fmla="*/ 19377 w 851215"/>
              <a:gd name="connsiteY1" fmla="*/ 370199 h 2698996"/>
              <a:gd name="connsiteX2" fmla="*/ 127806 w 851215"/>
              <a:gd name="connsiteY2" fmla="*/ 108429 h 2698996"/>
              <a:gd name="connsiteX3" fmla="*/ 389576 w 851215"/>
              <a:gd name="connsiteY3" fmla="*/ 1 h 2698996"/>
              <a:gd name="connsiteX4" fmla="*/ 389576 w 851215"/>
              <a:gd name="connsiteY4" fmla="*/ 0 h 2698996"/>
              <a:gd name="connsiteX5" fmla="*/ 389576 w 851215"/>
              <a:gd name="connsiteY5" fmla="*/ 0 h 2698996"/>
              <a:gd name="connsiteX6" fmla="*/ 651346 w 851215"/>
              <a:gd name="connsiteY6" fmla="*/ 108429 h 2698996"/>
              <a:gd name="connsiteX7" fmla="*/ 759774 w 851215"/>
              <a:gd name="connsiteY7" fmla="*/ 370199 h 2698996"/>
              <a:gd name="connsiteX8" fmla="*/ 759775 w 851215"/>
              <a:gd name="connsiteY8" fmla="*/ 2607556 h 2698996"/>
              <a:gd name="connsiteX9" fmla="*/ 759775 w 851215"/>
              <a:gd name="connsiteY9" fmla="*/ 2607556 h 2698996"/>
              <a:gd name="connsiteX10" fmla="*/ 851215 w 851215"/>
              <a:gd name="connsiteY10" fmla="*/ 2698996 h 2698996"/>
              <a:gd name="connsiteX0" fmla="*/ 0 w 759775"/>
              <a:gd name="connsiteY0" fmla="*/ 2357093 h 2607556"/>
              <a:gd name="connsiteX1" fmla="*/ 19377 w 759775"/>
              <a:gd name="connsiteY1" fmla="*/ 370199 h 2607556"/>
              <a:gd name="connsiteX2" fmla="*/ 127806 w 759775"/>
              <a:gd name="connsiteY2" fmla="*/ 108429 h 2607556"/>
              <a:gd name="connsiteX3" fmla="*/ 389576 w 759775"/>
              <a:gd name="connsiteY3" fmla="*/ 1 h 2607556"/>
              <a:gd name="connsiteX4" fmla="*/ 389576 w 759775"/>
              <a:gd name="connsiteY4" fmla="*/ 0 h 2607556"/>
              <a:gd name="connsiteX5" fmla="*/ 389576 w 759775"/>
              <a:gd name="connsiteY5" fmla="*/ 0 h 2607556"/>
              <a:gd name="connsiteX6" fmla="*/ 651346 w 759775"/>
              <a:gd name="connsiteY6" fmla="*/ 108429 h 2607556"/>
              <a:gd name="connsiteX7" fmla="*/ 759774 w 759775"/>
              <a:gd name="connsiteY7" fmla="*/ 370199 h 2607556"/>
              <a:gd name="connsiteX8" fmla="*/ 759775 w 759775"/>
              <a:gd name="connsiteY8" fmla="*/ 2607556 h 2607556"/>
              <a:gd name="connsiteX9" fmla="*/ 759775 w 759775"/>
              <a:gd name="connsiteY9" fmla="*/ 2607556 h 2607556"/>
              <a:gd name="connsiteX0" fmla="*/ 0 w 764702"/>
              <a:gd name="connsiteY0" fmla="*/ 2357093 h 2607556"/>
              <a:gd name="connsiteX1" fmla="*/ 19377 w 764702"/>
              <a:gd name="connsiteY1" fmla="*/ 370199 h 2607556"/>
              <a:gd name="connsiteX2" fmla="*/ 127806 w 764702"/>
              <a:gd name="connsiteY2" fmla="*/ 108429 h 2607556"/>
              <a:gd name="connsiteX3" fmla="*/ 389576 w 764702"/>
              <a:gd name="connsiteY3" fmla="*/ 1 h 2607556"/>
              <a:gd name="connsiteX4" fmla="*/ 389576 w 764702"/>
              <a:gd name="connsiteY4" fmla="*/ 0 h 2607556"/>
              <a:gd name="connsiteX5" fmla="*/ 389576 w 764702"/>
              <a:gd name="connsiteY5" fmla="*/ 0 h 2607556"/>
              <a:gd name="connsiteX6" fmla="*/ 651346 w 764702"/>
              <a:gd name="connsiteY6" fmla="*/ 108429 h 2607556"/>
              <a:gd name="connsiteX7" fmla="*/ 759774 w 764702"/>
              <a:gd name="connsiteY7" fmla="*/ 370199 h 2607556"/>
              <a:gd name="connsiteX8" fmla="*/ 759775 w 764702"/>
              <a:gd name="connsiteY8" fmla="*/ 2607556 h 2607556"/>
              <a:gd name="connsiteX9" fmla="*/ 764702 w 764702"/>
              <a:gd name="connsiteY9" fmla="*/ 2512599 h 2607556"/>
              <a:gd name="connsiteX0" fmla="*/ 0 w 778667"/>
              <a:gd name="connsiteY0" fmla="*/ 2357093 h 2512599"/>
              <a:gd name="connsiteX1" fmla="*/ 19377 w 778667"/>
              <a:gd name="connsiteY1" fmla="*/ 370199 h 2512599"/>
              <a:gd name="connsiteX2" fmla="*/ 127806 w 778667"/>
              <a:gd name="connsiteY2" fmla="*/ 108429 h 2512599"/>
              <a:gd name="connsiteX3" fmla="*/ 389576 w 778667"/>
              <a:gd name="connsiteY3" fmla="*/ 1 h 2512599"/>
              <a:gd name="connsiteX4" fmla="*/ 389576 w 778667"/>
              <a:gd name="connsiteY4" fmla="*/ 0 h 2512599"/>
              <a:gd name="connsiteX5" fmla="*/ 389576 w 778667"/>
              <a:gd name="connsiteY5" fmla="*/ 0 h 2512599"/>
              <a:gd name="connsiteX6" fmla="*/ 651346 w 778667"/>
              <a:gd name="connsiteY6" fmla="*/ 108429 h 2512599"/>
              <a:gd name="connsiteX7" fmla="*/ 759774 w 778667"/>
              <a:gd name="connsiteY7" fmla="*/ 370199 h 2512599"/>
              <a:gd name="connsiteX8" fmla="*/ 764702 w 778667"/>
              <a:gd name="connsiteY8" fmla="*/ 2512599 h 25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667" h="2512599">
                <a:moveTo>
                  <a:pt x="0" y="2357093"/>
                </a:moveTo>
                <a:lnTo>
                  <a:pt x="19377" y="370199"/>
                </a:lnTo>
                <a:cubicBezTo>
                  <a:pt x="19377" y="272016"/>
                  <a:pt x="58380" y="177855"/>
                  <a:pt x="127806" y="108429"/>
                </a:cubicBezTo>
                <a:cubicBezTo>
                  <a:pt x="197232" y="39003"/>
                  <a:pt x="291394" y="0"/>
                  <a:pt x="389576" y="1"/>
                </a:cubicBezTo>
                <a:lnTo>
                  <a:pt x="389576" y="0"/>
                </a:lnTo>
                <a:lnTo>
                  <a:pt x="389576" y="0"/>
                </a:lnTo>
                <a:cubicBezTo>
                  <a:pt x="487759" y="0"/>
                  <a:pt x="581920" y="39003"/>
                  <a:pt x="651346" y="108429"/>
                </a:cubicBezTo>
                <a:cubicBezTo>
                  <a:pt x="720772" y="177855"/>
                  <a:pt x="759775" y="272017"/>
                  <a:pt x="759774" y="370199"/>
                </a:cubicBezTo>
                <a:cubicBezTo>
                  <a:pt x="778667" y="770894"/>
                  <a:pt x="763675" y="2066266"/>
                  <a:pt x="764702" y="2512599"/>
                </a:cubicBezTo>
              </a:path>
            </a:pathLst>
          </a:custGeom>
          <a:ln w="127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3" name="Freeform 52"/>
          <p:cNvSpPr/>
          <p:nvPr/>
        </p:nvSpPr>
        <p:spPr>
          <a:xfrm rot="4733987">
            <a:off x="390772" y="3357641"/>
            <a:ext cx="379174" cy="1207375"/>
          </a:xfrm>
          <a:custGeom>
            <a:avLst/>
            <a:gdLst>
              <a:gd name="connsiteX0" fmla="*/ 229291 w 458582"/>
              <a:gd name="connsiteY0" fmla="*/ 0 h 1615047"/>
              <a:gd name="connsiteX1" fmla="*/ 229291 w 458582"/>
              <a:gd name="connsiteY1" fmla="*/ 0 h 1615047"/>
              <a:gd name="connsiteX2" fmla="*/ 391424 w 458582"/>
              <a:gd name="connsiteY2" fmla="*/ 67158 h 1615047"/>
              <a:gd name="connsiteX3" fmla="*/ 458582 w 458582"/>
              <a:gd name="connsiteY3" fmla="*/ 229291 h 1615047"/>
              <a:gd name="connsiteX4" fmla="*/ 458582 w 458582"/>
              <a:gd name="connsiteY4" fmla="*/ 1615047 h 1615047"/>
              <a:gd name="connsiteX5" fmla="*/ 458582 w 458582"/>
              <a:gd name="connsiteY5" fmla="*/ 1615047 h 1615047"/>
              <a:gd name="connsiteX6" fmla="*/ 458582 w 458582"/>
              <a:gd name="connsiteY6" fmla="*/ 1615047 h 1615047"/>
              <a:gd name="connsiteX7" fmla="*/ 0 w 458582"/>
              <a:gd name="connsiteY7" fmla="*/ 1615047 h 1615047"/>
              <a:gd name="connsiteX8" fmla="*/ 0 w 458582"/>
              <a:gd name="connsiteY8" fmla="*/ 1615047 h 1615047"/>
              <a:gd name="connsiteX9" fmla="*/ 0 w 458582"/>
              <a:gd name="connsiteY9" fmla="*/ 1615047 h 1615047"/>
              <a:gd name="connsiteX10" fmla="*/ 0 w 458582"/>
              <a:gd name="connsiteY10" fmla="*/ 229291 h 1615047"/>
              <a:gd name="connsiteX11" fmla="*/ 67158 w 458582"/>
              <a:gd name="connsiteY11" fmla="*/ 67158 h 1615047"/>
              <a:gd name="connsiteX12" fmla="*/ 229291 w 458582"/>
              <a:gd name="connsiteY12" fmla="*/ 0 h 1615047"/>
              <a:gd name="connsiteX0" fmla="*/ 0 w 550022"/>
              <a:gd name="connsiteY0" fmla="*/ 1615047 h 1706487"/>
              <a:gd name="connsiteX1" fmla="*/ 0 w 550022"/>
              <a:gd name="connsiteY1" fmla="*/ 1615047 h 1706487"/>
              <a:gd name="connsiteX2" fmla="*/ 0 w 550022"/>
              <a:gd name="connsiteY2" fmla="*/ 1615047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0 w 550022"/>
              <a:gd name="connsiteY1" fmla="*/ 1615047 h 1706487"/>
              <a:gd name="connsiteX2" fmla="*/ 9603 w 550022"/>
              <a:gd name="connsiteY2" fmla="*/ 1356566 h 1706487"/>
              <a:gd name="connsiteX3" fmla="*/ 0 w 550022"/>
              <a:gd name="connsiteY3" fmla="*/ 229291 h 1706487"/>
              <a:gd name="connsiteX4" fmla="*/ 67158 w 550022"/>
              <a:gd name="connsiteY4" fmla="*/ 67158 h 1706487"/>
              <a:gd name="connsiteX5" fmla="*/ 229291 w 550022"/>
              <a:gd name="connsiteY5" fmla="*/ 0 h 1706487"/>
              <a:gd name="connsiteX6" fmla="*/ 229291 w 550022"/>
              <a:gd name="connsiteY6" fmla="*/ 0 h 1706487"/>
              <a:gd name="connsiteX7" fmla="*/ 391424 w 550022"/>
              <a:gd name="connsiteY7" fmla="*/ 67158 h 1706487"/>
              <a:gd name="connsiteX8" fmla="*/ 458582 w 550022"/>
              <a:gd name="connsiteY8" fmla="*/ 229291 h 1706487"/>
              <a:gd name="connsiteX9" fmla="*/ 458582 w 550022"/>
              <a:gd name="connsiteY9" fmla="*/ 1615047 h 1706487"/>
              <a:gd name="connsiteX10" fmla="*/ 458582 w 550022"/>
              <a:gd name="connsiteY10" fmla="*/ 1615047 h 1706487"/>
              <a:gd name="connsiteX11" fmla="*/ 550022 w 550022"/>
              <a:gd name="connsiteY11" fmla="*/ 1706487 h 1706487"/>
              <a:gd name="connsiteX0" fmla="*/ 0 w 550022"/>
              <a:gd name="connsiteY0" fmla="*/ 1615047 h 1706487"/>
              <a:gd name="connsiteX1" fmla="*/ 9603 w 550022"/>
              <a:gd name="connsiteY1" fmla="*/ 1356566 h 1706487"/>
              <a:gd name="connsiteX2" fmla="*/ 0 w 550022"/>
              <a:gd name="connsiteY2" fmla="*/ 229291 h 1706487"/>
              <a:gd name="connsiteX3" fmla="*/ 67158 w 550022"/>
              <a:gd name="connsiteY3" fmla="*/ 67158 h 1706487"/>
              <a:gd name="connsiteX4" fmla="*/ 229291 w 550022"/>
              <a:gd name="connsiteY4" fmla="*/ 0 h 1706487"/>
              <a:gd name="connsiteX5" fmla="*/ 229291 w 550022"/>
              <a:gd name="connsiteY5" fmla="*/ 0 h 1706487"/>
              <a:gd name="connsiteX6" fmla="*/ 391424 w 550022"/>
              <a:gd name="connsiteY6" fmla="*/ 67158 h 1706487"/>
              <a:gd name="connsiteX7" fmla="*/ 458582 w 550022"/>
              <a:gd name="connsiteY7" fmla="*/ 229291 h 1706487"/>
              <a:gd name="connsiteX8" fmla="*/ 458582 w 550022"/>
              <a:gd name="connsiteY8" fmla="*/ 1615047 h 1706487"/>
              <a:gd name="connsiteX9" fmla="*/ 458582 w 550022"/>
              <a:gd name="connsiteY9" fmla="*/ 1615047 h 1706487"/>
              <a:gd name="connsiteX10" fmla="*/ 550022 w 550022"/>
              <a:gd name="connsiteY10" fmla="*/ 1706487 h 1706487"/>
              <a:gd name="connsiteX0" fmla="*/ 9603 w 550022"/>
              <a:gd name="connsiteY0" fmla="*/ 1356566 h 1706487"/>
              <a:gd name="connsiteX1" fmla="*/ 0 w 550022"/>
              <a:gd name="connsiteY1" fmla="*/ 229291 h 1706487"/>
              <a:gd name="connsiteX2" fmla="*/ 67158 w 550022"/>
              <a:gd name="connsiteY2" fmla="*/ 67158 h 1706487"/>
              <a:gd name="connsiteX3" fmla="*/ 229291 w 550022"/>
              <a:gd name="connsiteY3" fmla="*/ 0 h 1706487"/>
              <a:gd name="connsiteX4" fmla="*/ 229291 w 550022"/>
              <a:gd name="connsiteY4" fmla="*/ 0 h 1706487"/>
              <a:gd name="connsiteX5" fmla="*/ 391424 w 550022"/>
              <a:gd name="connsiteY5" fmla="*/ 67158 h 1706487"/>
              <a:gd name="connsiteX6" fmla="*/ 458582 w 550022"/>
              <a:gd name="connsiteY6" fmla="*/ 229291 h 1706487"/>
              <a:gd name="connsiteX7" fmla="*/ 458582 w 550022"/>
              <a:gd name="connsiteY7" fmla="*/ 1615047 h 1706487"/>
              <a:gd name="connsiteX8" fmla="*/ 458582 w 550022"/>
              <a:gd name="connsiteY8" fmla="*/ 1615047 h 1706487"/>
              <a:gd name="connsiteX9" fmla="*/ 550022 w 550022"/>
              <a:gd name="connsiteY9" fmla="*/ 1706487 h 170648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58582 w 458582"/>
              <a:gd name="connsiteY8" fmla="*/ 1615047 h 1615047"/>
              <a:gd name="connsiteX0" fmla="*/ 9603 w 458582"/>
              <a:gd name="connsiteY0" fmla="*/ 1356566 h 1615047"/>
              <a:gd name="connsiteX1" fmla="*/ 0 w 458582"/>
              <a:gd name="connsiteY1" fmla="*/ 229291 h 1615047"/>
              <a:gd name="connsiteX2" fmla="*/ 67158 w 458582"/>
              <a:gd name="connsiteY2" fmla="*/ 67158 h 1615047"/>
              <a:gd name="connsiteX3" fmla="*/ 229291 w 458582"/>
              <a:gd name="connsiteY3" fmla="*/ 0 h 1615047"/>
              <a:gd name="connsiteX4" fmla="*/ 229291 w 458582"/>
              <a:gd name="connsiteY4" fmla="*/ 0 h 1615047"/>
              <a:gd name="connsiteX5" fmla="*/ 391424 w 458582"/>
              <a:gd name="connsiteY5" fmla="*/ 67158 h 1615047"/>
              <a:gd name="connsiteX6" fmla="*/ 458582 w 458582"/>
              <a:gd name="connsiteY6" fmla="*/ 229291 h 1615047"/>
              <a:gd name="connsiteX7" fmla="*/ 458582 w 458582"/>
              <a:gd name="connsiteY7" fmla="*/ 1615047 h 1615047"/>
              <a:gd name="connsiteX8" fmla="*/ 447473 w 458582"/>
              <a:gd name="connsiteY8" fmla="*/ 1462129 h 1615047"/>
              <a:gd name="connsiteX0" fmla="*/ 9603 w 458582"/>
              <a:gd name="connsiteY0" fmla="*/ 1356566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28227 w 458582"/>
              <a:gd name="connsiteY0" fmla="*/ 1401330 h 1462129"/>
              <a:gd name="connsiteX1" fmla="*/ 0 w 458582"/>
              <a:gd name="connsiteY1" fmla="*/ 229291 h 1462129"/>
              <a:gd name="connsiteX2" fmla="*/ 67158 w 458582"/>
              <a:gd name="connsiteY2" fmla="*/ 67158 h 1462129"/>
              <a:gd name="connsiteX3" fmla="*/ 229291 w 458582"/>
              <a:gd name="connsiteY3" fmla="*/ 0 h 1462129"/>
              <a:gd name="connsiteX4" fmla="*/ 229291 w 458582"/>
              <a:gd name="connsiteY4" fmla="*/ 0 h 1462129"/>
              <a:gd name="connsiteX5" fmla="*/ 391424 w 458582"/>
              <a:gd name="connsiteY5" fmla="*/ 67158 h 1462129"/>
              <a:gd name="connsiteX6" fmla="*/ 458582 w 458582"/>
              <a:gd name="connsiteY6" fmla="*/ 229291 h 1462129"/>
              <a:gd name="connsiteX7" fmla="*/ 447473 w 458582"/>
              <a:gd name="connsiteY7" fmla="*/ 1462129 h 1462129"/>
              <a:gd name="connsiteX0" fmla="*/ 0 w 459179"/>
              <a:gd name="connsiteY0" fmla="*/ 1379079 h 1462129"/>
              <a:gd name="connsiteX1" fmla="*/ 597 w 459179"/>
              <a:gd name="connsiteY1" fmla="*/ 229291 h 1462129"/>
              <a:gd name="connsiteX2" fmla="*/ 67755 w 459179"/>
              <a:gd name="connsiteY2" fmla="*/ 67158 h 1462129"/>
              <a:gd name="connsiteX3" fmla="*/ 229888 w 459179"/>
              <a:gd name="connsiteY3" fmla="*/ 0 h 1462129"/>
              <a:gd name="connsiteX4" fmla="*/ 229888 w 459179"/>
              <a:gd name="connsiteY4" fmla="*/ 0 h 1462129"/>
              <a:gd name="connsiteX5" fmla="*/ 392021 w 459179"/>
              <a:gd name="connsiteY5" fmla="*/ 67158 h 1462129"/>
              <a:gd name="connsiteX6" fmla="*/ 459179 w 459179"/>
              <a:gd name="connsiteY6" fmla="*/ 229291 h 1462129"/>
              <a:gd name="connsiteX7" fmla="*/ 448070 w 459179"/>
              <a:gd name="connsiteY7" fmla="*/ 1462129 h 146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179" h="1462129">
                <a:moveTo>
                  <a:pt x="0" y="1379079"/>
                </a:moveTo>
                <a:lnTo>
                  <a:pt x="597" y="229291"/>
                </a:lnTo>
                <a:cubicBezTo>
                  <a:pt x="597" y="168479"/>
                  <a:pt x="24755" y="110158"/>
                  <a:pt x="67755" y="67158"/>
                </a:cubicBezTo>
                <a:cubicBezTo>
                  <a:pt x="110755" y="24158"/>
                  <a:pt x="169077" y="0"/>
                  <a:pt x="229888" y="0"/>
                </a:cubicBezTo>
                <a:lnTo>
                  <a:pt x="229888" y="0"/>
                </a:lnTo>
                <a:cubicBezTo>
                  <a:pt x="290700" y="0"/>
                  <a:pt x="349021" y="24158"/>
                  <a:pt x="392021" y="67158"/>
                </a:cubicBezTo>
                <a:cubicBezTo>
                  <a:pt x="435021" y="110158"/>
                  <a:pt x="459179" y="168480"/>
                  <a:pt x="459179" y="229291"/>
                </a:cubicBezTo>
                <a:lnTo>
                  <a:pt x="448070" y="1462129"/>
                </a:lnTo>
              </a:path>
            </a:pathLst>
          </a:custGeom>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rot="21000000">
            <a:off x="600152" y="3389654"/>
            <a:ext cx="7622161" cy="1679594"/>
          </a:xfrm>
        </p:spPr>
        <p:txBody>
          <a:bodyPr vert="horz" lIns="91440" tIns="45720" rIns="91440" bIns="45720" rtlCol="0" anchor="b" anchorCtr="0">
            <a:noAutofit/>
          </a:bodyPr>
          <a:lstStyle>
            <a:lvl1pPr algn="r" defTabSz="914400" rtl="0" eaLnBrk="1" latinLnBrk="0" hangingPunct="1">
              <a:lnSpc>
                <a:spcPts val="5600"/>
              </a:lnSpc>
              <a:spcBef>
                <a:spcPct val="0"/>
              </a:spcBef>
              <a:buNone/>
              <a:defRPr sz="4600" kern="1200">
                <a:solidFill>
                  <a:schemeClr val="bg1"/>
                </a:solidFill>
                <a:latin typeface="+mj-lt"/>
                <a:ea typeface="+mj-ea"/>
                <a:cs typeface="+mj-cs"/>
              </a:defRPr>
            </a:lvl1pPr>
          </a:lstStyle>
          <a:p>
            <a:r>
              <a:rPr lang="en-US" smtClean="0"/>
              <a:t>Click to edit Master title style</a:t>
            </a:r>
            <a:endParaRPr/>
          </a:p>
        </p:txBody>
      </p:sp>
      <p:sp>
        <p:nvSpPr>
          <p:cNvPr id="29" name="Rectangle 28"/>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2" name="Round Same Side Corner Rectangle 31"/>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99247"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294" y="3024188"/>
            <a:ext cx="3657600" cy="3376612"/>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8F1B69E8-23E9-4C1F-AA2B-3C5BA6EDBEAE}" type="datetimeFigureOut">
              <a:rPr lang="en-US" smtClean="0"/>
              <a:t>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5" name="Round Same Side Corner Rectangle 34"/>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12788"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12788"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73706" y="2895601"/>
            <a:ext cx="3657600" cy="685800"/>
          </a:xfrm>
          <a:prstGeom prst="roundRect">
            <a:avLst>
              <a:gd name="adj" fmla="val 50000"/>
            </a:avLst>
          </a:prstGeom>
          <a:solidFill>
            <a:schemeClr val="accent1">
              <a:alpha val="80000"/>
            </a:schemeClr>
          </a:solidFill>
          <a:ln>
            <a:solidFill>
              <a:schemeClr val="accent2">
                <a:alpha val="80000"/>
              </a:schemeClr>
            </a:solidFill>
          </a:ln>
        </p:spPr>
        <p:txBody>
          <a:bodyPr anchor="ctr" anchorCtr="0">
            <a:noAutofit/>
          </a:bodyPr>
          <a:lstStyle>
            <a:lvl1pPr marL="0" indent="0" algn="ctr">
              <a:spcBef>
                <a:spcPts val="0"/>
              </a:spcBef>
              <a:spcAft>
                <a:spcPts val="0"/>
              </a:spcAft>
              <a:buNone/>
              <a:defRPr sz="2200" b="1">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73706" y="3657600"/>
            <a:ext cx="3657600" cy="27431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8F1B69E8-23E9-4C1F-AA2B-3C5BA6EDBEAE}" type="datetimeFigureOut">
              <a:rPr lang="en-US" smtClean="0"/>
              <a:t>4/10/17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ound Same Side Corner Rectangle 6"/>
          <p:cNvSpPr/>
          <p:nvPr/>
        </p:nvSpPr>
        <p:spPr>
          <a:xfrm rot="16200000">
            <a:off x="3974664" y="-2347475"/>
            <a:ext cx="1450260" cy="8888412"/>
          </a:xfrm>
          <a:prstGeom prst="round2SameRect">
            <a:avLst>
              <a:gd name="adj1" fmla="val 50000"/>
              <a:gd name="adj2" fmla="val 0"/>
            </a:avLst>
          </a:prstGeom>
          <a:solidFill>
            <a:srgbClr val="073779">
              <a:alpha val="30000"/>
            </a:srgbClr>
          </a:solidFill>
          <a:ln w="25400">
            <a:solidFill>
              <a:schemeClr val="accent2">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F1B69E8-23E9-4C1F-AA2B-3C5BA6EDBEAE}" type="datetimeFigureOut">
              <a:rPr lang="en-US" smtClean="0"/>
              <a:t>4/10/17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1B69E8-23E9-4C1F-AA2B-3C5BA6EDBEAE}" type="datetimeFigureOut">
              <a:rPr lang="en-US" smtClean="0"/>
              <a:t>4/10/17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3" name="Rounded Rectangle 32"/>
          <p:cNvSpPr/>
          <p:nvPr/>
        </p:nvSpPr>
        <p:spPr>
          <a:xfrm>
            <a:off x="366713" y="1447800"/>
            <a:ext cx="3748087" cy="4800600"/>
          </a:xfrm>
          <a:prstGeom prst="roundRect">
            <a:avLst/>
          </a:prstGeom>
          <a:solidFill>
            <a:schemeClr val="accent1">
              <a:alpha val="60000"/>
            </a:schemeClr>
          </a:solidFill>
          <a:ln w="63500">
            <a:solidFill>
              <a:schemeClr val="accent2">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533399" y="1676400"/>
            <a:ext cx="3429000" cy="1066800"/>
          </a:xfrm>
        </p:spPr>
        <p:txBody>
          <a:bodyPr anchor="b"/>
          <a:lstStyle>
            <a:lvl1pPr algn="ctr">
              <a:lnSpc>
                <a:spcPct val="100000"/>
              </a:lnSpc>
              <a:defRPr sz="3000" b="0"/>
            </a:lvl1pPr>
          </a:lstStyle>
          <a:p>
            <a:r>
              <a:rPr lang="en-US" smtClean="0"/>
              <a:t>Click to edit Master title style</a:t>
            </a:r>
            <a:endParaRPr/>
          </a:p>
        </p:txBody>
      </p:sp>
      <p:sp>
        <p:nvSpPr>
          <p:cNvPr id="3" name="Content Placeholder 2"/>
          <p:cNvSpPr>
            <a:spLocks noGrp="1"/>
          </p:cNvSpPr>
          <p:nvPr>
            <p:ph idx="1"/>
          </p:nvPr>
        </p:nvSpPr>
        <p:spPr>
          <a:xfrm>
            <a:off x="4504766" y="990600"/>
            <a:ext cx="4258234" cy="52578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400" y="2850775"/>
            <a:ext cx="3429000" cy="3169025"/>
          </a:xfrm>
        </p:spPr>
        <p:txBody>
          <a:bodyPr>
            <a:normAutofit/>
          </a:bodyPr>
          <a:lstStyle>
            <a:lvl1pPr marL="0" indent="0" algn="ctr">
              <a:spcAft>
                <a:spcPts val="1000"/>
              </a:spcAft>
              <a:buNone/>
              <a:defRPr sz="1600">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1B69E8-23E9-4C1F-AA2B-3C5BA6EDBEAE}" type="datetimeFigureOut">
              <a:rPr lang="en-US" smtClean="0"/>
              <a:t>4/10/17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2A7F7-08BF-4252-8141-63FB96055BB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TextSlideOverlay.png"/>
          <p:cNvPicPr>
            <a:picLocks noChangeAspect="1"/>
          </p:cNvPicPr>
          <p:nvPr/>
        </p:nvPicPr>
        <p:blipFill>
          <a:blip r:embed="rId16"/>
          <a:stretch>
            <a:fillRect/>
          </a:stretch>
        </p:blipFill>
        <p:spPr>
          <a:xfrm>
            <a:off x="0" y="0"/>
            <a:ext cx="9144000" cy="6858000"/>
          </a:xfrm>
          <a:prstGeom prst="rect">
            <a:avLst/>
          </a:prstGeom>
        </p:spPr>
      </p:pic>
      <p:grpSp>
        <p:nvGrpSpPr>
          <p:cNvPr id="8" name="Group 7"/>
          <p:cNvGrpSpPr/>
          <p:nvPr/>
        </p:nvGrpSpPr>
        <p:grpSpPr>
          <a:xfrm>
            <a:off x="-573169" y="-607194"/>
            <a:ext cx="7563453" cy="1983277"/>
            <a:chOff x="-573169" y="-607194"/>
            <a:chExt cx="7563453" cy="1983277"/>
          </a:xfrm>
        </p:grpSpPr>
        <p:grpSp>
          <p:nvGrpSpPr>
            <p:cNvPr id="9" name="Group 32"/>
            <p:cNvGrpSpPr/>
            <p:nvPr userDrawn="1"/>
          </p:nvGrpSpPr>
          <p:grpSpPr>
            <a:xfrm>
              <a:off x="-263314" y="-607194"/>
              <a:ext cx="7253598" cy="1983277"/>
              <a:chOff x="-263314" y="-607194"/>
              <a:chExt cx="7253598" cy="1983277"/>
            </a:xfrm>
          </p:grpSpPr>
          <p:sp>
            <p:nvSpPr>
              <p:cNvPr id="11" name="Oval 10"/>
              <p:cNvSpPr/>
              <p:nvPr userDrawn="1"/>
            </p:nvSpPr>
            <p:spPr>
              <a:xfrm rot="4368687">
                <a:off x="2839420" y="-41330"/>
                <a:ext cx="581935" cy="790091"/>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2" name="Oval 11"/>
              <p:cNvSpPr/>
              <p:nvPr userDrawn="1"/>
            </p:nvSpPr>
            <p:spPr>
              <a:xfrm>
                <a:off x="334576" y="12540"/>
                <a:ext cx="1189424" cy="1012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3" name="Arc 12"/>
              <p:cNvSpPr/>
              <p:nvPr userDrawn="1"/>
            </p:nvSpPr>
            <p:spPr>
              <a:xfrm rot="6387309">
                <a:off x="5839613" y="-548177"/>
                <a:ext cx="1106354" cy="1194988"/>
              </a:xfrm>
              <a:prstGeom prst="arc">
                <a:avLst>
                  <a:gd name="adj1" fmla="val 15179737"/>
                  <a:gd name="adj2" fmla="val 444802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4" name="Oval 13"/>
              <p:cNvSpPr/>
              <p:nvPr userDrawn="1"/>
            </p:nvSpPr>
            <p:spPr>
              <a:xfrm>
                <a:off x="5472545" y="62345"/>
                <a:ext cx="609600" cy="4912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Pie 14"/>
              <p:cNvSpPr/>
              <p:nvPr userDrawn="1"/>
            </p:nvSpPr>
            <p:spPr>
              <a:xfrm>
                <a:off x="-7411" y="-607194"/>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6" name="Pie 15"/>
              <p:cNvSpPr/>
              <p:nvPr userDrawn="1"/>
            </p:nvSpPr>
            <p:spPr>
              <a:xfrm>
                <a:off x="1905000" y="-402266"/>
                <a:ext cx="1600200" cy="8001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7" name="Oval 16"/>
              <p:cNvSpPr/>
              <p:nvPr userDrawn="1"/>
            </p:nvSpPr>
            <p:spPr>
              <a:xfrm>
                <a:off x="2631141" y="762000"/>
                <a:ext cx="416859" cy="41685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8" name="Oval 17"/>
              <p:cNvSpPr/>
              <p:nvPr userDrawn="1"/>
            </p:nvSpPr>
            <p:spPr>
              <a:xfrm rot="2510439">
                <a:off x="170710" y="163548"/>
                <a:ext cx="778552" cy="982318"/>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9" name="Pie 18"/>
              <p:cNvSpPr/>
              <p:nvPr userDrawn="1"/>
            </p:nvSpPr>
            <p:spPr>
              <a:xfrm rot="16200000">
                <a:off x="-263314" y="842683"/>
                <a:ext cx="533400" cy="5334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0" name="Oval 19"/>
              <p:cNvSpPr/>
              <p:nvPr userDrawn="1"/>
            </p:nvSpPr>
            <p:spPr>
              <a:xfrm>
                <a:off x="1558635" y="491274"/>
                <a:ext cx="228600" cy="1945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1" name="Pie 20"/>
              <p:cNvSpPr/>
              <p:nvPr userDrawn="1"/>
            </p:nvSpPr>
            <p:spPr>
              <a:xfrm>
                <a:off x="990600" y="-603972"/>
                <a:ext cx="1385455" cy="1205753"/>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2" name="Pie 21"/>
              <p:cNvSpPr/>
              <p:nvPr userDrawn="1"/>
            </p:nvSpPr>
            <p:spPr>
              <a:xfrm>
                <a:off x="5181600" y="-343143"/>
                <a:ext cx="1600200" cy="6858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3" name="Oval 22"/>
              <p:cNvSpPr/>
              <p:nvPr userDrawn="1"/>
            </p:nvSpPr>
            <p:spPr>
              <a:xfrm>
                <a:off x="5728855" y="62345"/>
                <a:ext cx="685800" cy="5334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4" name="Pie 23"/>
              <p:cNvSpPr/>
              <p:nvPr userDrawn="1"/>
            </p:nvSpPr>
            <p:spPr>
              <a:xfrm>
                <a:off x="6136341" y="-257607"/>
                <a:ext cx="838200" cy="527288"/>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5" name="Oval 24"/>
              <p:cNvSpPr/>
              <p:nvPr userDrawn="1"/>
            </p:nvSpPr>
            <p:spPr>
              <a:xfrm rot="4368687">
                <a:off x="3664192" y="-146482"/>
                <a:ext cx="581935" cy="909203"/>
              </a:xfrm>
              <a:prstGeom prst="ellipse">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6" name="Pie 25"/>
              <p:cNvSpPr/>
              <p:nvPr userDrawn="1"/>
            </p:nvSpPr>
            <p:spPr>
              <a:xfrm>
                <a:off x="4384965" y="-146937"/>
                <a:ext cx="300317" cy="300317"/>
              </a:xfrm>
              <a:prstGeom prst="pie">
                <a:avLst>
                  <a:gd name="adj1" fmla="val 0"/>
                  <a:gd name="adj2" fmla="val 10777084"/>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7" name="Pie 26"/>
              <p:cNvSpPr/>
              <p:nvPr userDrawn="1"/>
            </p:nvSpPr>
            <p:spPr>
              <a:xfrm>
                <a:off x="4756593" y="-119227"/>
                <a:ext cx="18288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8" name="Pie 27"/>
              <p:cNvSpPr/>
              <p:nvPr userDrawn="1"/>
            </p:nvSpPr>
            <p:spPr>
              <a:xfrm>
                <a:off x="5029200" y="-114543"/>
                <a:ext cx="228600" cy="228600"/>
              </a:xfrm>
              <a:prstGeom prst="pie">
                <a:avLst>
                  <a:gd name="adj1" fmla="val 0"/>
                  <a:gd name="adj2" fmla="val 107770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29" name="Oval 28"/>
              <p:cNvSpPr/>
              <p:nvPr userDrawn="1"/>
            </p:nvSpPr>
            <p:spPr>
              <a:xfrm>
                <a:off x="2403765" y="0"/>
                <a:ext cx="665018" cy="66501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30" name="Pie 29"/>
              <p:cNvSpPr/>
              <p:nvPr userDrawn="1"/>
            </p:nvSpPr>
            <p:spPr>
              <a:xfrm>
                <a:off x="3012141" y="-299172"/>
                <a:ext cx="838200" cy="609600"/>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10" name="Pie 9"/>
            <p:cNvSpPr/>
            <p:nvPr userDrawn="1"/>
          </p:nvSpPr>
          <p:spPr>
            <a:xfrm rot="16200000">
              <a:off x="-431058" y="-79768"/>
              <a:ext cx="852056" cy="1136277"/>
            </a:xfrm>
            <a:prstGeom prst="pie">
              <a:avLst>
                <a:gd name="adj1" fmla="val 0"/>
                <a:gd name="adj2" fmla="val 1080006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grpSp>
      <p:sp>
        <p:nvSpPr>
          <p:cNvPr id="2" name="Title Placeholder 1"/>
          <p:cNvSpPr>
            <a:spLocks noGrp="1"/>
          </p:cNvSpPr>
          <p:nvPr>
            <p:ph type="title"/>
          </p:nvPr>
        </p:nvSpPr>
        <p:spPr>
          <a:xfrm>
            <a:off x="712788" y="1371600"/>
            <a:ext cx="7716837" cy="14478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12788" y="3012142"/>
            <a:ext cx="7716838" cy="338865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7040" y="300690"/>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fld id="{8F1B69E8-23E9-4C1F-AA2B-3C5BA6EDBEAE}" type="datetimeFigureOut">
              <a:rPr lang="en-US" smtClean="0"/>
              <a:t>4/10/17</a:t>
            </a:fld>
            <a:endParaRPr lang="en-US"/>
          </a:p>
        </p:txBody>
      </p:sp>
      <p:sp>
        <p:nvSpPr>
          <p:cNvPr id="5" name="Footer Placeholder 4"/>
          <p:cNvSpPr>
            <a:spLocks noGrp="1"/>
          </p:cNvSpPr>
          <p:nvPr>
            <p:ph type="ftr" sz="quarter" idx="3"/>
          </p:nvPr>
        </p:nvSpPr>
        <p:spPr>
          <a:xfrm>
            <a:off x="76200" y="116541"/>
            <a:ext cx="2743200" cy="182880"/>
          </a:xfrm>
          <a:prstGeom prst="rect">
            <a:avLst/>
          </a:prstGeom>
        </p:spPr>
        <p:txBody>
          <a:bodyPr vert="horz" lIns="91440" tIns="45720" rIns="91440" bIns="45720" rtlCol="0" anchor="ctr"/>
          <a:lstStyle>
            <a:lvl1pPr algn="l">
              <a:lnSpc>
                <a:spcPts val="1200"/>
              </a:lnSpc>
              <a:defRPr sz="1000" baseline="0">
                <a:solidFill>
                  <a:schemeClr val="bg1"/>
                </a:solidFill>
              </a:defRPr>
            </a:lvl1pPr>
          </a:lstStyle>
          <a:p>
            <a:endParaRPr lang="en-US"/>
          </a:p>
        </p:txBody>
      </p:sp>
      <p:sp>
        <p:nvSpPr>
          <p:cNvPr id="6" name="Slide Number Placeholder 5"/>
          <p:cNvSpPr>
            <a:spLocks noGrp="1"/>
          </p:cNvSpPr>
          <p:nvPr>
            <p:ph type="sldNum" sz="quarter" idx="4"/>
          </p:nvPr>
        </p:nvSpPr>
        <p:spPr>
          <a:xfrm>
            <a:off x="76200" y="605491"/>
            <a:ext cx="1385887" cy="232710"/>
          </a:xfrm>
          <a:prstGeom prst="rect">
            <a:avLst/>
          </a:prstGeom>
        </p:spPr>
        <p:txBody>
          <a:bodyPr vert="horz" lIns="91440" tIns="45720" rIns="91440" bIns="45720" rtlCol="0" anchor="ctr"/>
          <a:lstStyle>
            <a:lvl1pPr algn="l">
              <a:defRPr sz="1200">
                <a:solidFill>
                  <a:schemeClr val="bg1"/>
                </a:solidFill>
              </a:defRPr>
            </a:lvl1pPr>
          </a:lstStyle>
          <a:p>
            <a:fld id="{4382A7F7-08BF-4252-8141-63FB96055BBB}" type="slidenum">
              <a:rPr lang="en-US" smtClean="0"/>
              <a:t>‹#›</a:t>
            </a:fld>
            <a:endParaRPr lang="en-US"/>
          </a:p>
        </p:txBody>
      </p:sp>
      <p:sp>
        <p:nvSpPr>
          <p:cNvPr id="31" name="Rectangle 30"/>
          <p:cNvSpPr/>
          <p:nvPr/>
        </p:nvSpPr>
        <p:spPr>
          <a:xfrm>
            <a:off x="0" y="0"/>
            <a:ext cx="9144000" cy="685800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ts val="5600"/>
        </a:lnSpc>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0"/>
        </a:spcBef>
        <a:spcAft>
          <a:spcPts val="2000"/>
        </a:spcAft>
        <a:buFontTx/>
        <a:buBlip>
          <a:blip r:embed="rId17"/>
        </a:buBlip>
        <a:defRPr sz="2400" kern="1200">
          <a:solidFill>
            <a:schemeClr val="bg1"/>
          </a:solidFill>
          <a:effectLst>
            <a:outerShdw blurRad="38100" dist="38100" dir="2700000" algn="tl">
              <a:srgbClr val="000000">
                <a:alpha val="43137"/>
              </a:srgbClr>
            </a:outerShdw>
          </a:effectLst>
          <a:latin typeface="+mn-lt"/>
          <a:ea typeface="+mn-ea"/>
          <a:cs typeface="+mn-cs"/>
        </a:defRPr>
      </a:lvl1pPr>
      <a:lvl2pPr marL="631825" indent="-282575" algn="l" defTabSz="914400" rtl="0" eaLnBrk="1" latinLnBrk="0" hangingPunct="1">
        <a:spcBef>
          <a:spcPts val="0"/>
        </a:spcBef>
        <a:spcAft>
          <a:spcPts val="1000"/>
        </a:spcAft>
        <a:buFontTx/>
        <a:buBlip>
          <a:blip r:embed="rId17"/>
        </a:buBlip>
        <a:defRPr sz="2200" kern="1200">
          <a:solidFill>
            <a:schemeClr val="bg1"/>
          </a:solidFill>
          <a:effectLst>
            <a:outerShdw blurRad="38100" dist="38100" dir="2700000" algn="tl">
              <a:srgbClr val="000000">
                <a:alpha val="43137"/>
              </a:srgbClr>
            </a:outerShdw>
          </a:effectLst>
          <a:latin typeface="+mn-lt"/>
          <a:ea typeface="+mn-ea"/>
          <a:cs typeface="+mn-cs"/>
        </a:defRPr>
      </a:lvl2pPr>
      <a:lvl3pPr marL="914400" indent="-282575" algn="l" defTabSz="914400" rtl="0" eaLnBrk="1" latinLnBrk="0" hangingPunct="1">
        <a:spcBef>
          <a:spcPts val="0"/>
        </a:spcBef>
        <a:spcAft>
          <a:spcPts val="1000"/>
        </a:spcAft>
        <a:buFontTx/>
        <a:buBlip>
          <a:blip r:embed="rId17"/>
        </a:buBlip>
        <a:defRPr sz="2000" kern="1200">
          <a:solidFill>
            <a:schemeClr val="bg1"/>
          </a:solidFill>
          <a:effectLst>
            <a:outerShdw blurRad="38100" dist="38100" dir="2700000" algn="tl">
              <a:srgbClr val="000000">
                <a:alpha val="43137"/>
              </a:srgbClr>
            </a:outerShdw>
          </a:effectLst>
          <a:latin typeface="+mn-lt"/>
          <a:ea typeface="+mn-ea"/>
          <a:cs typeface="+mn-cs"/>
        </a:defRPr>
      </a:lvl3pPr>
      <a:lvl4pPr marL="1196975" indent="-2825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4pPr>
      <a:lvl5pPr marL="1492250" indent="-295275" algn="l" defTabSz="914400" rtl="0" eaLnBrk="1" latinLnBrk="0" hangingPunct="1">
        <a:spcBef>
          <a:spcPts val="0"/>
        </a:spcBef>
        <a:spcAft>
          <a:spcPts val="1000"/>
        </a:spcAft>
        <a:buFontTx/>
        <a:buBlip>
          <a:blip r:embed="rId17"/>
        </a:buBlip>
        <a:defRPr sz="1800" kern="1200">
          <a:solidFill>
            <a:schemeClr val="bg1"/>
          </a:solidFill>
          <a:effectLst>
            <a:outerShdw blurRad="38100" dist="38100" dir="2700000" algn="tl">
              <a:srgbClr val="000000">
                <a:alpha val="43137"/>
              </a:srgbClr>
            </a:outerShdw>
          </a:effectLst>
          <a:latin typeface="+mn-lt"/>
          <a:ea typeface="+mn-ea"/>
          <a:cs typeface="+mn-cs"/>
        </a:defRPr>
      </a:lvl5pPr>
      <a:lvl6pPr marL="1774825"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6pPr>
      <a:lvl7pPr marL="2055813"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7pPr>
      <a:lvl8pPr marL="2344738" indent="-288925" algn="l" defTabSz="914400" rtl="0" eaLnBrk="1" latinLnBrk="0" hangingPunct="1">
        <a:spcBef>
          <a:spcPts val="0"/>
        </a:spcBef>
        <a:spcAft>
          <a:spcPts val="600"/>
        </a:spcAft>
        <a:buFontTx/>
        <a:buBlip>
          <a:blip r:embed="rId17"/>
        </a:buBlip>
        <a:defRPr lang="en-US" sz="1800" kern="1200" dirty="0" smtClean="0">
          <a:solidFill>
            <a:schemeClr val="bg1"/>
          </a:solidFill>
          <a:effectLst>
            <a:outerShdw blurRad="38100" dist="38100" dir="2700000" algn="tl">
              <a:srgbClr val="000000">
                <a:alpha val="43137"/>
              </a:srgbClr>
            </a:outerShdw>
          </a:effectLst>
          <a:latin typeface="+mn-lt"/>
          <a:ea typeface="+mn-ea"/>
          <a:cs typeface="+mn-cs"/>
        </a:defRPr>
      </a:lvl8pPr>
      <a:lvl9pPr marL="2625725" indent="-288925" algn="l" defTabSz="914400" rtl="0" eaLnBrk="1" latinLnBrk="0" hangingPunct="1">
        <a:spcBef>
          <a:spcPts val="0"/>
        </a:spcBef>
        <a:spcAft>
          <a:spcPts val="600"/>
        </a:spcAft>
        <a:buFontTx/>
        <a:buBlip>
          <a:blip r:embed="rId17"/>
        </a:buBlip>
        <a:defRPr lang="en-US" sz="1800" kern="1200" dirty="0">
          <a:solidFill>
            <a:schemeClr val="bg1"/>
          </a:solidFill>
          <a:effectLst>
            <a:outerShdw blurRad="38100" dist="38100" dir="2700000" algn="tl">
              <a:srgbClr val="000000">
                <a:alpha val="43137"/>
              </a:srgb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gif"/><Relationship Id="rId6" Type="http://schemas.openxmlformats.org/officeDocument/2006/relationships/image" Target="../media/image8.jpeg"/><Relationship Id="rId7" Type="http://schemas.openxmlformats.org/officeDocument/2006/relationships/image" Target="../media/image9.png"/><Relationship Id="rId8"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5.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Sit Down and FOCUS!!</a:t>
            </a:r>
            <a:endParaRPr lang="en-US" dirty="0"/>
          </a:p>
        </p:txBody>
      </p:sp>
      <p:sp>
        <p:nvSpPr>
          <p:cNvPr id="3" name="Subtitle 2"/>
          <p:cNvSpPr>
            <a:spLocks noGrp="1"/>
          </p:cNvSpPr>
          <p:nvPr>
            <p:ph type="subTitle" idx="1"/>
          </p:nvPr>
        </p:nvSpPr>
        <p:spPr>
          <a:xfrm rot="21060000">
            <a:off x="1748606" y="4767907"/>
            <a:ext cx="7234011" cy="1249739"/>
          </a:xfrm>
        </p:spPr>
        <p:txBody>
          <a:bodyPr>
            <a:normAutofit/>
          </a:bodyPr>
          <a:lstStyle/>
          <a:p>
            <a:r>
              <a:rPr lang="en-US" dirty="0" smtClean="0"/>
              <a:t>Megan Byers	ARI Grant 16-17</a:t>
            </a:r>
          </a:p>
          <a:p>
            <a:endParaRPr lang="en-US" dirty="0" smtClean="0"/>
          </a:p>
          <a:p>
            <a:r>
              <a:rPr lang="en-US" dirty="0" err="1" smtClean="0"/>
              <a:t>megan.byers@jacksonind.kyschools.us</a:t>
            </a:r>
            <a:endParaRPr lang="en-US" dirty="0"/>
          </a:p>
        </p:txBody>
      </p:sp>
    </p:spTree>
    <p:extLst>
      <p:ext uri="{BB962C8B-B14F-4D97-AF65-F5344CB8AC3E}">
        <p14:creationId xmlns:p14="http://schemas.microsoft.com/office/powerpoint/2010/main" val="84807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sp>
        <p:nvSpPr>
          <p:cNvPr id="3" name="Content Placeholder 2"/>
          <p:cNvSpPr>
            <a:spLocks noGrp="1"/>
          </p:cNvSpPr>
          <p:nvPr>
            <p:ph idx="1"/>
          </p:nvPr>
        </p:nvSpPr>
        <p:spPr/>
        <p:txBody>
          <a:bodyPr/>
          <a:lstStyle/>
          <a:p>
            <a:r>
              <a:rPr lang="en-US" dirty="0" smtClean="0"/>
              <a:t>Student Voice Survey</a:t>
            </a:r>
          </a:p>
          <a:p>
            <a:r>
              <a:rPr lang="en-US" dirty="0" smtClean="0"/>
              <a:t>Student reactions</a:t>
            </a:r>
            <a:endParaRPr lang="en-US" dirty="0"/>
          </a:p>
        </p:txBody>
      </p:sp>
    </p:spTree>
    <p:extLst>
      <p:ext uri="{BB962C8B-B14F-4D97-AF65-F5344CB8AC3E}">
        <p14:creationId xmlns:p14="http://schemas.microsoft.com/office/powerpoint/2010/main" val="28350569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Problem/Question:</a:t>
            </a:r>
            <a:endParaRPr lang="en-US" dirty="0"/>
          </a:p>
        </p:txBody>
      </p:sp>
      <p:sp>
        <p:nvSpPr>
          <p:cNvPr id="3" name="Content Placeholder 2"/>
          <p:cNvSpPr>
            <a:spLocks noGrp="1"/>
          </p:cNvSpPr>
          <p:nvPr>
            <p:ph idx="1"/>
          </p:nvPr>
        </p:nvSpPr>
        <p:spPr/>
        <p:txBody>
          <a:bodyPr/>
          <a:lstStyle/>
          <a:p>
            <a:r>
              <a:rPr lang="en-US" dirty="0" smtClean="0"/>
              <a:t>Engagement</a:t>
            </a:r>
          </a:p>
          <a:p>
            <a:r>
              <a:rPr lang="en-US" dirty="0" smtClean="0"/>
              <a:t>Student Voice Survey</a:t>
            </a:r>
          </a:p>
          <a:p>
            <a:r>
              <a:rPr lang="en-US" dirty="0" smtClean="0"/>
              <a:t>504 Modifications</a:t>
            </a:r>
            <a:endParaRPr lang="en-US" dirty="0"/>
          </a:p>
        </p:txBody>
      </p:sp>
    </p:spTree>
    <p:extLst>
      <p:ext uri="{BB962C8B-B14F-4D97-AF65-F5344CB8AC3E}">
        <p14:creationId xmlns:p14="http://schemas.microsoft.com/office/powerpoint/2010/main" val="3965786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Flexible Seating</a:t>
            </a:r>
            <a:endParaRPr lang="en-US" dirty="0"/>
          </a:p>
        </p:txBody>
      </p:sp>
      <p:sp>
        <p:nvSpPr>
          <p:cNvPr id="3" name="Content Placeholder 2"/>
          <p:cNvSpPr>
            <a:spLocks noGrp="1"/>
          </p:cNvSpPr>
          <p:nvPr>
            <p:ph idx="1"/>
          </p:nvPr>
        </p:nvSpPr>
        <p:spPr/>
        <p:txBody>
          <a:bodyPr/>
          <a:lstStyle/>
          <a:p>
            <a:r>
              <a:rPr lang="en-US" dirty="0" smtClean="0"/>
              <a:t>Choice</a:t>
            </a:r>
          </a:p>
          <a:p>
            <a:r>
              <a:rPr lang="en-US" dirty="0" smtClean="0"/>
              <a:t>Engagement</a:t>
            </a:r>
          </a:p>
          <a:p>
            <a:r>
              <a:rPr lang="en-US" dirty="0" smtClean="0"/>
              <a:t>Focus</a:t>
            </a:r>
          </a:p>
          <a:p>
            <a:r>
              <a:rPr lang="en-US" dirty="0" smtClean="0"/>
              <a:t>Kentucky Framework for Teaching Instrument</a:t>
            </a:r>
          </a:p>
          <a:p>
            <a:endParaRPr lang="en-US" dirty="0"/>
          </a:p>
        </p:txBody>
      </p:sp>
    </p:spTree>
    <p:extLst>
      <p:ext uri="{BB962C8B-B14F-4D97-AF65-F5344CB8AC3E}">
        <p14:creationId xmlns:p14="http://schemas.microsoft.com/office/powerpoint/2010/main" val="1437655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2788" y="920044"/>
            <a:ext cx="7716837" cy="1447800"/>
          </a:xfrm>
        </p:spPr>
        <p:txBody>
          <a:bodyPr/>
          <a:lstStyle/>
          <a:p>
            <a:r>
              <a:rPr lang="en-US" dirty="0" smtClean="0"/>
              <a:t>Study Survey</a:t>
            </a:r>
            <a:endParaRPr lang="en-US" dirty="0"/>
          </a:p>
        </p:txBody>
      </p:sp>
      <p:sp>
        <p:nvSpPr>
          <p:cNvPr id="3" name="Content Placeholder 2"/>
          <p:cNvSpPr>
            <a:spLocks noGrp="1"/>
          </p:cNvSpPr>
          <p:nvPr>
            <p:ph idx="1"/>
          </p:nvPr>
        </p:nvSpPr>
        <p:spPr>
          <a:xfrm>
            <a:off x="712788" y="2060222"/>
            <a:ext cx="7716838" cy="4340578"/>
          </a:xfrm>
        </p:spPr>
        <p:txBody>
          <a:bodyPr>
            <a:normAutofit/>
          </a:bodyPr>
          <a:lstStyle/>
          <a:p>
            <a:r>
              <a:rPr lang="en-US" dirty="0" smtClean="0"/>
              <a:t>Questioning</a:t>
            </a:r>
          </a:p>
          <a:p>
            <a:r>
              <a:rPr lang="en-US" dirty="0" smtClean="0"/>
              <a:t>“I cannot concentrate because of the people around me sometimes.” </a:t>
            </a:r>
          </a:p>
          <a:p>
            <a:r>
              <a:rPr lang="en-US" dirty="0" smtClean="0"/>
              <a:t>“Our desks are uneven.” </a:t>
            </a:r>
          </a:p>
          <a:p>
            <a:r>
              <a:rPr lang="en-US" dirty="0" smtClean="0"/>
              <a:t>“I’d like a workout ball or yoga ball.”</a:t>
            </a:r>
          </a:p>
          <a:p>
            <a:r>
              <a:rPr lang="en-US" dirty="0" smtClean="0"/>
              <a:t>“I would like to be by myself so I can concentrate more.” </a:t>
            </a:r>
            <a:endParaRPr lang="en-US" dirty="0"/>
          </a:p>
        </p:txBody>
      </p:sp>
    </p:spTree>
    <p:extLst>
      <p:ext uri="{BB962C8B-B14F-4D97-AF65-F5344CB8AC3E}">
        <p14:creationId xmlns:p14="http://schemas.microsoft.com/office/powerpoint/2010/main" val="2628181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butterfly chair.jpeg"/>
          <p:cNvPicPr>
            <a:picLocks noGrp="1" noChangeAspect="1"/>
          </p:cNvPicPr>
          <p:nvPr>
            <p:ph idx="1"/>
          </p:nvPr>
        </p:nvPicPr>
        <p:blipFill>
          <a:blip r:embed="rId3">
            <a:extLst>
              <a:ext uri="{28A0092B-C50C-407E-A947-70E740481C1C}">
                <a14:useLocalDpi xmlns:a14="http://schemas.microsoft.com/office/drawing/2010/main" val="0"/>
              </a:ext>
            </a:extLst>
          </a:blip>
          <a:srcRect l="-63841" r="-63841"/>
          <a:stretch>
            <a:fillRect/>
          </a:stretch>
        </p:blipFill>
        <p:spPr>
          <a:xfrm>
            <a:off x="-579589" y="1860234"/>
            <a:ext cx="4452594" cy="1955624"/>
          </a:xfrm>
        </p:spPr>
      </p:pic>
      <p:sp>
        <p:nvSpPr>
          <p:cNvPr id="2" name="Title 1"/>
          <p:cNvSpPr>
            <a:spLocks noGrp="1"/>
          </p:cNvSpPr>
          <p:nvPr>
            <p:ph type="title"/>
          </p:nvPr>
        </p:nvSpPr>
        <p:spPr>
          <a:xfrm>
            <a:off x="712788" y="524933"/>
            <a:ext cx="7716837" cy="1447800"/>
          </a:xfrm>
        </p:spPr>
        <p:txBody>
          <a:bodyPr/>
          <a:lstStyle/>
          <a:p>
            <a:r>
              <a:rPr lang="en-US" dirty="0" smtClean="0"/>
              <a:t>Ideas:</a:t>
            </a:r>
            <a:endParaRPr lang="en-US" dirty="0"/>
          </a:p>
        </p:txBody>
      </p:sp>
      <p:pic>
        <p:nvPicPr>
          <p:cNvPr id="7" name="Picture 6" descr="CushionColors10_500.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385" y="1179540"/>
            <a:ext cx="2832830" cy="1586385"/>
          </a:xfrm>
          <a:prstGeom prst="rect">
            <a:avLst/>
          </a:prstGeom>
        </p:spPr>
      </p:pic>
      <p:pic>
        <p:nvPicPr>
          <p:cNvPr id="8" name="Picture 7" descr="kore-kids-wobble-chair-56.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208" y="2901612"/>
            <a:ext cx="3765597" cy="3765597"/>
          </a:xfrm>
          <a:prstGeom prst="rect">
            <a:avLst/>
          </a:prstGeom>
        </p:spPr>
      </p:pic>
      <p:pic>
        <p:nvPicPr>
          <p:cNvPr id="3" name="Picture 2" descr="lapdesks.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2345" y="448937"/>
            <a:ext cx="2624565" cy="2321282"/>
          </a:xfrm>
          <a:prstGeom prst="rect">
            <a:avLst/>
          </a:prstGeom>
        </p:spPr>
      </p:pic>
      <p:pic>
        <p:nvPicPr>
          <p:cNvPr id="4" name="Picture 3" descr="Screen Shot 2016-09-23 at 7.22.47 AM.png"/>
          <p:cNvPicPr>
            <a:picLocks noChangeAspect="1"/>
          </p:cNvPicPr>
          <p:nvPr/>
        </p:nvPicPr>
        <p:blipFill rotWithShape="1">
          <a:blip r:embed="rId7">
            <a:extLst>
              <a:ext uri="{28A0092B-C50C-407E-A947-70E740481C1C}">
                <a14:useLocalDpi xmlns:a14="http://schemas.microsoft.com/office/drawing/2010/main" val="0"/>
              </a:ext>
            </a:extLst>
          </a:blip>
          <a:srcRect t="21651" r="58810"/>
          <a:stretch/>
        </p:blipFill>
        <p:spPr>
          <a:xfrm>
            <a:off x="260241" y="4113163"/>
            <a:ext cx="3766357" cy="2554046"/>
          </a:xfrm>
          <a:prstGeom prst="rect">
            <a:avLst/>
          </a:prstGeom>
        </p:spPr>
      </p:pic>
      <p:pic>
        <p:nvPicPr>
          <p:cNvPr id="5" name="Picture 4" descr="yoga ball.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3700" y="2835914"/>
            <a:ext cx="2569853" cy="1959888"/>
          </a:xfrm>
          <a:prstGeom prst="rect">
            <a:avLst/>
          </a:prstGeom>
        </p:spPr>
      </p:pic>
    </p:spTree>
    <p:extLst>
      <p:ext uri="{BB962C8B-B14F-4D97-AF65-F5344CB8AC3E}">
        <p14:creationId xmlns:p14="http://schemas.microsoft.com/office/powerpoint/2010/main" val="4080864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30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900" y="0"/>
            <a:ext cx="5143500" cy="6858000"/>
          </a:xfrm>
          <a:prstGeom prst="rect">
            <a:avLst/>
          </a:prstGeom>
        </p:spPr>
      </p:pic>
    </p:spTree>
    <p:extLst>
      <p:ext uri="{BB962C8B-B14F-4D97-AF65-F5344CB8AC3E}">
        <p14:creationId xmlns:p14="http://schemas.microsoft.com/office/powerpoint/2010/main" val="3899779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9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72" y="395111"/>
            <a:ext cx="4529667" cy="6039556"/>
          </a:xfrm>
          <a:prstGeom prst="rect">
            <a:avLst/>
          </a:prstGeom>
        </p:spPr>
      </p:pic>
      <p:pic>
        <p:nvPicPr>
          <p:cNvPr id="5" name="Picture 4" descr="IMG_1930.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0363" y="395111"/>
            <a:ext cx="4529667" cy="6039556"/>
          </a:xfrm>
          <a:prstGeom prst="rect">
            <a:avLst/>
          </a:prstGeom>
        </p:spPr>
      </p:pic>
    </p:spTree>
    <p:extLst>
      <p:ext uri="{BB962C8B-B14F-4D97-AF65-F5344CB8AC3E}">
        <p14:creationId xmlns:p14="http://schemas.microsoft.com/office/powerpoint/2010/main" val="3970585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193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00513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G_002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3789" y="1674982"/>
            <a:ext cx="7948988" cy="4471306"/>
          </a:xfrm>
          <a:prstGeom prst="rect">
            <a:avLst/>
          </a:prstGeom>
        </p:spPr>
      </p:pic>
    </p:spTree>
    <p:extLst>
      <p:ext uri="{BB962C8B-B14F-4D97-AF65-F5344CB8AC3E}">
        <p14:creationId xmlns:p14="http://schemas.microsoft.com/office/powerpoint/2010/main" val="9182734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10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Sky">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Sky">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Sky">
      <a:fillStyleLst>
        <a:solidFill>
          <a:schemeClr val="phClr"/>
        </a:solidFill>
        <a:solidFill>
          <a:schemeClr val="phClr">
            <a:alpha val="50000"/>
          </a:schemeClr>
        </a:solidFill>
        <a:gradFill rotWithShape="1">
          <a:gsLst>
            <a:gs pos="0">
              <a:schemeClr val="phClr">
                <a:shade val="30000"/>
                <a:satMod val="130000"/>
              </a:schemeClr>
            </a:gs>
            <a:gs pos="80000">
              <a:schemeClr val="phClr">
                <a:shade val="93000"/>
                <a:satMod val="130000"/>
              </a:schemeClr>
            </a:gs>
            <a:gs pos="100000">
              <a:schemeClr val="phClr">
                <a:shade val="94000"/>
                <a:satMod val="135000"/>
              </a:schemeClr>
            </a:gs>
          </a:gsLst>
          <a:lin ang="14400000" scaled="1"/>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63500" cap="flat" cmpd="sng" algn="ctr">
          <a:solidFill>
            <a:schemeClr val="phClr"/>
          </a:solidFill>
          <a:prstDash val="solid"/>
        </a:ln>
      </a:lnStyleLst>
      <a:effectStyleLst>
        <a:effectStyle>
          <a:effectLst/>
        </a:effectStyle>
        <a:effectStyle>
          <a:effectLst>
            <a:outerShdw blurRad="88900" dist="63500" dir="3000000" algn="br" rotWithShape="0">
              <a:srgbClr val="000000">
                <a:alpha val="35000"/>
              </a:srgbClr>
            </a:outerShdw>
          </a:effectLst>
        </a:effectStyle>
        <a:effectStyle>
          <a:effectLst>
            <a:innerShdw blurRad="50800" dist="25400" dir="6600000">
              <a:srgbClr val="000000">
                <a:alpha val="50000"/>
              </a:srgbClr>
            </a:innerShdw>
            <a:reflection blurRad="12700" stA="26000" endPos="28000" dist="38100" dir="5400000" sy="-100000" rotWithShape="0"/>
          </a:effectLst>
        </a:effectStyle>
      </a:effectStyleLst>
      <a:bgFillStyleLst>
        <a:solidFill>
          <a:schemeClr val="phClr"/>
        </a:solidFill>
        <a:gradFill rotWithShape="1">
          <a:gsLst>
            <a:gs pos="0">
              <a:schemeClr val="phClr">
                <a:tint val="100000"/>
                <a:satMod val="140000"/>
                <a:lumMod val="105000"/>
              </a:schemeClr>
            </a:gs>
            <a:gs pos="100000">
              <a:schemeClr val="phClr">
                <a:shade val="20000"/>
                <a:satMod val="250000"/>
                <a:lumMod val="110000"/>
              </a:schemeClr>
            </a:gs>
          </a:gsLst>
          <a:path path="circle">
            <a:fillToRect l="50000" t="50000" r="50000" b="50000"/>
          </a:path>
        </a:gradFill>
        <a:gradFill rotWithShape="1">
          <a:gsLst>
            <a:gs pos="0">
              <a:schemeClr val="phClr">
                <a:tint val="80000"/>
                <a:satMod val="300000"/>
              </a:schemeClr>
            </a:gs>
            <a:gs pos="100000">
              <a:schemeClr val="phClr">
                <a:shade val="30000"/>
                <a:satMod val="20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Sky.thmx</Template>
  <TotalTime>315</TotalTime>
  <Words>1316</Words>
  <Application>Microsoft Macintosh PowerPoint</Application>
  <PresentationFormat>On-screen Show (4:3)</PresentationFormat>
  <Paragraphs>43</Paragraphs>
  <Slides>10</Slides>
  <Notes>10</Notes>
  <HiddenSlides>0</HiddenSlides>
  <MMClips>1</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Sky</vt:lpstr>
      <vt:lpstr>Sit Down and FOCUS!!</vt:lpstr>
      <vt:lpstr>Problem/Question:</vt:lpstr>
      <vt:lpstr>Flexible Seating</vt:lpstr>
      <vt:lpstr>Study Survey</vt:lpstr>
      <vt:lpstr>Ideas:</vt:lpstr>
      <vt:lpstr>PowerPoint Presentation</vt:lpstr>
      <vt:lpstr>PowerPoint Presentation</vt:lpstr>
      <vt:lpstr>PowerPoint Presentation</vt:lpstr>
      <vt:lpstr>PowerPoint Presentation</vt:lpstr>
      <vt:lpstr>Outcomes</vt:lpstr>
    </vt:vector>
  </TitlesOfParts>
  <Company>Eastern Kentucky University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 Down and FOCUS!!</dc:title>
  <dc:creator>Douglas Byers</dc:creator>
  <cp:lastModifiedBy>Douglas Byers</cp:lastModifiedBy>
  <cp:revision>15</cp:revision>
  <dcterms:created xsi:type="dcterms:W3CDTF">2017-04-04T17:00:32Z</dcterms:created>
  <dcterms:modified xsi:type="dcterms:W3CDTF">2017-04-10T13:27:56Z</dcterms:modified>
</cp:coreProperties>
</file>