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mp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2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6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4/5/17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4/5/17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4/5/17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4/5/17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4/5/17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osh.tyree@letcher.kyschools.us" TargetMode="External"/><Relationship Id="rId4" Type="http://schemas.openxmlformats.org/officeDocument/2006/relationships/hyperlink" Target="mailto:John.watts@letcher.kyschools.us" TargetMode="External"/><Relationship Id="rId5" Type="http://schemas.openxmlformats.org/officeDocument/2006/relationships/hyperlink" Target="mailto:Denise.Yonts@letcher.kyschools.us" TargetMode="External"/><Relationship Id="rId1" Type="http://schemas.openxmlformats.org/officeDocument/2006/relationships/slideLayout" Target="../slideLayouts/slideLayout4.xml"/><Relationship Id="rId2" Type="http://schemas.openxmlformats.org/officeDocument/2006/relationships/hyperlink" Target="mailto:Wendy.madden@letcher.kyschool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hyperlink" Target="http://www.letcher.kyschools.us/administrativeDepartment.aspx?aid=8" TargetMode="External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../Desktop/LCPS_Wheel.pdf" TargetMode="External"/><Relationship Id="rId4" Type="http://schemas.openxmlformats.org/officeDocument/2006/relationships/image" Target="../media/image3.tmp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Letcher County Public Schools</a:t>
            </a:r>
            <a:br>
              <a:rPr lang="en-US" dirty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Appalachian Leadership Lab</a:t>
            </a:r>
          </a:p>
        </p:txBody>
      </p:sp>
    </p:spTree>
    <p:extLst>
      <p:ext uri="{BB962C8B-B14F-4D97-AF65-F5344CB8AC3E}">
        <p14:creationId xmlns:p14="http://schemas.microsoft.com/office/powerpoint/2010/main" val="4133361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Team: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Wendy Madden – Principal at LES</a:t>
            </a:r>
          </a:p>
          <a:p>
            <a:r>
              <a:rPr lang="en-US" dirty="0"/>
              <a:t>Joshua Tyree – Teacher at LCCHS</a:t>
            </a:r>
          </a:p>
          <a:p>
            <a:r>
              <a:rPr lang="en-US"/>
              <a:t>John Tyler </a:t>
            </a:r>
            <a:r>
              <a:rPr lang="en-US" dirty="0"/>
              <a:t>Watts – Teacher at LES</a:t>
            </a:r>
          </a:p>
          <a:p>
            <a:r>
              <a:rPr lang="en-US" dirty="0"/>
              <a:t>Denise Yonts – Director of Curr/Instruction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Wendy.madden@letcher.kyschools</a:t>
            </a:r>
            <a:endParaRPr lang="en-US" dirty="0"/>
          </a:p>
          <a:p>
            <a:r>
              <a:rPr lang="en-US" dirty="0">
                <a:hlinkClick r:id="rId3"/>
              </a:rPr>
              <a:t>Joshua.tyree@letcher.kyschools.us</a:t>
            </a:r>
            <a:endParaRPr lang="en-US" dirty="0"/>
          </a:p>
          <a:p>
            <a:r>
              <a:rPr lang="en-US" dirty="0">
                <a:hlinkClick r:id="rId4"/>
              </a:rPr>
              <a:t>John.watts@letcher.kyschools.us</a:t>
            </a:r>
            <a:endParaRPr lang="en-US" dirty="0"/>
          </a:p>
          <a:p>
            <a:r>
              <a:rPr lang="en-US" dirty="0">
                <a:hlinkClick r:id="rId5"/>
              </a:rPr>
              <a:t>Denise.Yonts@letcher.kyschools.us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786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11" name="Freeform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2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0455" y="643465"/>
            <a:ext cx="5948095" cy="5397897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513" y="916652"/>
            <a:ext cx="3444211" cy="424113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4000" dirty="0"/>
              <a:t>Student Engagement Wheel</a:t>
            </a:r>
            <a:br>
              <a:rPr lang="en-US" sz="4000" dirty="0"/>
            </a:br>
            <a:r>
              <a:rPr lang="en-US" sz="4000" dirty="0"/>
              <a:t> by Eric </a:t>
            </a:r>
            <a:r>
              <a:rPr lang="en-US" sz="4000" dirty="0" err="1"/>
              <a:t>Sladkey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1514" y="4698336"/>
            <a:ext cx="3444211" cy="134302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b="1" dirty="0">
                <a:solidFill>
                  <a:srgbClr val="FFFFFF"/>
                </a:solidFill>
                <a:hlinkClick r:id="rId4"/>
              </a:rPr>
              <a:t>http://www.letcher.kyschools.us/administrativeDepartment.aspx?aid=8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5734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19" name="Freeform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514" y="681288"/>
            <a:ext cx="3444211" cy="424113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4000" dirty="0"/>
              <a:t>LCPS</a:t>
            </a:r>
            <a:br>
              <a:rPr lang="en-US" sz="4000" dirty="0"/>
            </a:br>
            <a:r>
              <a:rPr lang="en-US" sz="4000" dirty="0"/>
              <a:t>Student Engagement Wheel</a:t>
            </a:r>
            <a:br>
              <a:rPr lang="en-US" sz="4000" dirty="0"/>
            </a:br>
            <a:r>
              <a:rPr lang="en-US" sz="4000" dirty="0"/>
              <a:t>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3180" y="3518491"/>
            <a:ext cx="3444211" cy="134302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b="1" dirty="0">
                <a:hlinkClick r:id="rId3" action="ppaction://hlinkfile"/>
              </a:rPr>
              <a:t>LCPS Student Engagement Wheel</a:t>
            </a:r>
            <a:endParaRPr lang="en-US" b="1" dirty="0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8671" y="950495"/>
            <a:ext cx="7491663" cy="5618747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5041232" y="1311442"/>
            <a:ext cx="276726" cy="24063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557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videos of exemplar models of the strategies in action.</a:t>
            </a:r>
          </a:p>
          <a:p>
            <a:r>
              <a:rPr lang="en-US" dirty="0"/>
              <a:t>Add possible formative assessments for each spoke of the wheel.</a:t>
            </a:r>
          </a:p>
          <a:p>
            <a:r>
              <a:rPr lang="en-US" dirty="0"/>
              <a:t>Work with principals to target staff needs</a:t>
            </a:r>
          </a:p>
        </p:txBody>
      </p:sp>
    </p:spTree>
    <p:extLst>
      <p:ext uri="{BB962C8B-B14F-4D97-AF65-F5344CB8AC3E}">
        <p14:creationId xmlns:p14="http://schemas.microsoft.com/office/powerpoint/2010/main" val="1037336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Impact/Evaluation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use the Instructional Rounds process in the fall to monitor the use of engagement wheel strategies.</a:t>
            </a:r>
          </a:p>
          <a:p>
            <a:r>
              <a:rPr lang="en-US" dirty="0"/>
              <a:t>During Instructional rounds, we visit all nine schools with a team of administrators and principals, collect classroom observation data, and create next steps for improvement.</a:t>
            </a:r>
          </a:p>
          <a:p>
            <a:r>
              <a:rPr lang="en-US" dirty="0"/>
              <a:t>We will then use the data collected to determine needs/areas of improvement from the student engagement wheel.</a:t>
            </a:r>
          </a:p>
        </p:txBody>
      </p:sp>
    </p:spTree>
    <p:extLst>
      <p:ext uri="{BB962C8B-B14F-4D97-AF65-F5344CB8AC3E}">
        <p14:creationId xmlns:p14="http://schemas.microsoft.com/office/powerpoint/2010/main" val="175387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100</TotalTime>
  <Words>149</Words>
  <Application>Microsoft Macintosh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Wingdings 2</vt:lpstr>
      <vt:lpstr>Century Gothic</vt:lpstr>
      <vt:lpstr>Quotable</vt:lpstr>
      <vt:lpstr>Letcher County Public Schools </vt:lpstr>
      <vt:lpstr>Our Team:</vt:lpstr>
      <vt:lpstr>Student Engagement Wheel  by Eric Sladkey</vt:lpstr>
      <vt:lpstr>LCPS Student Engagement Wheel  </vt:lpstr>
      <vt:lpstr>Next Steps:</vt:lpstr>
      <vt:lpstr>Impact/Evaluation</vt:lpstr>
    </vt:vector>
  </TitlesOfParts>
  <Company>Microsoft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Letcher County Public Schools</dc:title>
  <dc:creator>Yonts, Denise</dc:creator>
  <cp:lastModifiedBy>Carroll, Jennifer L</cp:lastModifiedBy>
  <cp:revision>12</cp:revision>
  <dcterms:created xsi:type="dcterms:W3CDTF">2017-03-29T13:34:40Z</dcterms:created>
  <dcterms:modified xsi:type="dcterms:W3CDTF">2017-04-05T12:58:10Z</dcterms:modified>
</cp:coreProperties>
</file>